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6" r:id="rId2"/>
    <p:sldId id="264" r:id="rId3"/>
    <p:sldId id="354" r:id="rId4"/>
    <p:sldId id="341" r:id="rId5"/>
    <p:sldId id="342" r:id="rId6"/>
    <p:sldId id="278" r:id="rId7"/>
    <p:sldId id="277" r:id="rId8"/>
    <p:sldId id="324" r:id="rId9"/>
    <p:sldId id="279" r:id="rId10"/>
    <p:sldId id="266" r:id="rId11"/>
    <p:sldId id="280" r:id="rId12"/>
    <p:sldId id="283" r:id="rId13"/>
    <p:sldId id="281" r:id="rId14"/>
    <p:sldId id="325" r:id="rId15"/>
    <p:sldId id="267" r:id="rId16"/>
    <p:sldId id="282" r:id="rId17"/>
    <p:sldId id="284" r:id="rId18"/>
    <p:sldId id="268" r:id="rId19"/>
    <p:sldId id="326" r:id="rId20"/>
    <p:sldId id="286" r:id="rId21"/>
    <p:sldId id="269" r:id="rId22"/>
    <p:sldId id="285" r:id="rId23"/>
    <p:sldId id="287" r:id="rId24"/>
    <p:sldId id="288" r:id="rId25"/>
    <p:sldId id="327" r:id="rId26"/>
    <p:sldId id="289" r:id="rId27"/>
    <p:sldId id="344" r:id="rId28"/>
    <p:sldId id="291" r:id="rId29"/>
    <p:sldId id="292" r:id="rId30"/>
    <p:sldId id="270" r:id="rId31"/>
    <p:sldId id="328" r:id="rId32"/>
    <p:sldId id="293" r:id="rId33"/>
    <p:sldId id="295" r:id="rId34"/>
    <p:sldId id="296" r:id="rId35"/>
    <p:sldId id="294" r:id="rId36"/>
    <p:sldId id="300" r:id="rId37"/>
    <p:sldId id="271" r:id="rId38"/>
    <p:sldId id="329" r:id="rId39"/>
    <p:sldId id="297" r:id="rId40"/>
    <p:sldId id="299" r:id="rId41"/>
    <p:sldId id="298" r:id="rId42"/>
    <p:sldId id="272" r:id="rId43"/>
    <p:sldId id="330" r:id="rId44"/>
    <p:sldId id="301" r:id="rId45"/>
    <p:sldId id="345" r:id="rId46"/>
    <p:sldId id="303" r:id="rId47"/>
    <p:sldId id="304" r:id="rId48"/>
    <p:sldId id="305" r:id="rId49"/>
    <p:sldId id="273" r:id="rId50"/>
    <p:sldId id="308" r:id="rId51"/>
    <p:sldId id="331" r:id="rId52"/>
    <p:sldId id="307" r:id="rId53"/>
    <p:sldId id="306" r:id="rId54"/>
    <p:sldId id="265" r:id="rId55"/>
    <p:sldId id="332" r:id="rId56"/>
    <p:sldId id="274" r:id="rId57"/>
    <p:sldId id="309" r:id="rId58"/>
    <p:sldId id="310" r:id="rId59"/>
    <p:sldId id="311" r:id="rId60"/>
    <p:sldId id="340" r:id="rId61"/>
    <p:sldId id="275" r:id="rId62"/>
    <p:sldId id="317" r:id="rId63"/>
    <p:sldId id="318" r:id="rId64"/>
    <p:sldId id="319" r:id="rId65"/>
    <p:sldId id="320" r:id="rId66"/>
    <p:sldId id="334" r:id="rId67"/>
    <p:sldId id="353" r:id="rId68"/>
    <p:sldId id="313" r:id="rId69"/>
    <p:sldId id="351" r:id="rId70"/>
    <p:sldId id="315" r:id="rId71"/>
    <p:sldId id="316" r:id="rId72"/>
    <p:sldId id="321" r:id="rId73"/>
    <p:sldId id="322" r:id="rId74"/>
    <p:sldId id="323" r:id="rId75"/>
    <p:sldId id="333" r:id="rId76"/>
    <p:sldId id="347" r:id="rId77"/>
    <p:sldId id="348" r:id="rId78"/>
    <p:sldId id="349" r:id="rId79"/>
    <p:sldId id="350" r:id="rId80"/>
    <p:sldId id="352" r:id="rId81"/>
    <p:sldId id="355" r:id="rId82"/>
    <p:sldId id="356" r:id="rId83"/>
    <p:sldId id="357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1. Cover &amp; Introduction" id="{96CA1103-0A35-4175-9050-E52A20392E7A}">
          <p14:sldIdLst>
            <p14:sldId id="346"/>
            <p14:sldId id="264"/>
            <p14:sldId id="354"/>
            <p14:sldId id="341"/>
            <p14:sldId id="342"/>
          </p14:sldIdLst>
        </p14:section>
        <p14:section name="02. Problem" id="{89675F5C-893B-490C-8F12-CA6CAE894033}">
          <p14:sldIdLst>
            <p14:sldId id="278"/>
            <p14:sldId id="277"/>
            <p14:sldId id="324"/>
            <p14:sldId id="279"/>
            <p14:sldId id="266"/>
            <p14:sldId id="280"/>
          </p14:sldIdLst>
        </p14:section>
        <p14:section name="03. Solution" id="{8D107FF5-4D83-457D-A336-B80E6C0962E8}">
          <p14:sldIdLst>
            <p14:sldId id="283"/>
            <p14:sldId id="281"/>
            <p14:sldId id="325"/>
            <p14:sldId id="267"/>
            <p14:sldId id="282"/>
            <p14:sldId id="284"/>
          </p14:sldIdLst>
        </p14:section>
        <p14:section name="04. Market Validation" id="{0E7B3766-8488-4E14-95F7-B1986997D276}">
          <p14:sldIdLst>
            <p14:sldId id="268"/>
            <p14:sldId id="326"/>
            <p14:sldId id="286"/>
            <p14:sldId id="269"/>
            <p14:sldId id="285"/>
            <p14:sldId id="287"/>
          </p14:sldIdLst>
        </p14:section>
        <p14:section name="05. Market Size" id="{B1699337-CCB5-44D2-857C-F4E06826C810}">
          <p14:sldIdLst>
            <p14:sldId id="288"/>
            <p14:sldId id="327"/>
            <p14:sldId id="289"/>
            <p14:sldId id="344"/>
            <p14:sldId id="291"/>
            <p14:sldId id="292"/>
          </p14:sldIdLst>
        </p14:section>
        <p14:section name="06. Product" id="{D6BF056B-662C-47C7-8C93-7009C3836D81}">
          <p14:sldIdLst>
            <p14:sldId id="270"/>
            <p14:sldId id="328"/>
            <p14:sldId id="293"/>
            <p14:sldId id="295"/>
            <p14:sldId id="296"/>
            <p14:sldId id="294"/>
          </p14:sldIdLst>
        </p14:section>
        <p14:section name="07. Business Model" id="{3CB0FC01-9698-4C16-BA12-55340E4187BA}">
          <p14:sldIdLst>
            <p14:sldId id="300"/>
            <p14:sldId id="271"/>
            <p14:sldId id="329"/>
            <p14:sldId id="297"/>
            <p14:sldId id="299"/>
            <p14:sldId id="298"/>
          </p14:sldIdLst>
        </p14:section>
        <p14:section name="08. Competition" id="{B6B0C0DA-ABB6-4CFE-954E-4D61124638F3}">
          <p14:sldIdLst>
            <p14:sldId id="272"/>
            <p14:sldId id="330"/>
            <p14:sldId id="301"/>
            <p14:sldId id="345"/>
            <p14:sldId id="303"/>
            <p14:sldId id="304"/>
          </p14:sldIdLst>
        </p14:section>
        <p14:section name="09. Team Slides" id="{64AB6DDF-7D83-438C-AE07-1F2FC1323B48}">
          <p14:sldIdLst>
            <p14:sldId id="305"/>
            <p14:sldId id="273"/>
            <p14:sldId id="308"/>
            <p14:sldId id="331"/>
            <p14:sldId id="307"/>
            <p14:sldId id="306"/>
          </p14:sldIdLst>
        </p14:section>
        <p14:section name="10. Summary" id="{5653D344-F2E1-432F-90EC-C703748F768E}">
          <p14:sldIdLst>
            <p14:sldId id="265"/>
            <p14:sldId id="332"/>
            <p14:sldId id="274"/>
            <p14:sldId id="309"/>
            <p14:sldId id="310"/>
            <p14:sldId id="311"/>
          </p14:sldIdLst>
        </p14:section>
        <p14:section name="11. Extras (Infographics &amp; Charts)" id="{325B416F-EE64-4EC0-9118-0D5C834B14F7}">
          <p14:sldIdLst>
            <p14:sldId id="340"/>
            <p14:sldId id="275"/>
            <p14:sldId id="317"/>
            <p14:sldId id="318"/>
            <p14:sldId id="319"/>
            <p14:sldId id="320"/>
            <p14:sldId id="334"/>
            <p14:sldId id="353"/>
            <p14:sldId id="313"/>
            <p14:sldId id="351"/>
            <p14:sldId id="315"/>
            <p14:sldId id="316"/>
            <p14:sldId id="321"/>
            <p14:sldId id="322"/>
            <p14:sldId id="323"/>
            <p14:sldId id="333"/>
            <p14:sldId id="347"/>
            <p14:sldId id="348"/>
            <p14:sldId id="349"/>
            <p14:sldId id="350"/>
            <p14:sldId id="352"/>
          </p14:sldIdLst>
        </p14:section>
        <p14:section name="Shapes" id="{EB3A45F6-2850-41E6-BB10-AEA2447EA008}">
          <p14:sldIdLst>
            <p14:sldId id="355"/>
            <p14:sldId id="356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6" userDrawn="1">
          <p15:clr>
            <a:srgbClr val="F26B43"/>
          </p15:clr>
        </p15:guide>
        <p15:guide id="2" pos="665" userDrawn="1">
          <p15:clr>
            <a:srgbClr val="F26B43"/>
          </p15:clr>
        </p15:guide>
        <p15:guide id="3" pos="7015" userDrawn="1">
          <p15:clr>
            <a:srgbClr val="F26B43"/>
          </p15:clr>
        </p15:guide>
        <p15:guide id="4" orient="horz" pos="3884" userDrawn="1">
          <p15:clr>
            <a:srgbClr val="F26B43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TER MELON" initials="WM" lastIdx="1" clrIdx="0">
    <p:extLst>
      <p:ext uri="{19B8F6BF-5375-455C-9EA6-DF929625EA0E}">
        <p15:presenceInfo xmlns:p15="http://schemas.microsoft.com/office/powerpoint/2012/main" userId="2e05fa9db8a362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73C"/>
    <a:srgbClr val="93A4CB"/>
    <a:srgbClr val="E4ECFB"/>
    <a:srgbClr val="F0F5FF"/>
    <a:srgbClr val="535C79"/>
    <a:srgbClr val="B3C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20" y="90"/>
      </p:cViewPr>
      <p:guideLst>
        <p:guide orient="horz" pos="436"/>
        <p:guide pos="665"/>
        <p:guide pos="7015"/>
        <p:guide orient="horz" pos="38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0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gradFill>
                <a:gsLst>
                  <a:gs pos="95000">
                    <a:schemeClr val="accent6"/>
                  </a:gs>
                  <a:gs pos="5000">
                    <a:schemeClr val="accent5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68-4FDA-87AC-73D5E200D1A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535C79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8</c:v>
                </c:pt>
                <c:pt idx="1">
                  <c:v>20</c:v>
                </c:pt>
                <c:pt idx="2">
                  <c:v>18</c:v>
                </c:pt>
                <c:pt idx="3">
                  <c:v>50</c:v>
                </c:pt>
                <c:pt idx="4">
                  <c:v>65</c:v>
                </c:pt>
                <c:pt idx="5">
                  <c:v>72</c:v>
                </c:pt>
                <c:pt idx="6">
                  <c:v>40</c:v>
                </c:pt>
                <c:pt idx="7">
                  <c:v>30</c:v>
                </c:pt>
                <c:pt idx="8">
                  <c:v>89</c:v>
                </c:pt>
                <c:pt idx="9">
                  <c:v>12</c:v>
                </c:pt>
                <c:pt idx="10">
                  <c:v>55</c:v>
                </c:pt>
                <c:pt idx="1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68-4FDA-87AC-73D5E200D1A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3"/>
        <c:axId val="519147016"/>
        <c:axId val="519152112"/>
      </c:barChart>
      <c:catAx>
        <c:axId val="5191470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rgbClr val="B3C5E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rgbClr val="535C79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152112"/>
        <c:crosses val="autoZero"/>
        <c:auto val="1"/>
        <c:lblAlgn val="ctr"/>
        <c:lblOffset val="100"/>
        <c:noMultiLvlLbl val="0"/>
      </c:catAx>
      <c:valAx>
        <c:axId val="5191521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19147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rgbClr val="535C79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7"/>
            <c:spPr>
              <a:gradFill>
                <a:gsLst>
                  <a:gs pos="95000">
                    <a:schemeClr val="accent4"/>
                  </a:gs>
                  <a:gs pos="5000">
                    <a:schemeClr val="accent3"/>
                  </a:gs>
                </a:gsLst>
                <a:path path="circle">
                  <a:fillToRect r="100000" b="100000"/>
                </a:path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C47-4B10-82E5-62D74B4AF31C}"/>
              </c:ext>
            </c:extLst>
          </c:dPt>
          <c:dPt>
            <c:idx val="1"/>
            <c:bubble3D val="0"/>
            <c:spPr>
              <a:solidFill>
                <a:srgbClr val="2627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47-4B10-82E5-62D74B4AF31C}"/>
              </c:ext>
            </c:extLst>
          </c:dPt>
          <c:dPt>
            <c:idx val="2"/>
            <c:bubble3D val="0"/>
            <c:spPr>
              <a:solidFill>
                <a:srgbClr val="93A4C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C47-4B10-82E5-62D74B4AF31C}"/>
              </c:ext>
            </c:extLst>
          </c:dPt>
          <c:dPt>
            <c:idx val="3"/>
            <c:bubble3D val="0"/>
            <c:spPr>
              <a:solidFill>
                <a:srgbClr val="B3C5E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C47-4B10-82E5-62D74B4AF31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0.45</c:v>
                </c:pt>
                <c:pt idx="1">
                  <c:v>0.25</c:v>
                </c:pt>
                <c:pt idx="2">
                  <c:v>0.35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C47-4B10-82E5-62D74B4AF31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7"/>
            <c:spPr>
              <a:gradFill>
                <a:gsLst>
                  <a:gs pos="95000">
                    <a:schemeClr val="accent6"/>
                  </a:gs>
                  <a:gs pos="5000">
                    <a:schemeClr val="accent5"/>
                  </a:gs>
                </a:gsLst>
                <a:path path="circle">
                  <a:fillToRect r="100000" b="100000"/>
                </a:path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8A4-4329-AD70-6B89F4F5C012}"/>
              </c:ext>
            </c:extLst>
          </c:dPt>
          <c:dPt>
            <c:idx val="1"/>
            <c:bubble3D val="0"/>
            <c:spPr>
              <a:solidFill>
                <a:srgbClr val="2627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8A4-4329-AD70-6B89F4F5C012}"/>
              </c:ext>
            </c:extLst>
          </c:dPt>
          <c:dPt>
            <c:idx val="2"/>
            <c:bubble3D val="0"/>
            <c:spPr>
              <a:solidFill>
                <a:srgbClr val="93A4C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8A4-4329-AD70-6B89F4F5C012}"/>
              </c:ext>
            </c:extLst>
          </c:dPt>
          <c:dPt>
            <c:idx val="3"/>
            <c:bubble3D val="0"/>
            <c:spPr>
              <a:solidFill>
                <a:srgbClr val="B3C5E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8A4-4329-AD70-6B89F4F5C01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0.85</c:v>
                </c:pt>
                <c:pt idx="1">
                  <c:v>0.2</c:v>
                </c:pt>
                <c:pt idx="2">
                  <c:v>0.35</c:v>
                </c:pt>
                <c:pt idx="3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8A4-4329-AD70-6B89F4F5C01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Stage 1</c:v>
                </c:pt>
              </c:strCache>
            </c:strRef>
          </c:tx>
          <c:spPr>
            <a:gradFill flip="none" rotWithShape="1">
              <a:gsLst>
                <a:gs pos="5000">
                  <a:schemeClr val="accent1"/>
                </a:gs>
                <a:gs pos="95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c:spPr>
          <c:invertIfNegative val="0"/>
          <c:cat>
            <c:numRef>
              <c:f>Sheet1!$A$2:$A$28</c:f>
              <c:numCache>
                <c:formatCode>m/d/yyyy</c:formatCode>
                <c:ptCount val="27"/>
                <c:pt idx="0">
                  <c:v>44825</c:v>
                </c:pt>
                <c:pt idx="1">
                  <c:v>44826</c:v>
                </c:pt>
                <c:pt idx="2">
                  <c:v>44827</c:v>
                </c:pt>
                <c:pt idx="3">
                  <c:v>44828</c:v>
                </c:pt>
                <c:pt idx="4">
                  <c:v>44829</c:v>
                </c:pt>
                <c:pt idx="5">
                  <c:v>44830</c:v>
                </c:pt>
                <c:pt idx="6">
                  <c:v>44831</c:v>
                </c:pt>
                <c:pt idx="7">
                  <c:v>44832</c:v>
                </c:pt>
                <c:pt idx="8">
                  <c:v>44833</c:v>
                </c:pt>
                <c:pt idx="9">
                  <c:v>44834</c:v>
                </c:pt>
                <c:pt idx="10">
                  <c:v>44835</c:v>
                </c:pt>
                <c:pt idx="11">
                  <c:v>44836</c:v>
                </c:pt>
                <c:pt idx="12">
                  <c:v>44837</c:v>
                </c:pt>
                <c:pt idx="13">
                  <c:v>44838</c:v>
                </c:pt>
                <c:pt idx="14">
                  <c:v>44839</c:v>
                </c:pt>
                <c:pt idx="15">
                  <c:v>44840</c:v>
                </c:pt>
                <c:pt idx="16">
                  <c:v>44841</c:v>
                </c:pt>
                <c:pt idx="17">
                  <c:v>44842</c:v>
                </c:pt>
                <c:pt idx="18">
                  <c:v>44843</c:v>
                </c:pt>
                <c:pt idx="19">
                  <c:v>44844</c:v>
                </c:pt>
                <c:pt idx="20">
                  <c:v>44845</c:v>
                </c:pt>
                <c:pt idx="21">
                  <c:v>44846</c:v>
                </c:pt>
                <c:pt idx="22">
                  <c:v>44847</c:v>
                </c:pt>
                <c:pt idx="23">
                  <c:v>44848</c:v>
                </c:pt>
                <c:pt idx="24">
                  <c:v>44849</c:v>
                </c:pt>
                <c:pt idx="25">
                  <c:v>44850</c:v>
                </c:pt>
                <c:pt idx="26">
                  <c:v>44851</c:v>
                </c:pt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5</c:v>
                </c:pt>
                <c:pt idx="4">
                  <c:v>9</c:v>
                </c:pt>
                <c:pt idx="5">
                  <c:v>14</c:v>
                </c:pt>
                <c:pt idx="6">
                  <c:v>11</c:v>
                </c:pt>
                <c:pt idx="7">
                  <c:v>16</c:v>
                </c:pt>
                <c:pt idx="8">
                  <c:v>14</c:v>
                </c:pt>
                <c:pt idx="9">
                  <c:v>11</c:v>
                </c:pt>
                <c:pt idx="10">
                  <c:v>7</c:v>
                </c:pt>
                <c:pt idx="11">
                  <c:v>14</c:v>
                </c:pt>
                <c:pt idx="12">
                  <c:v>20</c:v>
                </c:pt>
                <c:pt idx="13">
                  <c:v>22</c:v>
                </c:pt>
                <c:pt idx="14">
                  <c:v>28</c:v>
                </c:pt>
                <c:pt idx="15">
                  <c:v>33</c:v>
                </c:pt>
                <c:pt idx="16">
                  <c:v>56</c:v>
                </c:pt>
                <c:pt idx="17">
                  <c:v>144</c:v>
                </c:pt>
                <c:pt idx="18">
                  <c:v>134</c:v>
                </c:pt>
                <c:pt idx="19">
                  <c:v>104</c:v>
                </c:pt>
                <c:pt idx="20">
                  <c:v>110</c:v>
                </c:pt>
                <c:pt idx="21">
                  <c:v>60</c:v>
                </c:pt>
                <c:pt idx="22">
                  <c:v>45</c:v>
                </c:pt>
                <c:pt idx="23">
                  <c:v>50</c:v>
                </c:pt>
                <c:pt idx="24">
                  <c:v>40</c:v>
                </c:pt>
                <c:pt idx="25">
                  <c:v>22</c:v>
                </c:pt>
                <c:pt idx="26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2E-4784-95CB-B929264574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Stage2</c:v>
                </c:pt>
              </c:strCache>
            </c:strRef>
          </c:tx>
          <c:spPr>
            <a:gradFill>
              <a:gsLst>
                <a:gs pos="5000">
                  <a:schemeClr val="accent3"/>
                </a:gs>
                <a:gs pos="95000">
                  <a:schemeClr val="accent4"/>
                </a:gs>
              </a:gsLst>
              <a:lin ang="2700000" scaled="1"/>
            </a:gradFill>
            <a:ln w="6350">
              <a:noFill/>
            </a:ln>
          </c:spPr>
          <c:invertIfNegative val="0"/>
          <c:cat>
            <c:numRef>
              <c:f>Sheet1!$A$2:$A$28</c:f>
              <c:numCache>
                <c:formatCode>m/d/yyyy</c:formatCode>
                <c:ptCount val="27"/>
                <c:pt idx="0">
                  <c:v>44825</c:v>
                </c:pt>
                <c:pt idx="1">
                  <c:v>44826</c:v>
                </c:pt>
                <c:pt idx="2">
                  <c:v>44827</c:v>
                </c:pt>
                <c:pt idx="3">
                  <c:v>44828</c:v>
                </c:pt>
                <c:pt idx="4">
                  <c:v>44829</c:v>
                </c:pt>
                <c:pt idx="5">
                  <c:v>44830</c:v>
                </c:pt>
                <c:pt idx="6">
                  <c:v>44831</c:v>
                </c:pt>
                <c:pt idx="7">
                  <c:v>44832</c:v>
                </c:pt>
                <c:pt idx="8">
                  <c:v>44833</c:v>
                </c:pt>
                <c:pt idx="9">
                  <c:v>44834</c:v>
                </c:pt>
                <c:pt idx="10">
                  <c:v>44835</c:v>
                </c:pt>
                <c:pt idx="11">
                  <c:v>44836</c:v>
                </c:pt>
                <c:pt idx="12">
                  <c:v>44837</c:v>
                </c:pt>
                <c:pt idx="13">
                  <c:v>44838</c:v>
                </c:pt>
                <c:pt idx="14">
                  <c:v>44839</c:v>
                </c:pt>
                <c:pt idx="15">
                  <c:v>44840</c:v>
                </c:pt>
                <c:pt idx="16">
                  <c:v>44841</c:v>
                </c:pt>
                <c:pt idx="17">
                  <c:v>44842</c:v>
                </c:pt>
                <c:pt idx="18">
                  <c:v>44843</c:v>
                </c:pt>
                <c:pt idx="19">
                  <c:v>44844</c:v>
                </c:pt>
                <c:pt idx="20">
                  <c:v>44845</c:v>
                </c:pt>
                <c:pt idx="21">
                  <c:v>44846</c:v>
                </c:pt>
                <c:pt idx="22">
                  <c:v>44847</c:v>
                </c:pt>
                <c:pt idx="23">
                  <c:v>44848</c:v>
                </c:pt>
                <c:pt idx="24">
                  <c:v>44849</c:v>
                </c:pt>
                <c:pt idx="25">
                  <c:v>44850</c:v>
                </c:pt>
                <c:pt idx="26">
                  <c:v>44851</c:v>
                </c:pt>
              </c:numCache>
            </c:numRef>
          </c:cat>
          <c:val>
            <c:numRef>
              <c:f>Sheet1!$C$2:$C$28</c:f>
              <c:numCache>
                <c:formatCode>General</c:formatCode>
                <c:ptCount val="27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5</c:v>
                </c:pt>
                <c:pt idx="4">
                  <c:v>9</c:v>
                </c:pt>
                <c:pt idx="5">
                  <c:v>14</c:v>
                </c:pt>
                <c:pt idx="6">
                  <c:v>11</c:v>
                </c:pt>
                <c:pt idx="7">
                  <c:v>16</c:v>
                </c:pt>
                <c:pt idx="8">
                  <c:v>14</c:v>
                </c:pt>
                <c:pt idx="9">
                  <c:v>11</c:v>
                </c:pt>
                <c:pt idx="10">
                  <c:v>7</c:v>
                </c:pt>
                <c:pt idx="11">
                  <c:v>14</c:v>
                </c:pt>
                <c:pt idx="12">
                  <c:v>20</c:v>
                </c:pt>
                <c:pt idx="13">
                  <c:v>22</c:v>
                </c:pt>
                <c:pt idx="14">
                  <c:v>28</c:v>
                </c:pt>
                <c:pt idx="15">
                  <c:v>33</c:v>
                </c:pt>
                <c:pt idx="16">
                  <c:v>56</c:v>
                </c:pt>
                <c:pt idx="17">
                  <c:v>144</c:v>
                </c:pt>
                <c:pt idx="18">
                  <c:v>134</c:v>
                </c:pt>
                <c:pt idx="19">
                  <c:v>104</c:v>
                </c:pt>
                <c:pt idx="20">
                  <c:v>110</c:v>
                </c:pt>
                <c:pt idx="21">
                  <c:v>60</c:v>
                </c:pt>
                <c:pt idx="22">
                  <c:v>45</c:v>
                </c:pt>
                <c:pt idx="23">
                  <c:v>50</c:v>
                </c:pt>
                <c:pt idx="24">
                  <c:v>40</c:v>
                </c:pt>
                <c:pt idx="25">
                  <c:v>22</c:v>
                </c:pt>
                <c:pt idx="26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2E-4784-95CB-B929264574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604672"/>
        <c:axId val="4760521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Stage 3</c:v>
                </c:pt>
              </c:strCache>
            </c:strRef>
          </c:tx>
          <c:spPr>
            <a:ln w="6350">
              <a:solidFill>
                <a:schemeClr val="accent1"/>
              </a:solidFill>
            </a:ln>
          </c:spPr>
          <c:marker>
            <c:symbol val="none"/>
          </c:marker>
          <c:cat>
            <c:numRef>
              <c:f>Sheet1!$A$2:$A$28</c:f>
              <c:numCache>
                <c:formatCode>m/d/yyyy</c:formatCode>
                <c:ptCount val="27"/>
                <c:pt idx="0">
                  <c:v>44825</c:v>
                </c:pt>
                <c:pt idx="1">
                  <c:v>44826</c:v>
                </c:pt>
                <c:pt idx="2">
                  <c:v>44827</c:v>
                </c:pt>
                <c:pt idx="3">
                  <c:v>44828</c:v>
                </c:pt>
                <c:pt idx="4">
                  <c:v>44829</c:v>
                </c:pt>
                <c:pt idx="5">
                  <c:v>44830</c:v>
                </c:pt>
                <c:pt idx="6">
                  <c:v>44831</c:v>
                </c:pt>
                <c:pt idx="7">
                  <c:v>44832</c:v>
                </c:pt>
                <c:pt idx="8">
                  <c:v>44833</c:v>
                </c:pt>
                <c:pt idx="9">
                  <c:v>44834</c:v>
                </c:pt>
                <c:pt idx="10">
                  <c:v>44835</c:v>
                </c:pt>
                <c:pt idx="11">
                  <c:v>44836</c:v>
                </c:pt>
                <c:pt idx="12">
                  <c:v>44837</c:v>
                </c:pt>
                <c:pt idx="13">
                  <c:v>44838</c:v>
                </c:pt>
                <c:pt idx="14">
                  <c:v>44839</c:v>
                </c:pt>
                <c:pt idx="15">
                  <c:v>44840</c:v>
                </c:pt>
                <c:pt idx="16">
                  <c:v>44841</c:v>
                </c:pt>
                <c:pt idx="17">
                  <c:v>44842</c:v>
                </c:pt>
                <c:pt idx="18">
                  <c:v>44843</c:v>
                </c:pt>
                <c:pt idx="19">
                  <c:v>44844</c:v>
                </c:pt>
                <c:pt idx="20">
                  <c:v>44845</c:v>
                </c:pt>
                <c:pt idx="21">
                  <c:v>44846</c:v>
                </c:pt>
                <c:pt idx="22">
                  <c:v>44847</c:v>
                </c:pt>
                <c:pt idx="23">
                  <c:v>44848</c:v>
                </c:pt>
                <c:pt idx="24">
                  <c:v>44849</c:v>
                </c:pt>
                <c:pt idx="25">
                  <c:v>44850</c:v>
                </c:pt>
                <c:pt idx="26">
                  <c:v>44851</c:v>
                </c:pt>
              </c:numCache>
            </c:numRef>
          </c:cat>
          <c:val>
            <c:numRef>
              <c:f>Sheet1!$D$2:$D$28</c:f>
              <c:numCache>
                <c:formatCode>General</c:formatCode>
                <c:ptCount val="27"/>
                <c:pt idx="0">
                  <c:v>10</c:v>
                </c:pt>
                <c:pt idx="1">
                  <c:v>2</c:v>
                </c:pt>
                <c:pt idx="2">
                  <c:v>2</c:v>
                </c:pt>
                <c:pt idx="3">
                  <c:v>8</c:v>
                </c:pt>
                <c:pt idx="4">
                  <c:v>13</c:v>
                </c:pt>
                <c:pt idx="5">
                  <c:v>20</c:v>
                </c:pt>
                <c:pt idx="6">
                  <c:v>19</c:v>
                </c:pt>
                <c:pt idx="7">
                  <c:v>34</c:v>
                </c:pt>
                <c:pt idx="8">
                  <c:v>12</c:v>
                </c:pt>
                <c:pt idx="9">
                  <c:v>40</c:v>
                </c:pt>
                <c:pt idx="10">
                  <c:v>22</c:v>
                </c:pt>
                <c:pt idx="11">
                  <c:v>35</c:v>
                </c:pt>
                <c:pt idx="12">
                  <c:v>35</c:v>
                </c:pt>
                <c:pt idx="13">
                  <c:v>30</c:v>
                </c:pt>
                <c:pt idx="14">
                  <c:v>33</c:v>
                </c:pt>
                <c:pt idx="15">
                  <c:v>40</c:v>
                </c:pt>
                <c:pt idx="16">
                  <c:v>80</c:v>
                </c:pt>
                <c:pt idx="17">
                  <c:v>105</c:v>
                </c:pt>
                <c:pt idx="18">
                  <c:v>80</c:v>
                </c:pt>
                <c:pt idx="19">
                  <c:v>70</c:v>
                </c:pt>
                <c:pt idx="20">
                  <c:v>40</c:v>
                </c:pt>
                <c:pt idx="21">
                  <c:v>30</c:v>
                </c:pt>
                <c:pt idx="22">
                  <c:v>35</c:v>
                </c:pt>
                <c:pt idx="23">
                  <c:v>39</c:v>
                </c:pt>
                <c:pt idx="24">
                  <c:v>37</c:v>
                </c:pt>
                <c:pt idx="25">
                  <c:v>45</c:v>
                </c:pt>
                <c:pt idx="26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42E-4784-95CB-B929264574F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Stage 4</c:v>
                </c:pt>
              </c:strCache>
            </c:strRef>
          </c:tx>
          <c:spPr>
            <a:ln>
              <a:solidFill>
                <a:schemeClr val="accent5"/>
              </a:solidFill>
            </a:ln>
          </c:spPr>
          <c:marker>
            <c:symbol val="none"/>
          </c:marker>
          <c:cat>
            <c:numRef>
              <c:f>Sheet1!$A$2:$A$28</c:f>
              <c:numCache>
                <c:formatCode>m/d/yyyy</c:formatCode>
                <c:ptCount val="27"/>
                <c:pt idx="0">
                  <c:v>44825</c:v>
                </c:pt>
                <c:pt idx="1">
                  <c:v>44826</c:v>
                </c:pt>
                <c:pt idx="2">
                  <c:v>44827</c:v>
                </c:pt>
                <c:pt idx="3">
                  <c:v>44828</c:v>
                </c:pt>
                <c:pt idx="4">
                  <c:v>44829</c:v>
                </c:pt>
                <c:pt idx="5">
                  <c:v>44830</c:v>
                </c:pt>
                <c:pt idx="6">
                  <c:v>44831</c:v>
                </c:pt>
                <c:pt idx="7">
                  <c:v>44832</c:v>
                </c:pt>
                <c:pt idx="8">
                  <c:v>44833</c:v>
                </c:pt>
                <c:pt idx="9">
                  <c:v>44834</c:v>
                </c:pt>
                <c:pt idx="10">
                  <c:v>44835</c:v>
                </c:pt>
                <c:pt idx="11">
                  <c:v>44836</c:v>
                </c:pt>
                <c:pt idx="12">
                  <c:v>44837</c:v>
                </c:pt>
                <c:pt idx="13">
                  <c:v>44838</c:v>
                </c:pt>
                <c:pt idx="14">
                  <c:v>44839</c:v>
                </c:pt>
                <c:pt idx="15">
                  <c:v>44840</c:v>
                </c:pt>
                <c:pt idx="16">
                  <c:v>44841</c:v>
                </c:pt>
                <c:pt idx="17">
                  <c:v>44842</c:v>
                </c:pt>
                <c:pt idx="18">
                  <c:v>44843</c:v>
                </c:pt>
                <c:pt idx="19">
                  <c:v>44844</c:v>
                </c:pt>
                <c:pt idx="20">
                  <c:v>44845</c:v>
                </c:pt>
                <c:pt idx="21">
                  <c:v>44846</c:v>
                </c:pt>
                <c:pt idx="22">
                  <c:v>44847</c:v>
                </c:pt>
                <c:pt idx="23">
                  <c:v>44848</c:v>
                </c:pt>
                <c:pt idx="24">
                  <c:v>44849</c:v>
                </c:pt>
                <c:pt idx="25">
                  <c:v>44850</c:v>
                </c:pt>
                <c:pt idx="26">
                  <c:v>44851</c:v>
                </c:pt>
              </c:numCache>
            </c:numRef>
          </c:cat>
          <c:val>
            <c:numRef>
              <c:f>Sheet1!$E$2:$E$28</c:f>
              <c:numCache>
                <c:formatCode>General</c:formatCode>
                <c:ptCount val="27"/>
                <c:pt idx="0">
                  <c:v>10</c:v>
                </c:pt>
                <c:pt idx="1">
                  <c:v>2</c:v>
                </c:pt>
                <c:pt idx="2">
                  <c:v>2</c:v>
                </c:pt>
                <c:pt idx="3">
                  <c:v>8</c:v>
                </c:pt>
                <c:pt idx="4">
                  <c:v>13</c:v>
                </c:pt>
                <c:pt idx="5">
                  <c:v>20</c:v>
                </c:pt>
                <c:pt idx="6">
                  <c:v>19</c:v>
                </c:pt>
                <c:pt idx="7">
                  <c:v>34</c:v>
                </c:pt>
                <c:pt idx="8">
                  <c:v>12</c:v>
                </c:pt>
                <c:pt idx="9">
                  <c:v>40</c:v>
                </c:pt>
                <c:pt idx="10">
                  <c:v>22</c:v>
                </c:pt>
                <c:pt idx="11">
                  <c:v>35</c:v>
                </c:pt>
                <c:pt idx="12">
                  <c:v>35</c:v>
                </c:pt>
                <c:pt idx="13">
                  <c:v>30</c:v>
                </c:pt>
                <c:pt idx="14">
                  <c:v>33</c:v>
                </c:pt>
                <c:pt idx="15">
                  <c:v>40</c:v>
                </c:pt>
                <c:pt idx="16">
                  <c:v>80</c:v>
                </c:pt>
                <c:pt idx="17">
                  <c:v>105</c:v>
                </c:pt>
                <c:pt idx="18">
                  <c:v>80</c:v>
                </c:pt>
                <c:pt idx="19">
                  <c:v>70</c:v>
                </c:pt>
                <c:pt idx="20">
                  <c:v>40</c:v>
                </c:pt>
                <c:pt idx="21">
                  <c:v>30</c:v>
                </c:pt>
                <c:pt idx="22">
                  <c:v>35</c:v>
                </c:pt>
                <c:pt idx="23">
                  <c:v>39</c:v>
                </c:pt>
                <c:pt idx="24">
                  <c:v>37</c:v>
                </c:pt>
                <c:pt idx="25">
                  <c:v>45</c:v>
                </c:pt>
                <c:pt idx="26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2E-4784-95CB-B929264574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604672"/>
        <c:axId val="47605216"/>
      </c:lineChart>
      <c:dateAx>
        <c:axId val="47604672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47605216"/>
        <c:crosses val="autoZero"/>
        <c:auto val="1"/>
        <c:lblOffset val="100"/>
        <c:baseTimeUnit val="days"/>
        <c:majorUnit val="7"/>
        <c:majorTimeUnit val="days"/>
      </c:dateAx>
      <c:valAx>
        <c:axId val="47605216"/>
        <c:scaling>
          <c:orientation val="minMax"/>
          <c:max val="160"/>
        </c:scaling>
        <c:delete val="0"/>
        <c:axPos val="l"/>
        <c:numFmt formatCode="General" sourceLinked="1"/>
        <c:majorTickMark val="out"/>
        <c:minorTickMark val="none"/>
        <c:tickLblPos val="nextTo"/>
        <c:crossAx val="47604672"/>
        <c:crosses val="autoZero"/>
        <c:crossBetween val="between"/>
        <c:majorUnit val="40"/>
      </c:valAx>
      <c:spPr>
        <a:noFill/>
        <a:ln w="25400">
          <a:noFill/>
        </a:ln>
      </c:spPr>
    </c:plotArea>
    <c:legend>
      <c:legendPos val="b"/>
      <c:overlay val="0"/>
    </c:legend>
    <c:plotVisOnly val="1"/>
    <c:dispBlanksAs val="zero"/>
    <c:showDLblsOverMax val="0"/>
  </c:chart>
  <c:txPr>
    <a:bodyPr/>
    <a:lstStyle/>
    <a:p>
      <a:pPr>
        <a:defRPr sz="1200" b="0">
          <a:solidFill>
            <a:srgbClr val="535C79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95000">
                    <a:schemeClr val="accent2"/>
                  </a:gs>
                  <a:gs pos="5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7F6F-410C-A2E4-9277E7C835AD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5-446A-8C0B-02B7085A71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95000">
                  <a:schemeClr val="accent4"/>
                </a:gs>
                <a:gs pos="5000">
                  <a:schemeClr val="accent3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05-446A-8C0B-02B7085A71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95000">
                  <a:schemeClr val="accent6"/>
                </a:gs>
                <a:gs pos="5000">
                  <a:schemeClr val="accent5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705-446A-8C0B-02B7085A71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axId val="691407080"/>
        <c:axId val="691408392"/>
      </c:barChart>
      <c:catAx>
        <c:axId val="6914070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91408392"/>
        <c:crosses val="autoZero"/>
        <c:auto val="1"/>
        <c:lblAlgn val="ctr"/>
        <c:lblOffset val="100"/>
        <c:noMultiLvlLbl val="0"/>
      </c:catAx>
      <c:valAx>
        <c:axId val="691408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4ECFB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35C79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407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rgbClr val="E4ECF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42-481B-ADE3-D067BE86844B}"/>
              </c:ext>
            </c:extLst>
          </c:dPt>
          <c:dPt>
            <c:idx val="1"/>
            <c:bubble3D val="0"/>
            <c:spPr>
              <a:gradFill rotWithShape="1">
                <a:gsLst>
                  <a:gs pos="95000">
                    <a:schemeClr val="accent2"/>
                  </a:gs>
                  <a:gs pos="5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42-481B-ADE3-D067BE8684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42-481B-ADE3-D067BE868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rgbClr val="E4ECF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42-481B-ADE3-D067BE86844B}"/>
              </c:ext>
            </c:extLst>
          </c:dPt>
          <c:dPt>
            <c:idx val="1"/>
            <c:bubble3D val="0"/>
            <c:spPr>
              <a:gradFill rotWithShape="1">
                <a:gsLst>
                  <a:gs pos="95000">
                    <a:schemeClr val="accent4"/>
                  </a:gs>
                  <a:gs pos="5000">
                    <a:schemeClr val="accent3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42-481B-ADE3-D067BE8684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33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42-481B-ADE3-D067BE868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rgbClr val="E4ECF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42-481B-ADE3-D067BE86844B}"/>
              </c:ext>
            </c:extLst>
          </c:dPt>
          <c:dPt>
            <c:idx val="1"/>
            <c:bubble3D val="0"/>
            <c:spPr>
              <a:gradFill rotWithShape="1">
                <a:gsLst>
                  <a:gs pos="95000">
                    <a:schemeClr val="accent6"/>
                  </a:gs>
                  <a:gs pos="5000">
                    <a:schemeClr val="accent5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42-481B-ADE3-D067BE8684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42-481B-ADE3-D067BE868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76-4DF5-A6D5-2A71CE919A2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76-4DF5-A6D5-2A71CE919A2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76-4DF5-A6D5-2A71CE919A2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76-4DF5-A6D5-2A71CE919A2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B76-4DF5-A6D5-2A71CE919A2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B76-4DF5-A6D5-2A71CE919A2C}"/>
              </c:ext>
            </c:extLst>
          </c:dPt>
          <c:dLbls>
            <c:delete val="1"/>
          </c:dLbls>
          <c:cat>
            <c:strRef>
              <c:f>Sheet1!$A$2:$A$7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 </c:v>
                </c:pt>
                <c:pt idx="5">
                  <c:v>June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66</c:v>
                </c:pt>
                <c:pt idx="2">
                  <c:v>100</c:v>
                </c:pt>
                <c:pt idx="3">
                  <c:v>81</c:v>
                </c:pt>
                <c:pt idx="4">
                  <c:v>45</c:v>
                </c:pt>
                <c:pt idx="5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B76-4DF5-A6D5-2A71CE919A2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48"/>
        <c:overlap val="100"/>
        <c:axId val="203044624"/>
        <c:axId val="203046584"/>
      </c:barChart>
      <c:catAx>
        <c:axId val="2030446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535C79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046584"/>
        <c:crosses val="autoZero"/>
        <c:auto val="1"/>
        <c:lblAlgn val="ctr"/>
        <c:lblOffset val="100"/>
        <c:noMultiLvlLbl val="0"/>
      </c:catAx>
      <c:valAx>
        <c:axId val="2030465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rgbClr val="E4ECFB"/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203044624"/>
        <c:crosses val="autoZero"/>
        <c:crossBetween val="between"/>
      </c:valAx>
      <c:spPr>
        <a:noFill/>
        <a:ln>
          <a:noFill/>
          <a:prstDash val="sysDot"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>
              <a:lumMod val="9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m/d/yyyy</c:formatCode>
                <c:ptCount val="4"/>
                <c:pt idx="0">
                  <c:v>44682</c:v>
                </c:pt>
                <c:pt idx="1">
                  <c:v>44713</c:v>
                </c:pt>
                <c:pt idx="2">
                  <c:v>44743</c:v>
                </c:pt>
                <c:pt idx="3">
                  <c:v>44774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109</c:v>
                </c:pt>
                <c:pt idx="1">
                  <c:v>55</c:v>
                </c:pt>
                <c:pt idx="2">
                  <c:v>99</c:v>
                </c:pt>
                <c:pt idx="3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F0-4ECC-A409-B66F8CB3E0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gradFill>
              <a:gsLst>
                <a:gs pos="95000">
                  <a:schemeClr val="accent4"/>
                </a:gs>
                <a:gs pos="5000">
                  <a:schemeClr val="accent3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m/d/yyyy</c:formatCode>
                <c:ptCount val="4"/>
                <c:pt idx="0">
                  <c:v>44682</c:v>
                </c:pt>
                <c:pt idx="1">
                  <c:v>44713</c:v>
                </c:pt>
                <c:pt idx="2">
                  <c:v>44743</c:v>
                </c:pt>
                <c:pt idx="3">
                  <c:v>44774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54</c:v>
                </c:pt>
                <c:pt idx="1">
                  <c:v>78</c:v>
                </c:pt>
                <c:pt idx="2">
                  <c:v>51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F0-4ECC-A409-B66F8CB3E0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13</c:v>
                </c:pt>
              </c:strCache>
            </c:strRef>
          </c:tx>
          <c:spPr>
            <a:gradFill>
              <a:gsLst>
                <a:gs pos="95000">
                  <a:schemeClr val="accent6"/>
                </a:gs>
                <a:gs pos="5000">
                  <a:schemeClr val="accent5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m/d/yyyy</c:formatCode>
                <c:ptCount val="4"/>
                <c:pt idx="0">
                  <c:v>44682</c:v>
                </c:pt>
                <c:pt idx="1">
                  <c:v>44713</c:v>
                </c:pt>
                <c:pt idx="2">
                  <c:v>44743</c:v>
                </c:pt>
                <c:pt idx="3">
                  <c:v>44774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22</c:v>
                </c:pt>
                <c:pt idx="1">
                  <c:v>55</c:v>
                </c:pt>
                <c:pt idx="2">
                  <c:v>21</c:v>
                </c:pt>
                <c:pt idx="3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F0-4ECC-A409-B66F8CB3E08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2108307928"/>
        <c:axId val="2108311448"/>
      </c:barChart>
      <c:dateAx>
        <c:axId val="210830792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  <a:alpha val="27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>
                <a:solidFill>
                  <a:srgbClr val="535C79"/>
                </a:solidFill>
                <a:latin typeface="+mn-lt"/>
              </a:defRPr>
            </a:pPr>
            <a:endParaRPr lang="en-US"/>
          </a:p>
        </c:txPr>
        <c:crossAx val="2108311448"/>
        <c:crosses val="autoZero"/>
        <c:auto val="1"/>
        <c:lblOffset val="100"/>
        <c:baseTimeUnit val="months"/>
      </c:dateAx>
      <c:valAx>
        <c:axId val="2108311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  <a:alpha val="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>
                <a:solidFill>
                  <a:srgbClr val="535C79"/>
                </a:solidFill>
                <a:latin typeface="+mn-lt"/>
              </a:defRPr>
            </a:pPr>
            <a:endParaRPr lang="en-US"/>
          </a:p>
        </c:txPr>
        <c:crossAx val="2108307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65000"/>
              <a:lumOff val="35000"/>
              <a:alpha val="32000"/>
            </a:schemeClr>
          </a:solidFill>
          <a:latin typeface="Montserrat Light"/>
          <a:cs typeface="Montserrat Light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16"/>
            <c:spPr>
              <a:gradFill>
                <a:gsLst>
                  <a:gs pos="95000">
                    <a:schemeClr val="accent2"/>
                  </a:gs>
                  <a:gs pos="5000">
                    <a:schemeClr val="accent1"/>
                  </a:gs>
                </a:gsLst>
                <a:path path="circle">
                  <a:fillToRect r="100000" b="100000"/>
                </a:path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3D-4A7C-8641-D42C5E04A9B9}"/>
              </c:ext>
            </c:extLst>
          </c:dPt>
          <c:dPt>
            <c:idx val="1"/>
            <c:bubble3D val="0"/>
            <c:spPr>
              <a:solidFill>
                <a:srgbClr val="2627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73D-4A7C-8641-D42C5E04A9B9}"/>
              </c:ext>
            </c:extLst>
          </c:dPt>
          <c:dPt>
            <c:idx val="2"/>
            <c:bubble3D val="0"/>
            <c:spPr>
              <a:solidFill>
                <a:srgbClr val="93A4C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73D-4A7C-8641-D42C5E04A9B9}"/>
              </c:ext>
            </c:extLst>
          </c:dPt>
          <c:dPt>
            <c:idx val="3"/>
            <c:bubble3D val="0"/>
            <c:spPr>
              <a:solidFill>
                <a:srgbClr val="B3C5E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73D-4A7C-8641-D42C5E04A9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73D-4A7C-8641-D42C5E04A9B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621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bg>
      <p:bgPr>
        <a:gradFill>
          <a:gsLst>
            <a:gs pos="95000">
              <a:schemeClr val="accent6"/>
            </a:gs>
            <a:gs pos="5000">
              <a:schemeClr val="accent5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80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B44ADA-1A20-49D6-B992-B061C4C0320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95000">
                <a:schemeClr val="accent4"/>
              </a:gs>
              <a:gs pos="5000">
                <a:schemeClr val="accent3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548C3A-668C-4A59-AFF3-4A61F8C31F4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DD9F4-AD3E-45FD-B8FE-5570D4A479A9}"/>
              </a:ext>
            </a:extLst>
          </p:cNvPr>
          <p:cNvSpPr txBox="1"/>
          <p:nvPr userDrawn="1"/>
        </p:nvSpPr>
        <p:spPr>
          <a:xfrm rot="5400000" flipV="1">
            <a:off x="-1019404" y="4921880"/>
            <a:ext cx="2936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defRPr>
            </a:lvl1pPr>
          </a:lstStyle>
          <a:p>
            <a:pPr algn="l"/>
            <a:r>
              <a:rPr lang="en-US" sz="1050" dirty="0">
                <a:solidFill>
                  <a:schemeClr val="bg1"/>
                </a:solidFill>
                <a:latin typeface="+mj-lt"/>
              </a:rPr>
              <a:t>Page </a:t>
            </a:r>
            <a:fld id="{260E2A6B-A809-4840-BF14-8648BC0BDF87}" type="slidenum">
              <a:rPr lang="id-ID" sz="10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r>
              <a:rPr lang="en-US" sz="105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|</a:t>
            </a:r>
            <a:r>
              <a:rPr lang="en-US" sz="1050" dirty="0">
                <a:solidFill>
                  <a:schemeClr val="bg1"/>
                </a:solidFill>
                <a:latin typeface="+mj-lt"/>
              </a:rPr>
              <a:t>    Claymorphism section</a:t>
            </a:r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0E4506-9970-40D6-AF58-813EC6615931}"/>
              </a:ext>
            </a:extLst>
          </p:cNvPr>
          <p:cNvGrpSpPr/>
          <p:nvPr userDrawn="1"/>
        </p:nvGrpSpPr>
        <p:grpSpPr>
          <a:xfrm>
            <a:off x="242188" y="242949"/>
            <a:ext cx="432407" cy="430946"/>
            <a:chOff x="242188" y="242949"/>
            <a:chExt cx="432407" cy="4309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89116B6-70DE-4ECC-8C66-ED3D55DA5B1B}"/>
                </a:ext>
              </a:extLst>
            </p:cNvPr>
            <p:cNvGrpSpPr/>
            <p:nvPr userDrawn="1"/>
          </p:nvGrpSpPr>
          <p:grpSpPr>
            <a:xfrm>
              <a:off x="242188" y="242949"/>
              <a:ext cx="432407" cy="430946"/>
              <a:chOff x="242188" y="242949"/>
              <a:chExt cx="432407" cy="430946"/>
            </a:xfrm>
            <a:solidFill>
              <a:schemeClr val="bg1"/>
            </a:solidFill>
          </p:grpSpPr>
          <p:sp>
            <p:nvSpPr>
              <p:cNvPr id="6" name="Graphic 8">
                <a:extLst>
                  <a:ext uri="{FF2B5EF4-FFF2-40B4-BE49-F238E27FC236}">
                    <a16:creationId xmlns:a16="http://schemas.microsoft.com/office/drawing/2014/main" id="{939AB3A5-B2CA-4CD4-869D-27154B9B317E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381000" dist="127000" dir="5400000" algn="ctr" rotWithShape="0">
                  <a:srgbClr val="93A4CB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" name="Graphic 8">
                <a:extLst>
                  <a:ext uri="{FF2B5EF4-FFF2-40B4-BE49-F238E27FC236}">
                    <a16:creationId xmlns:a16="http://schemas.microsoft.com/office/drawing/2014/main" id="{4354A7D3-F9BC-45D7-A76F-D33349C1A7AD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152400" dist="254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D9F12A-80FE-4C35-ABE9-32388290AA5F}"/>
                </a:ext>
              </a:extLst>
            </p:cNvPr>
            <p:cNvSpPr txBox="1"/>
            <p:nvPr userDrawn="1"/>
          </p:nvSpPr>
          <p:spPr>
            <a:xfrm>
              <a:off x="378512" y="368879"/>
              <a:ext cx="159758" cy="179086"/>
            </a:xfrm>
            <a:custGeom>
              <a:avLst/>
              <a:gdLst/>
              <a:ahLst/>
              <a:cxnLst/>
              <a:rect l="l" t="t" r="r" b="b"/>
              <a:pathLst>
                <a:path w="124149" h="139170">
                  <a:moveTo>
                    <a:pt x="67323" y="0"/>
                  </a:moveTo>
                  <a:cubicBezTo>
                    <a:pt x="76975" y="0"/>
                    <a:pt x="85631" y="1629"/>
                    <a:pt x="93292" y="4886"/>
                  </a:cubicBezTo>
                  <a:cubicBezTo>
                    <a:pt x="100954" y="8144"/>
                    <a:pt x="107439" y="12457"/>
                    <a:pt x="112747" y="17826"/>
                  </a:cubicBezTo>
                  <a:cubicBezTo>
                    <a:pt x="118056" y="23195"/>
                    <a:pt x="121856" y="29077"/>
                    <a:pt x="124149" y="35471"/>
                  </a:cubicBezTo>
                  <a:lnTo>
                    <a:pt x="102070" y="45787"/>
                  </a:lnTo>
                  <a:cubicBezTo>
                    <a:pt x="99415" y="39030"/>
                    <a:pt x="95102" y="33450"/>
                    <a:pt x="89130" y="29046"/>
                  </a:cubicBezTo>
                  <a:cubicBezTo>
                    <a:pt x="83158" y="24643"/>
                    <a:pt x="75889" y="22441"/>
                    <a:pt x="67323" y="22441"/>
                  </a:cubicBezTo>
                  <a:cubicBezTo>
                    <a:pt x="58877" y="22441"/>
                    <a:pt x="51457" y="24401"/>
                    <a:pt x="45063" y="28323"/>
                  </a:cubicBezTo>
                  <a:cubicBezTo>
                    <a:pt x="38668" y="32244"/>
                    <a:pt x="33661" y="37733"/>
                    <a:pt x="30042" y="44791"/>
                  </a:cubicBezTo>
                  <a:cubicBezTo>
                    <a:pt x="26422" y="51849"/>
                    <a:pt x="24612" y="60084"/>
                    <a:pt x="24612" y="69494"/>
                  </a:cubicBezTo>
                  <a:cubicBezTo>
                    <a:pt x="24612" y="78905"/>
                    <a:pt x="26422" y="87139"/>
                    <a:pt x="30042" y="94197"/>
                  </a:cubicBezTo>
                  <a:cubicBezTo>
                    <a:pt x="33661" y="101256"/>
                    <a:pt x="38668" y="106775"/>
                    <a:pt x="45063" y="110757"/>
                  </a:cubicBezTo>
                  <a:cubicBezTo>
                    <a:pt x="51457" y="114738"/>
                    <a:pt x="58877" y="116729"/>
                    <a:pt x="67323" y="116729"/>
                  </a:cubicBezTo>
                  <a:cubicBezTo>
                    <a:pt x="75889" y="116729"/>
                    <a:pt x="83158" y="114527"/>
                    <a:pt x="89130" y="110123"/>
                  </a:cubicBezTo>
                  <a:cubicBezTo>
                    <a:pt x="95102" y="105720"/>
                    <a:pt x="99415" y="100140"/>
                    <a:pt x="102070" y="93383"/>
                  </a:cubicBezTo>
                  <a:lnTo>
                    <a:pt x="124149" y="103699"/>
                  </a:lnTo>
                  <a:cubicBezTo>
                    <a:pt x="121856" y="110093"/>
                    <a:pt x="118056" y="115975"/>
                    <a:pt x="112747" y="121344"/>
                  </a:cubicBezTo>
                  <a:cubicBezTo>
                    <a:pt x="107439" y="126713"/>
                    <a:pt x="100954" y="131026"/>
                    <a:pt x="93292" y="134283"/>
                  </a:cubicBezTo>
                  <a:cubicBezTo>
                    <a:pt x="85631" y="137541"/>
                    <a:pt x="76975" y="139170"/>
                    <a:pt x="67323" y="139170"/>
                  </a:cubicBezTo>
                  <a:cubicBezTo>
                    <a:pt x="57671" y="139170"/>
                    <a:pt x="48742" y="137451"/>
                    <a:pt x="40538" y="134012"/>
                  </a:cubicBezTo>
                  <a:cubicBezTo>
                    <a:pt x="32334" y="130573"/>
                    <a:pt x="25216" y="125717"/>
                    <a:pt x="19183" y="119444"/>
                  </a:cubicBezTo>
                  <a:cubicBezTo>
                    <a:pt x="13151" y="113170"/>
                    <a:pt x="8445" y="105780"/>
                    <a:pt x="5067" y="97274"/>
                  </a:cubicBezTo>
                  <a:cubicBezTo>
                    <a:pt x="1689" y="88768"/>
                    <a:pt x="0" y="79508"/>
                    <a:pt x="0" y="69494"/>
                  </a:cubicBezTo>
                  <a:cubicBezTo>
                    <a:pt x="0" y="59480"/>
                    <a:pt x="1689" y="50221"/>
                    <a:pt x="5067" y="41715"/>
                  </a:cubicBezTo>
                  <a:cubicBezTo>
                    <a:pt x="8445" y="33209"/>
                    <a:pt x="13151" y="25849"/>
                    <a:pt x="19183" y="19636"/>
                  </a:cubicBezTo>
                  <a:cubicBezTo>
                    <a:pt x="25216" y="13422"/>
                    <a:pt x="32334" y="8596"/>
                    <a:pt x="40538" y="5158"/>
                  </a:cubicBezTo>
                  <a:cubicBezTo>
                    <a:pt x="48742" y="1719"/>
                    <a:pt x="57671" y="0"/>
                    <a:pt x="67323" y="0"/>
                  </a:cubicBezTo>
                  <a:close/>
                </a:path>
              </a:pathLst>
            </a:custGeo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889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 b="1" dirty="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70FFE552-2A70-4868-B959-2909BE715658}"/>
              </a:ext>
            </a:extLst>
          </p:cNvPr>
          <p:cNvSpPr/>
          <p:nvPr userDrawn="1"/>
        </p:nvSpPr>
        <p:spPr>
          <a:xfrm rot="10800000">
            <a:off x="5194168" y="0"/>
            <a:ext cx="901831" cy="3429000"/>
          </a:xfrm>
          <a:prstGeom prst="rtTriangle">
            <a:avLst/>
          </a:prstGeom>
          <a:solidFill>
            <a:srgbClr val="26273C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B8908102-7524-47FD-9F43-B0BBA8E2FF8C}"/>
              </a:ext>
            </a:extLst>
          </p:cNvPr>
          <p:cNvSpPr/>
          <p:nvPr userDrawn="1"/>
        </p:nvSpPr>
        <p:spPr>
          <a:xfrm>
            <a:off x="6095999" y="3429000"/>
            <a:ext cx="901831" cy="3429000"/>
          </a:xfrm>
          <a:prstGeom prst="rtTriangle">
            <a:avLst/>
          </a:prstGeom>
          <a:solidFill>
            <a:srgbClr val="26273C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63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gradFill>
          <a:gsLst>
            <a:gs pos="95000">
              <a:schemeClr val="accent2"/>
            </a:gs>
            <a:gs pos="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887A87-7D02-4DAF-9465-7070064508A9}"/>
              </a:ext>
            </a:extLst>
          </p:cNvPr>
          <p:cNvSpPr txBox="1"/>
          <p:nvPr userDrawn="1"/>
        </p:nvSpPr>
        <p:spPr>
          <a:xfrm rot="5400000" flipV="1">
            <a:off x="-1019404" y="4921880"/>
            <a:ext cx="2936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defRPr>
            </a:lvl1pPr>
          </a:lstStyle>
          <a:p>
            <a:pPr algn="l"/>
            <a:r>
              <a:rPr lang="en-US" sz="1050" dirty="0">
                <a:solidFill>
                  <a:schemeClr val="bg1"/>
                </a:solidFill>
                <a:latin typeface="+mj-lt"/>
              </a:rPr>
              <a:t>Page </a:t>
            </a:r>
            <a:fld id="{260E2A6B-A809-4840-BF14-8648BC0BDF87}" type="slidenum">
              <a:rPr lang="id-ID" sz="10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r>
              <a:rPr lang="en-US" sz="105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|</a:t>
            </a:r>
            <a:r>
              <a:rPr lang="en-US" sz="1050" dirty="0">
                <a:solidFill>
                  <a:schemeClr val="bg1"/>
                </a:solidFill>
                <a:latin typeface="+mj-lt"/>
              </a:rPr>
              <a:t>    Claymorphism section</a:t>
            </a:r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B77BD3-D62F-4707-994E-A671DF4C0445}"/>
              </a:ext>
            </a:extLst>
          </p:cNvPr>
          <p:cNvGrpSpPr/>
          <p:nvPr userDrawn="1"/>
        </p:nvGrpSpPr>
        <p:grpSpPr>
          <a:xfrm>
            <a:off x="242188" y="242949"/>
            <a:ext cx="432407" cy="430946"/>
            <a:chOff x="242188" y="242949"/>
            <a:chExt cx="432407" cy="4309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5E927C8-D0F2-4A90-80AA-F2AA3A03845E}"/>
                </a:ext>
              </a:extLst>
            </p:cNvPr>
            <p:cNvGrpSpPr/>
            <p:nvPr userDrawn="1"/>
          </p:nvGrpSpPr>
          <p:grpSpPr>
            <a:xfrm>
              <a:off x="242188" y="242949"/>
              <a:ext cx="432407" cy="430946"/>
              <a:chOff x="242188" y="242949"/>
              <a:chExt cx="432407" cy="430946"/>
            </a:xfrm>
            <a:solidFill>
              <a:schemeClr val="bg1"/>
            </a:solidFill>
          </p:grpSpPr>
          <p:sp>
            <p:nvSpPr>
              <p:cNvPr id="7" name="Graphic 8">
                <a:extLst>
                  <a:ext uri="{FF2B5EF4-FFF2-40B4-BE49-F238E27FC236}">
                    <a16:creationId xmlns:a16="http://schemas.microsoft.com/office/drawing/2014/main" id="{63D2714B-E0F8-41D1-B7E6-CE25EF527AA9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381000" dist="127000" dir="5400000" algn="ctr" rotWithShape="0">
                  <a:srgbClr val="93A4CB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" name="Graphic 8">
                <a:extLst>
                  <a:ext uri="{FF2B5EF4-FFF2-40B4-BE49-F238E27FC236}">
                    <a16:creationId xmlns:a16="http://schemas.microsoft.com/office/drawing/2014/main" id="{E4814EC3-003B-4E56-A4A2-CB3FACD0FDB9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152400" dist="254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7CA88E-7EED-4DEE-A144-5DD38A24BFF7}"/>
                </a:ext>
              </a:extLst>
            </p:cNvPr>
            <p:cNvSpPr txBox="1"/>
            <p:nvPr userDrawn="1"/>
          </p:nvSpPr>
          <p:spPr>
            <a:xfrm>
              <a:off x="378512" y="368879"/>
              <a:ext cx="159758" cy="179086"/>
            </a:xfrm>
            <a:custGeom>
              <a:avLst/>
              <a:gdLst/>
              <a:ahLst/>
              <a:cxnLst/>
              <a:rect l="l" t="t" r="r" b="b"/>
              <a:pathLst>
                <a:path w="124149" h="139170">
                  <a:moveTo>
                    <a:pt x="67323" y="0"/>
                  </a:moveTo>
                  <a:cubicBezTo>
                    <a:pt x="76975" y="0"/>
                    <a:pt x="85631" y="1629"/>
                    <a:pt x="93292" y="4886"/>
                  </a:cubicBezTo>
                  <a:cubicBezTo>
                    <a:pt x="100954" y="8144"/>
                    <a:pt x="107439" y="12457"/>
                    <a:pt x="112747" y="17826"/>
                  </a:cubicBezTo>
                  <a:cubicBezTo>
                    <a:pt x="118056" y="23195"/>
                    <a:pt x="121856" y="29077"/>
                    <a:pt x="124149" y="35471"/>
                  </a:cubicBezTo>
                  <a:lnTo>
                    <a:pt x="102070" y="45787"/>
                  </a:lnTo>
                  <a:cubicBezTo>
                    <a:pt x="99415" y="39030"/>
                    <a:pt x="95102" y="33450"/>
                    <a:pt x="89130" y="29046"/>
                  </a:cubicBezTo>
                  <a:cubicBezTo>
                    <a:pt x="83158" y="24643"/>
                    <a:pt x="75889" y="22441"/>
                    <a:pt x="67323" y="22441"/>
                  </a:cubicBezTo>
                  <a:cubicBezTo>
                    <a:pt x="58877" y="22441"/>
                    <a:pt x="51457" y="24401"/>
                    <a:pt x="45063" y="28323"/>
                  </a:cubicBezTo>
                  <a:cubicBezTo>
                    <a:pt x="38668" y="32244"/>
                    <a:pt x="33661" y="37733"/>
                    <a:pt x="30042" y="44791"/>
                  </a:cubicBezTo>
                  <a:cubicBezTo>
                    <a:pt x="26422" y="51849"/>
                    <a:pt x="24612" y="60084"/>
                    <a:pt x="24612" y="69494"/>
                  </a:cubicBezTo>
                  <a:cubicBezTo>
                    <a:pt x="24612" y="78905"/>
                    <a:pt x="26422" y="87139"/>
                    <a:pt x="30042" y="94197"/>
                  </a:cubicBezTo>
                  <a:cubicBezTo>
                    <a:pt x="33661" y="101256"/>
                    <a:pt x="38668" y="106775"/>
                    <a:pt x="45063" y="110757"/>
                  </a:cubicBezTo>
                  <a:cubicBezTo>
                    <a:pt x="51457" y="114738"/>
                    <a:pt x="58877" y="116729"/>
                    <a:pt x="67323" y="116729"/>
                  </a:cubicBezTo>
                  <a:cubicBezTo>
                    <a:pt x="75889" y="116729"/>
                    <a:pt x="83158" y="114527"/>
                    <a:pt x="89130" y="110123"/>
                  </a:cubicBezTo>
                  <a:cubicBezTo>
                    <a:pt x="95102" y="105720"/>
                    <a:pt x="99415" y="100140"/>
                    <a:pt x="102070" y="93383"/>
                  </a:cubicBezTo>
                  <a:lnTo>
                    <a:pt x="124149" y="103699"/>
                  </a:lnTo>
                  <a:cubicBezTo>
                    <a:pt x="121856" y="110093"/>
                    <a:pt x="118056" y="115975"/>
                    <a:pt x="112747" y="121344"/>
                  </a:cubicBezTo>
                  <a:cubicBezTo>
                    <a:pt x="107439" y="126713"/>
                    <a:pt x="100954" y="131026"/>
                    <a:pt x="93292" y="134283"/>
                  </a:cubicBezTo>
                  <a:cubicBezTo>
                    <a:pt x="85631" y="137541"/>
                    <a:pt x="76975" y="139170"/>
                    <a:pt x="67323" y="139170"/>
                  </a:cubicBezTo>
                  <a:cubicBezTo>
                    <a:pt x="57671" y="139170"/>
                    <a:pt x="48742" y="137451"/>
                    <a:pt x="40538" y="134012"/>
                  </a:cubicBezTo>
                  <a:cubicBezTo>
                    <a:pt x="32334" y="130573"/>
                    <a:pt x="25216" y="125717"/>
                    <a:pt x="19183" y="119444"/>
                  </a:cubicBezTo>
                  <a:cubicBezTo>
                    <a:pt x="13151" y="113170"/>
                    <a:pt x="8445" y="105780"/>
                    <a:pt x="5067" y="97274"/>
                  </a:cubicBezTo>
                  <a:cubicBezTo>
                    <a:pt x="1689" y="88768"/>
                    <a:pt x="0" y="79508"/>
                    <a:pt x="0" y="69494"/>
                  </a:cubicBezTo>
                  <a:cubicBezTo>
                    <a:pt x="0" y="59480"/>
                    <a:pt x="1689" y="50221"/>
                    <a:pt x="5067" y="41715"/>
                  </a:cubicBezTo>
                  <a:cubicBezTo>
                    <a:pt x="8445" y="33209"/>
                    <a:pt x="13151" y="25849"/>
                    <a:pt x="19183" y="19636"/>
                  </a:cubicBezTo>
                  <a:cubicBezTo>
                    <a:pt x="25216" y="13422"/>
                    <a:pt x="32334" y="8596"/>
                    <a:pt x="40538" y="5158"/>
                  </a:cubicBezTo>
                  <a:cubicBezTo>
                    <a:pt x="48742" y="1719"/>
                    <a:pt x="57671" y="0"/>
                    <a:pt x="67323" y="0"/>
                  </a:cubicBezTo>
                  <a:close/>
                </a:path>
              </a:pathLst>
            </a:custGeo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889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 b="1" dirty="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903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gradFill>
          <a:gsLst>
            <a:gs pos="95000">
              <a:schemeClr val="accent4"/>
            </a:gs>
            <a:gs pos="5000">
              <a:schemeClr val="accent3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887A87-7D02-4DAF-9465-7070064508A9}"/>
              </a:ext>
            </a:extLst>
          </p:cNvPr>
          <p:cNvSpPr txBox="1"/>
          <p:nvPr userDrawn="1"/>
        </p:nvSpPr>
        <p:spPr>
          <a:xfrm rot="5400000" flipV="1">
            <a:off x="-1019404" y="4921880"/>
            <a:ext cx="2936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defRPr>
            </a:lvl1pPr>
          </a:lstStyle>
          <a:p>
            <a:pPr algn="l"/>
            <a:r>
              <a:rPr lang="en-US" sz="1050" dirty="0">
                <a:solidFill>
                  <a:schemeClr val="bg1"/>
                </a:solidFill>
                <a:latin typeface="+mj-lt"/>
              </a:rPr>
              <a:t>Page </a:t>
            </a:r>
            <a:fld id="{260E2A6B-A809-4840-BF14-8648BC0BDF87}" type="slidenum">
              <a:rPr lang="id-ID" sz="10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r>
              <a:rPr lang="en-US" sz="105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105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|</a:t>
            </a:r>
            <a:r>
              <a:rPr lang="en-US" sz="1050" dirty="0">
                <a:solidFill>
                  <a:schemeClr val="bg1"/>
                </a:solidFill>
                <a:latin typeface="+mj-lt"/>
              </a:rPr>
              <a:t>    Claymorphism section</a:t>
            </a:r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B77BD3-D62F-4707-994E-A671DF4C0445}"/>
              </a:ext>
            </a:extLst>
          </p:cNvPr>
          <p:cNvGrpSpPr/>
          <p:nvPr userDrawn="1"/>
        </p:nvGrpSpPr>
        <p:grpSpPr>
          <a:xfrm>
            <a:off x="242188" y="242949"/>
            <a:ext cx="432407" cy="430946"/>
            <a:chOff x="242188" y="242949"/>
            <a:chExt cx="432407" cy="4309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5E927C8-D0F2-4A90-80AA-F2AA3A03845E}"/>
                </a:ext>
              </a:extLst>
            </p:cNvPr>
            <p:cNvGrpSpPr/>
            <p:nvPr userDrawn="1"/>
          </p:nvGrpSpPr>
          <p:grpSpPr>
            <a:xfrm>
              <a:off x="242188" y="242949"/>
              <a:ext cx="432407" cy="430946"/>
              <a:chOff x="242188" y="242949"/>
              <a:chExt cx="432407" cy="430946"/>
            </a:xfrm>
            <a:solidFill>
              <a:schemeClr val="bg1"/>
            </a:solidFill>
          </p:grpSpPr>
          <p:sp>
            <p:nvSpPr>
              <p:cNvPr id="7" name="Graphic 8">
                <a:extLst>
                  <a:ext uri="{FF2B5EF4-FFF2-40B4-BE49-F238E27FC236}">
                    <a16:creationId xmlns:a16="http://schemas.microsoft.com/office/drawing/2014/main" id="{63D2714B-E0F8-41D1-B7E6-CE25EF527AA9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381000" dist="127000" dir="5400000" algn="ctr" rotWithShape="0">
                  <a:srgbClr val="93A4CB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" name="Graphic 8">
                <a:extLst>
                  <a:ext uri="{FF2B5EF4-FFF2-40B4-BE49-F238E27FC236}">
                    <a16:creationId xmlns:a16="http://schemas.microsoft.com/office/drawing/2014/main" id="{E4814EC3-003B-4E56-A4A2-CB3FACD0FDB9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152400" dist="254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7CA88E-7EED-4DEE-A144-5DD38A24BFF7}"/>
                </a:ext>
              </a:extLst>
            </p:cNvPr>
            <p:cNvSpPr txBox="1"/>
            <p:nvPr userDrawn="1"/>
          </p:nvSpPr>
          <p:spPr>
            <a:xfrm>
              <a:off x="378512" y="368879"/>
              <a:ext cx="159758" cy="179086"/>
            </a:xfrm>
            <a:custGeom>
              <a:avLst/>
              <a:gdLst/>
              <a:ahLst/>
              <a:cxnLst/>
              <a:rect l="l" t="t" r="r" b="b"/>
              <a:pathLst>
                <a:path w="124149" h="139170">
                  <a:moveTo>
                    <a:pt x="67323" y="0"/>
                  </a:moveTo>
                  <a:cubicBezTo>
                    <a:pt x="76975" y="0"/>
                    <a:pt x="85631" y="1629"/>
                    <a:pt x="93292" y="4886"/>
                  </a:cubicBezTo>
                  <a:cubicBezTo>
                    <a:pt x="100954" y="8144"/>
                    <a:pt x="107439" y="12457"/>
                    <a:pt x="112747" y="17826"/>
                  </a:cubicBezTo>
                  <a:cubicBezTo>
                    <a:pt x="118056" y="23195"/>
                    <a:pt x="121856" y="29077"/>
                    <a:pt x="124149" y="35471"/>
                  </a:cubicBezTo>
                  <a:lnTo>
                    <a:pt x="102070" y="45787"/>
                  </a:lnTo>
                  <a:cubicBezTo>
                    <a:pt x="99415" y="39030"/>
                    <a:pt x="95102" y="33450"/>
                    <a:pt x="89130" y="29046"/>
                  </a:cubicBezTo>
                  <a:cubicBezTo>
                    <a:pt x="83158" y="24643"/>
                    <a:pt x="75889" y="22441"/>
                    <a:pt x="67323" y="22441"/>
                  </a:cubicBezTo>
                  <a:cubicBezTo>
                    <a:pt x="58877" y="22441"/>
                    <a:pt x="51457" y="24401"/>
                    <a:pt x="45063" y="28323"/>
                  </a:cubicBezTo>
                  <a:cubicBezTo>
                    <a:pt x="38668" y="32244"/>
                    <a:pt x="33661" y="37733"/>
                    <a:pt x="30042" y="44791"/>
                  </a:cubicBezTo>
                  <a:cubicBezTo>
                    <a:pt x="26422" y="51849"/>
                    <a:pt x="24612" y="60084"/>
                    <a:pt x="24612" y="69494"/>
                  </a:cubicBezTo>
                  <a:cubicBezTo>
                    <a:pt x="24612" y="78905"/>
                    <a:pt x="26422" y="87139"/>
                    <a:pt x="30042" y="94197"/>
                  </a:cubicBezTo>
                  <a:cubicBezTo>
                    <a:pt x="33661" y="101256"/>
                    <a:pt x="38668" y="106775"/>
                    <a:pt x="45063" y="110757"/>
                  </a:cubicBezTo>
                  <a:cubicBezTo>
                    <a:pt x="51457" y="114738"/>
                    <a:pt x="58877" y="116729"/>
                    <a:pt x="67323" y="116729"/>
                  </a:cubicBezTo>
                  <a:cubicBezTo>
                    <a:pt x="75889" y="116729"/>
                    <a:pt x="83158" y="114527"/>
                    <a:pt x="89130" y="110123"/>
                  </a:cubicBezTo>
                  <a:cubicBezTo>
                    <a:pt x="95102" y="105720"/>
                    <a:pt x="99415" y="100140"/>
                    <a:pt x="102070" y="93383"/>
                  </a:cubicBezTo>
                  <a:lnTo>
                    <a:pt x="124149" y="103699"/>
                  </a:lnTo>
                  <a:cubicBezTo>
                    <a:pt x="121856" y="110093"/>
                    <a:pt x="118056" y="115975"/>
                    <a:pt x="112747" y="121344"/>
                  </a:cubicBezTo>
                  <a:cubicBezTo>
                    <a:pt x="107439" y="126713"/>
                    <a:pt x="100954" y="131026"/>
                    <a:pt x="93292" y="134283"/>
                  </a:cubicBezTo>
                  <a:cubicBezTo>
                    <a:pt x="85631" y="137541"/>
                    <a:pt x="76975" y="139170"/>
                    <a:pt x="67323" y="139170"/>
                  </a:cubicBezTo>
                  <a:cubicBezTo>
                    <a:pt x="57671" y="139170"/>
                    <a:pt x="48742" y="137451"/>
                    <a:pt x="40538" y="134012"/>
                  </a:cubicBezTo>
                  <a:cubicBezTo>
                    <a:pt x="32334" y="130573"/>
                    <a:pt x="25216" y="125717"/>
                    <a:pt x="19183" y="119444"/>
                  </a:cubicBezTo>
                  <a:cubicBezTo>
                    <a:pt x="13151" y="113170"/>
                    <a:pt x="8445" y="105780"/>
                    <a:pt x="5067" y="97274"/>
                  </a:cubicBezTo>
                  <a:cubicBezTo>
                    <a:pt x="1689" y="88768"/>
                    <a:pt x="0" y="79508"/>
                    <a:pt x="0" y="69494"/>
                  </a:cubicBezTo>
                  <a:cubicBezTo>
                    <a:pt x="0" y="59480"/>
                    <a:pt x="1689" y="50221"/>
                    <a:pt x="5067" y="41715"/>
                  </a:cubicBezTo>
                  <a:cubicBezTo>
                    <a:pt x="8445" y="33209"/>
                    <a:pt x="13151" y="25849"/>
                    <a:pt x="19183" y="19636"/>
                  </a:cubicBezTo>
                  <a:cubicBezTo>
                    <a:pt x="25216" y="13422"/>
                    <a:pt x="32334" y="8596"/>
                    <a:pt x="40538" y="5158"/>
                  </a:cubicBezTo>
                  <a:cubicBezTo>
                    <a:pt x="48742" y="1719"/>
                    <a:pt x="57671" y="0"/>
                    <a:pt x="67323" y="0"/>
                  </a:cubicBezTo>
                  <a:close/>
                </a:path>
              </a:pathLst>
            </a:custGeo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889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 b="1" dirty="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1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661E58A-4180-42D0-8BF0-9F8C3664120D}"/>
              </a:ext>
            </a:extLst>
          </p:cNvPr>
          <p:cNvSpPr/>
          <p:nvPr userDrawn="1"/>
        </p:nvSpPr>
        <p:spPr>
          <a:xfrm>
            <a:off x="0" y="3952875"/>
            <a:ext cx="876300" cy="290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966BC9B-FA14-4594-BC47-838CCF7BB25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5265196"/>
            <a:ext cx="12192000" cy="1592804"/>
          </a:xfrm>
          <a:custGeom>
            <a:avLst/>
            <a:gdLst>
              <a:gd name="connsiteX0" fmla="*/ 6096001 w 12192000"/>
              <a:gd name="connsiteY0" fmla="*/ 1 h 1592804"/>
              <a:gd name="connsiteX1" fmla="*/ 11463372 w 12192000"/>
              <a:gd name="connsiteY1" fmla="*/ 134004 h 1592804"/>
              <a:gd name="connsiteX2" fmla="*/ 12192000 w 12192000"/>
              <a:gd name="connsiteY2" fmla="*/ 895190 h 1592804"/>
              <a:gd name="connsiteX3" fmla="*/ 12192000 w 12192000"/>
              <a:gd name="connsiteY3" fmla="*/ 1592804 h 1592804"/>
              <a:gd name="connsiteX4" fmla="*/ 0 w 12192000"/>
              <a:gd name="connsiteY4" fmla="*/ 1592804 h 1592804"/>
              <a:gd name="connsiteX5" fmla="*/ 0 w 12192000"/>
              <a:gd name="connsiteY5" fmla="*/ 895190 h 1592804"/>
              <a:gd name="connsiteX6" fmla="*/ 728630 w 12192000"/>
              <a:gd name="connsiteY6" fmla="*/ 134009 h 1592804"/>
              <a:gd name="connsiteX7" fmla="*/ 6096001 w 12192000"/>
              <a:gd name="connsiteY7" fmla="*/ 1 h 15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592804">
                <a:moveTo>
                  <a:pt x="6096001" y="1"/>
                </a:moveTo>
                <a:cubicBezTo>
                  <a:pt x="7759872" y="-3"/>
                  <a:pt x="9423742" y="44661"/>
                  <a:pt x="11463372" y="134004"/>
                </a:cubicBezTo>
                <a:cubicBezTo>
                  <a:pt x="11870494" y="151838"/>
                  <a:pt x="12192000" y="487654"/>
                  <a:pt x="12192000" y="895190"/>
                </a:cubicBezTo>
                <a:lnTo>
                  <a:pt x="12192000" y="1592804"/>
                </a:lnTo>
                <a:lnTo>
                  <a:pt x="0" y="1592804"/>
                </a:lnTo>
                <a:lnTo>
                  <a:pt x="0" y="895190"/>
                </a:lnTo>
                <a:cubicBezTo>
                  <a:pt x="0" y="487657"/>
                  <a:pt x="321487" y="151841"/>
                  <a:pt x="728630" y="134009"/>
                </a:cubicBezTo>
                <a:cubicBezTo>
                  <a:pt x="2768260" y="44678"/>
                  <a:pt x="4432130" y="6"/>
                  <a:pt x="6096001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18122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 0.0777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AB5746-8001-4131-B236-8BFEC5B67E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5688" y="700316"/>
            <a:ext cx="10080624" cy="5454705"/>
          </a:xfrm>
          <a:custGeom>
            <a:avLst/>
            <a:gdLst>
              <a:gd name="connsiteX0" fmla="*/ 5040196 w 10080624"/>
              <a:gd name="connsiteY0" fmla="*/ 1 h 5454705"/>
              <a:gd name="connsiteX1" fmla="*/ 8909682 w 10080624"/>
              <a:gd name="connsiteY1" fmla="*/ 78027 h 5454705"/>
              <a:gd name="connsiteX2" fmla="*/ 10080624 w 10080624"/>
              <a:gd name="connsiteY2" fmla="*/ 1294989 h 5454705"/>
              <a:gd name="connsiteX3" fmla="*/ 10080624 w 10080624"/>
              <a:gd name="connsiteY3" fmla="*/ 4156970 h 5454705"/>
              <a:gd name="connsiteX4" fmla="*/ 8911208 w 10080624"/>
              <a:gd name="connsiteY4" fmla="*/ 5373838 h 5454705"/>
              <a:gd name="connsiteX5" fmla="*/ 1168933 w 10080624"/>
              <a:gd name="connsiteY5" fmla="*/ 5374188 h 5454705"/>
              <a:gd name="connsiteX6" fmla="*/ 0 w 10080624"/>
              <a:gd name="connsiteY6" fmla="*/ 4157466 h 5454705"/>
              <a:gd name="connsiteX7" fmla="*/ 0 w 10080624"/>
              <a:gd name="connsiteY7" fmla="*/ 1294874 h 5454705"/>
              <a:gd name="connsiteX8" fmla="*/ 1170796 w 10080624"/>
              <a:gd name="connsiteY8" fmla="*/ 77945 h 5454705"/>
              <a:gd name="connsiteX9" fmla="*/ 5040196 w 10080624"/>
              <a:gd name="connsiteY9" fmla="*/ 1 h 545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80624" h="5454705">
                <a:moveTo>
                  <a:pt x="5040196" y="1"/>
                </a:moveTo>
                <a:cubicBezTo>
                  <a:pt x="6258150" y="38"/>
                  <a:pt x="7476118" y="26070"/>
                  <a:pt x="8909682" y="78027"/>
                </a:cubicBezTo>
                <a:cubicBezTo>
                  <a:pt x="9563746" y="101732"/>
                  <a:pt x="10080624" y="640492"/>
                  <a:pt x="10080624" y="1294989"/>
                </a:cubicBezTo>
                <a:lnTo>
                  <a:pt x="10080624" y="4156970"/>
                </a:lnTo>
                <a:cubicBezTo>
                  <a:pt x="10080624" y="4810894"/>
                  <a:pt x="9564636" y="5349415"/>
                  <a:pt x="8911208" y="5373838"/>
                </a:cubicBezTo>
                <a:cubicBezTo>
                  <a:pt x="6041557" y="5481107"/>
                  <a:pt x="4040149" y="5482098"/>
                  <a:pt x="1168933" y="5374188"/>
                </a:cubicBezTo>
                <a:cubicBezTo>
                  <a:pt x="515668" y="5349632"/>
                  <a:pt x="0" y="4811193"/>
                  <a:pt x="0" y="4157466"/>
                </a:cubicBezTo>
                <a:lnTo>
                  <a:pt x="0" y="1294874"/>
                </a:lnTo>
                <a:cubicBezTo>
                  <a:pt x="0" y="640422"/>
                  <a:pt x="516779" y="101681"/>
                  <a:pt x="1170796" y="77945"/>
                </a:cubicBezTo>
                <a:cubicBezTo>
                  <a:pt x="2604302" y="25922"/>
                  <a:pt x="3822242" y="-36"/>
                  <a:pt x="5040196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31309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777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4DE426-25B5-45E6-953E-ACA979DC0F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4019739" cy="6858000"/>
          </a:xfrm>
          <a:custGeom>
            <a:avLst/>
            <a:gdLst>
              <a:gd name="connsiteX0" fmla="*/ 0 w 4019739"/>
              <a:gd name="connsiteY0" fmla="*/ 0 h 6858000"/>
              <a:gd name="connsiteX1" fmla="*/ 4019739 w 4019739"/>
              <a:gd name="connsiteY1" fmla="*/ 0 h 6858000"/>
              <a:gd name="connsiteX2" fmla="*/ 4019739 w 4019739"/>
              <a:gd name="connsiteY2" fmla="*/ 6858000 h 6858000"/>
              <a:gd name="connsiteX3" fmla="*/ 0 w 401973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9739" h="6858000">
                <a:moveTo>
                  <a:pt x="0" y="0"/>
                </a:moveTo>
                <a:lnTo>
                  <a:pt x="4019739" y="0"/>
                </a:lnTo>
                <a:lnTo>
                  <a:pt x="401973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3A4CB">
              <a:alpha val="1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8084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777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7F9AEC-9FBA-4B91-AE69-019E3D9A96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76334" y="2701358"/>
            <a:ext cx="1866916" cy="1760089"/>
          </a:xfrm>
          <a:custGeom>
            <a:avLst/>
            <a:gdLst>
              <a:gd name="connsiteX0" fmla="*/ 933178 w 1866916"/>
              <a:gd name="connsiteY0" fmla="*/ 1 h 1760089"/>
              <a:gd name="connsiteX1" fmla="*/ 1554119 w 1866916"/>
              <a:gd name="connsiteY1" fmla="*/ 40000 h 1760089"/>
              <a:gd name="connsiteX2" fmla="*/ 1866916 w 1866916"/>
              <a:gd name="connsiteY2" fmla="*/ 397838 h 1760089"/>
              <a:gd name="connsiteX3" fmla="*/ 1866916 w 1866916"/>
              <a:gd name="connsiteY3" fmla="*/ 1367004 h 1760089"/>
              <a:gd name="connsiteX4" fmla="*/ 1547704 w 1866916"/>
              <a:gd name="connsiteY4" fmla="*/ 1726042 h 1760089"/>
              <a:gd name="connsiteX5" fmla="*/ 319142 w 1866916"/>
              <a:gd name="connsiteY5" fmla="*/ 1726072 h 1760089"/>
              <a:gd name="connsiteX6" fmla="*/ 0 w 1866916"/>
              <a:gd name="connsiteY6" fmla="*/ 1367070 h 1760089"/>
              <a:gd name="connsiteX7" fmla="*/ 0 w 1866916"/>
              <a:gd name="connsiteY7" fmla="*/ 397250 h 1760089"/>
              <a:gd name="connsiteX8" fmla="*/ 312170 w 1866916"/>
              <a:gd name="connsiteY8" fmla="*/ 39704 h 1760089"/>
              <a:gd name="connsiteX9" fmla="*/ 933178 w 1866916"/>
              <a:gd name="connsiteY9" fmla="*/ 1 h 1760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6916" h="1760089">
                <a:moveTo>
                  <a:pt x="933178" y="1"/>
                </a:moveTo>
                <a:cubicBezTo>
                  <a:pt x="1131171" y="108"/>
                  <a:pt x="1329153" y="13499"/>
                  <a:pt x="1554119" y="40000"/>
                </a:cubicBezTo>
                <a:cubicBezTo>
                  <a:pt x="1734238" y="61219"/>
                  <a:pt x="1866916" y="216473"/>
                  <a:pt x="1866916" y="397838"/>
                </a:cubicBezTo>
                <a:lnTo>
                  <a:pt x="1866916" y="1367004"/>
                </a:lnTo>
                <a:cubicBezTo>
                  <a:pt x="1866916" y="1550898"/>
                  <a:pt x="1730646" y="1707368"/>
                  <a:pt x="1547704" y="1726042"/>
                </a:cubicBezTo>
                <a:cubicBezTo>
                  <a:pt x="1103368" y="1771397"/>
                  <a:pt x="763630" y="1771469"/>
                  <a:pt x="319142" y="1726072"/>
                </a:cubicBezTo>
                <a:cubicBezTo>
                  <a:pt x="136229" y="1707393"/>
                  <a:pt x="0" y="1550933"/>
                  <a:pt x="0" y="1367070"/>
                </a:cubicBezTo>
                <a:lnTo>
                  <a:pt x="0" y="397250"/>
                </a:lnTo>
                <a:cubicBezTo>
                  <a:pt x="0" y="216141"/>
                  <a:pt x="132317" y="60993"/>
                  <a:pt x="312170" y="39704"/>
                </a:cubicBezTo>
                <a:cubicBezTo>
                  <a:pt x="537180" y="13070"/>
                  <a:pt x="735185" y="-106"/>
                  <a:pt x="933178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6C02544-C2A0-4889-85D3-E66C953BBAD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67142" y="2701358"/>
            <a:ext cx="1866916" cy="1760089"/>
          </a:xfrm>
          <a:custGeom>
            <a:avLst/>
            <a:gdLst>
              <a:gd name="connsiteX0" fmla="*/ 933178 w 1866916"/>
              <a:gd name="connsiteY0" fmla="*/ 1 h 1760089"/>
              <a:gd name="connsiteX1" fmla="*/ 1554119 w 1866916"/>
              <a:gd name="connsiteY1" fmla="*/ 40000 h 1760089"/>
              <a:gd name="connsiteX2" fmla="*/ 1866916 w 1866916"/>
              <a:gd name="connsiteY2" fmla="*/ 397838 h 1760089"/>
              <a:gd name="connsiteX3" fmla="*/ 1866916 w 1866916"/>
              <a:gd name="connsiteY3" fmla="*/ 1367004 h 1760089"/>
              <a:gd name="connsiteX4" fmla="*/ 1547704 w 1866916"/>
              <a:gd name="connsiteY4" fmla="*/ 1726042 h 1760089"/>
              <a:gd name="connsiteX5" fmla="*/ 319142 w 1866916"/>
              <a:gd name="connsiteY5" fmla="*/ 1726072 h 1760089"/>
              <a:gd name="connsiteX6" fmla="*/ 0 w 1866916"/>
              <a:gd name="connsiteY6" fmla="*/ 1367070 h 1760089"/>
              <a:gd name="connsiteX7" fmla="*/ 0 w 1866916"/>
              <a:gd name="connsiteY7" fmla="*/ 397250 h 1760089"/>
              <a:gd name="connsiteX8" fmla="*/ 312170 w 1866916"/>
              <a:gd name="connsiteY8" fmla="*/ 39704 h 1760089"/>
              <a:gd name="connsiteX9" fmla="*/ 933178 w 1866916"/>
              <a:gd name="connsiteY9" fmla="*/ 1 h 1760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6916" h="1760089">
                <a:moveTo>
                  <a:pt x="933178" y="1"/>
                </a:moveTo>
                <a:cubicBezTo>
                  <a:pt x="1131171" y="108"/>
                  <a:pt x="1329153" y="13499"/>
                  <a:pt x="1554119" y="40000"/>
                </a:cubicBezTo>
                <a:cubicBezTo>
                  <a:pt x="1734238" y="61219"/>
                  <a:pt x="1866916" y="216473"/>
                  <a:pt x="1866916" y="397838"/>
                </a:cubicBezTo>
                <a:lnTo>
                  <a:pt x="1866916" y="1367004"/>
                </a:lnTo>
                <a:cubicBezTo>
                  <a:pt x="1866916" y="1550898"/>
                  <a:pt x="1730646" y="1707368"/>
                  <a:pt x="1547704" y="1726042"/>
                </a:cubicBezTo>
                <a:cubicBezTo>
                  <a:pt x="1103368" y="1771397"/>
                  <a:pt x="763630" y="1771469"/>
                  <a:pt x="319142" y="1726072"/>
                </a:cubicBezTo>
                <a:cubicBezTo>
                  <a:pt x="136229" y="1707393"/>
                  <a:pt x="0" y="1550933"/>
                  <a:pt x="0" y="1367070"/>
                </a:cubicBezTo>
                <a:lnTo>
                  <a:pt x="0" y="397250"/>
                </a:lnTo>
                <a:cubicBezTo>
                  <a:pt x="0" y="216141"/>
                  <a:pt x="132317" y="60993"/>
                  <a:pt x="312170" y="39704"/>
                </a:cubicBezTo>
                <a:cubicBezTo>
                  <a:pt x="537180" y="13070"/>
                  <a:pt x="735185" y="-106"/>
                  <a:pt x="933178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18D3DD2-1766-4685-BCB2-8F05EE3CBD8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57948" y="2701358"/>
            <a:ext cx="1866916" cy="1760089"/>
          </a:xfrm>
          <a:custGeom>
            <a:avLst/>
            <a:gdLst>
              <a:gd name="connsiteX0" fmla="*/ 933178 w 1866916"/>
              <a:gd name="connsiteY0" fmla="*/ 1 h 1760089"/>
              <a:gd name="connsiteX1" fmla="*/ 1554119 w 1866916"/>
              <a:gd name="connsiteY1" fmla="*/ 40000 h 1760089"/>
              <a:gd name="connsiteX2" fmla="*/ 1866916 w 1866916"/>
              <a:gd name="connsiteY2" fmla="*/ 397838 h 1760089"/>
              <a:gd name="connsiteX3" fmla="*/ 1866916 w 1866916"/>
              <a:gd name="connsiteY3" fmla="*/ 1367004 h 1760089"/>
              <a:gd name="connsiteX4" fmla="*/ 1547704 w 1866916"/>
              <a:gd name="connsiteY4" fmla="*/ 1726042 h 1760089"/>
              <a:gd name="connsiteX5" fmla="*/ 319142 w 1866916"/>
              <a:gd name="connsiteY5" fmla="*/ 1726072 h 1760089"/>
              <a:gd name="connsiteX6" fmla="*/ 0 w 1866916"/>
              <a:gd name="connsiteY6" fmla="*/ 1367070 h 1760089"/>
              <a:gd name="connsiteX7" fmla="*/ 0 w 1866916"/>
              <a:gd name="connsiteY7" fmla="*/ 397250 h 1760089"/>
              <a:gd name="connsiteX8" fmla="*/ 312170 w 1866916"/>
              <a:gd name="connsiteY8" fmla="*/ 39704 h 1760089"/>
              <a:gd name="connsiteX9" fmla="*/ 933178 w 1866916"/>
              <a:gd name="connsiteY9" fmla="*/ 1 h 1760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6916" h="1760089">
                <a:moveTo>
                  <a:pt x="933178" y="1"/>
                </a:moveTo>
                <a:cubicBezTo>
                  <a:pt x="1131171" y="108"/>
                  <a:pt x="1329153" y="13499"/>
                  <a:pt x="1554119" y="40000"/>
                </a:cubicBezTo>
                <a:cubicBezTo>
                  <a:pt x="1734238" y="61219"/>
                  <a:pt x="1866916" y="216473"/>
                  <a:pt x="1866916" y="397838"/>
                </a:cubicBezTo>
                <a:lnTo>
                  <a:pt x="1866916" y="1367004"/>
                </a:lnTo>
                <a:cubicBezTo>
                  <a:pt x="1866916" y="1550898"/>
                  <a:pt x="1730646" y="1707368"/>
                  <a:pt x="1547704" y="1726042"/>
                </a:cubicBezTo>
                <a:cubicBezTo>
                  <a:pt x="1103368" y="1771397"/>
                  <a:pt x="763630" y="1771469"/>
                  <a:pt x="319142" y="1726072"/>
                </a:cubicBezTo>
                <a:cubicBezTo>
                  <a:pt x="136229" y="1707393"/>
                  <a:pt x="0" y="1550933"/>
                  <a:pt x="0" y="1367070"/>
                </a:cubicBezTo>
                <a:lnTo>
                  <a:pt x="0" y="397250"/>
                </a:lnTo>
                <a:cubicBezTo>
                  <a:pt x="0" y="216141"/>
                  <a:pt x="132317" y="60993"/>
                  <a:pt x="312170" y="39704"/>
                </a:cubicBezTo>
                <a:cubicBezTo>
                  <a:pt x="537180" y="13070"/>
                  <a:pt x="735185" y="-106"/>
                  <a:pt x="933178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EE58F96-F72F-4FB4-A9C1-B97BDD47428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48755" y="2701358"/>
            <a:ext cx="1866916" cy="1760089"/>
          </a:xfrm>
          <a:custGeom>
            <a:avLst/>
            <a:gdLst>
              <a:gd name="connsiteX0" fmla="*/ 933178 w 1866916"/>
              <a:gd name="connsiteY0" fmla="*/ 1 h 1760089"/>
              <a:gd name="connsiteX1" fmla="*/ 1554119 w 1866916"/>
              <a:gd name="connsiteY1" fmla="*/ 40000 h 1760089"/>
              <a:gd name="connsiteX2" fmla="*/ 1866916 w 1866916"/>
              <a:gd name="connsiteY2" fmla="*/ 397838 h 1760089"/>
              <a:gd name="connsiteX3" fmla="*/ 1866916 w 1866916"/>
              <a:gd name="connsiteY3" fmla="*/ 1367004 h 1760089"/>
              <a:gd name="connsiteX4" fmla="*/ 1547704 w 1866916"/>
              <a:gd name="connsiteY4" fmla="*/ 1726042 h 1760089"/>
              <a:gd name="connsiteX5" fmla="*/ 319142 w 1866916"/>
              <a:gd name="connsiteY5" fmla="*/ 1726072 h 1760089"/>
              <a:gd name="connsiteX6" fmla="*/ 0 w 1866916"/>
              <a:gd name="connsiteY6" fmla="*/ 1367070 h 1760089"/>
              <a:gd name="connsiteX7" fmla="*/ 0 w 1866916"/>
              <a:gd name="connsiteY7" fmla="*/ 397250 h 1760089"/>
              <a:gd name="connsiteX8" fmla="*/ 312170 w 1866916"/>
              <a:gd name="connsiteY8" fmla="*/ 39704 h 1760089"/>
              <a:gd name="connsiteX9" fmla="*/ 933178 w 1866916"/>
              <a:gd name="connsiteY9" fmla="*/ 1 h 1760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6916" h="1760089">
                <a:moveTo>
                  <a:pt x="933178" y="1"/>
                </a:moveTo>
                <a:cubicBezTo>
                  <a:pt x="1131171" y="108"/>
                  <a:pt x="1329153" y="13499"/>
                  <a:pt x="1554119" y="40000"/>
                </a:cubicBezTo>
                <a:cubicBezTo>
                  <a:pt x="1734238" y="61219"/>
                  <a:pt x="1866916" y="216473"/>
                  <a:pt x="1866916" y="397838"/>
                </a:cubicBezTo>
                <a:lnTo>
                  <a:pt x="1866916" y="1367004"/>
                </a:lnTo>
                <a:cubicBezTo>
                  <a:pt x="1866916" y="1550898"/>
                  <a:pt x="1730646" y="1707368"/>
                  <a:pt x="1547704" y="1726042"/>
                </a:cubicBezTo>
                <a:cubicBezTo>
                  <a:pt x="1103368" y="1771397"/>
                  <a:pt x="763630" y="1771469"/>
                  <a:pt x="319142" y="1726072"/>
                </a:cubicBezTo>
                <a:cubicBezTo>
                  <a:pt x="136229" y="1707393"/>
                  <a:pt x="0" y="1550933"/>
                  <a:pt x="0" y="1367070"/>
                </a:cubicBezTo>
                <a:lnTo>
                  <a:pt x="0" y="397250"/>
                </a:lnTo>
                <a:cubicBezTo>
                  <a:pt x="0" y="216141"/>
                  <a:pt x="132317" y="60993"/>
                  <a:pt x="312170" y="39704"/>
                </a:cubicBezTo>
                <a:cubicBezTo>
                  <a:pt x="537180" y="13070"/>
                  <a:pt x="735185" y="-106"/>
                  <a:pt x="933178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62590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1" grpId="0" animBg="1"/>
        </p:bldLst>
      </p:timing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C760D92-4AED-4A95-A6C6-0689A6B926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32560" y="2478917"/>
            <a:ext cx="9326880" cy="2154613"/>
          </a:xfrm>
          <a:custGeom>
            <a:avLst/>
            <a:gdLst>
              <a:gd name="connsiteX0" fmla="*/ 4663441 w 9326880"/>
              <a:gd name="connsiteY0" fmla="*/ 1 h 2154613"/>
              <a:gd name="connsiteX1" fmla="*/ 8769480 w 9326880"/>
              <a:gd name="connsiteY1" fmla="*/ 90635 h 2154613"/>
              <a:gd name="connsiteX2" fmla="*/ 9326880 w 9326880"/>
              <a:gd name="connsiteY2" fmla="*/ 605470 h 2154613"/>
              <a:gd name="connsiteX3" fmla="*/ 9326880 w 9326880"/>
              <a:gd name="connsiteY3" fmla="*/ 1540224 h 2154613"/>
              <a:gd name="connsiteX4" fmla="*/ 8771998 w 9326880"/>
              <a:gd name="connsiteY4" fmla="*/ 2054903 h 2154613"/>
              <a:gd name="connsiteX5" fmla="*/ 554624 w 9326880"/>
              <a:gd name="connsiteY5" fmla="*/ 2055071 h 2154613"/>
              <a:gd name="connsiteX6" fmla="*/ 0 w 9326880"/>
              <a:gd name="connsiteY6" fmla="*/ 1540426 h 2154613"/>
              <a:gd name="connsiteX7" fmla="*/ 0 w 9326880"/>
              <a:gd name="connsiteY7" fmla="*/ 605470 h 2154613"/>
              <a:gd name="connsiteX8" fmla="*/ 557402 w 9326880"/>
              <a:gd name="connsiteY8" fmla="*/ 90639 h 2154613"/>
              <a:gd name="connsiteX9" fmla="*/ 4663441 w 9326880"/>
              <a:gd name="connsiteY9" fmla="*/ 1 h 215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6880" h="2154613">
                <a:moveTo>
                  <a:pt x="4663441" y="1"/>
                </a:moveTo>
                <a:cubicBezTo>
                  <a:pt x="5936302" y="-2"/>
                  <a:pt x="7209163" y="30207"/>
                  <a:pt x="8769480" y="90635"/>
                </a:cubicBezTo>
                <a:cubicBezTo>
                  <a:pt x="9080928" y="102697"/>
                  <a:pt x="9326880" y="329829"/>
                  <a:pt x="9326880" y="605470"/>
                </a:cubicBezTo>
                <a:lnTo>
                  <a:pt x="9326880" y="1540224"/>
                </a:lnTo>
                <a:cubicBezTo>
                  <a:pt x="9326880" y="1814993"/>
                  <a:pt x="9082403" y="2041741"/>
                  <a:pt x="8771998" y="2054903"/>
                </a:cubicBezTo>
                <a:cubicBezTo>
                  <a:pt x="5641429" y="2187608"/>
                  <a:pt x="3670146" y="2188037"/>
                  <a:pt x="554624" y="2055071"/>
                </a:cubicBezTo>
                <a:cubicBezTo>
                  <a:pt x="244300" y="2041828"/>
                  <a:pt x="0" y="1815113"/>
                  <a:pt x="0" y="1540426"/>
                </a:cubicBezTo>
                <a:lnTo>
                  <a:pt x="0" y="605470"/>
                </a:lnTo>
                <a:cubicBezTo>
                  <a:pt x="0" y="329831"/>
                  <a:pt x="245938" y="102699"/>
                  <a:pt x="557402" y="90639"/>
                </a:cubicBezTo>
                <a:cubicBezTo>
                  <a:pt x="2117719" y="30219"/>
                  <a:pt x="3390580" y="4"/>
                  <a:pt x="4663441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2574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6AF850D-C1B1-4BDD-82B2-9499E7AA2B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1750" y="2580062"/>
            <a:ext cx="1586106" cy="3473851"/>
          </a:xfrm>
          <a:custGeom>
            <a:avLst/>
            <a:gdLst>
              <a:gd name="connsiteX0" fmla="*/ 165105 w 1586106"/>
              <a:gd name="connsiteY0" fmla="*/ 1 h 3473851"/>
              <a:gd name="connsiteX1" fmla="*/ 310727 w 1586106"/>
              <a:gd name="connsiteY1" fmla="*/ 1 h 3473851"/>
              <a:gd name="connsiteX2" fmla="*/ 341113 w 1586106"/>
              <a:gd name="connsiteY2" fmla="*/ 30463 h 3473851"/>
              <a:gd name="connsiteX3" fmla="*/ 341106 w 1586106"/>
              <a:gd name="connsiteY3" fmla="*/ 31132 h 3473851"/>
              <a:gd name="connsiteX4" fmla="*/ 437307 w 1586106"/>
              <a:gd name="connsiteY4" fmla="*/ 126842 h 3473851"/>
              <a:gd name="connsiteX5" fmla="*/ 1152761 w 1586106"/>
              <a:gd name="connsiteY5" fmla="*/ 126842 h 3473851"/>
              <a:gd name="connsiteX6" fmla="*/ 1248522 w 1586106"/>
              <a:gd name="connsiteY6" fmla="*/ 31132 h 3473851"/>
              <a:gd name="connsiteX7" fmla="*/ 1278902 w 1586106"/>
              <a:gd name="connsiteY7" fmla="*/ 553 h 3473851"/>
              <a:gd name="connsiteX8" fmla="*/ 1421992 w 1586106"/>
              <a:gd name="connsiteY8" fmla="*/ 553 h 3473851"/>
              <a:gd name="connsiteX9" fmla="*/ 1586106 w 1586106"/>
              <a:gd name="connsiteY9" fmla="*/ 165039 h 3473851"/>
              <a:gd name="connsiteX10" fmla="*/ 1586106 w 1586106"/>
              <a:gd name="connsiteY10" fmla="*/ 3308261 h 3473851"/>
              <a:gd name="connsiteX11" fmla="*/ 1421001 w 1586106"/>
              <a:gd name="connsiteY11" fmla="*/ 3473851 h 3473851"/>
              <a:gd name="connsiteX12" fmla="*/ 164554 w 1586106"/>
              <a:gd name="connsiteY12" fmla="*/ 3473851 h 3473851"/>
              <a:gd name="connsiteX13" fmla="*/ 0 w 1586106"/>
              <a:gd name="connsiteY13" fmla="*/ 3308261 h 3473851"/>
              <a:gd name="connsiteX14" fmla="*/ 0 w 1586106"/>
              <a:gd name="connsiteY14" fmla="*/ 165039 h 3473851"/>
              <a:gd name="connsiteX15" fmla="*/ 165105 w 1586106"/>
              <a:gd name="connsiteY15" fmla="*/ 1 h 34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86106" h="3473851">
                <a:moveTo>
                  <a:pt x="165105" y="1"/>
                </a:moveTo>
                <a:lnTo>
                  <a:pt x="310727" y="1"/>
                </a:lnTo>
                <a:cubicBezTo>
                  <a:pt x="327505" y="-2"/>
                  <a:pt x="341110" y="13635"/>
                  <a:pt x="341113" y="30463"/>
                </a:cubicBezTo>
                <a:cubicBezTo>
                  <a:pt x="341113" y="30686"/>
                  <a:pt x="341111" y="30908"/>
                  <a:pt x="341106" y="31132"/>
                </a:cubicBezTo>
                <a:cubicBezTo>
                  <a:pt x="341409" y="84167"/>
                  <a:pt x="384427" y="126965"/>
                  <a:pt x="437307" y="126842"/>
                </a:cubicBezTo>
                <a:lnTo>
                  <a:pt x="1152761" y="126842"/>
                </a:lnTo>
                <a:cubicBezTo>
                  <a:pt x="1205470" y="126723"/>
                  <a:pt x="1248219" y="83995"/>
                  <a:pt x="1248522" y="31132"/>
                </a:cubicBezTo>
                <a:cubicBezTo>
                  <a:pt x="1248522" y="14287"/>
                  <a:pt x="1262105" y="614"/>
                  <a:pt x="1278902" y="553"/>
                </a:cubicBezTo>
                <a:lnTo>
                  <a:pt x="1421992" y="553"/>
                </a:lnTo>
                <a:cubicBezTo>
                  <a:pt x="1512362" y="1095"/>
                  <a:pt x="1585505" y="74404"/>
                  <a:pt x="1586106" y="165039"/>
                </a:cubicBezTo>
                <a:lnTo>
                  <a:pt x="1586106" y="3308261"/>
                </a:lnTo>
                <a:cubicBezTo>
                  <a:pt x="1586106" y="3399714"/>
                  <a:pt x="1512186" y="3473851"/>
                  <a:pt x="1421001" y="3473851"/>
                </a:cubicBezTo>
                <a:lnTo>
                  <a:pt x="164554" y="3473851"/>
                </a:lnTo>
                <a:cubicBezTo>
                  <a:pt x="73584" y="3473546"/>
                  <a:pt x="0" y="3399498"/>
                  <a:pt x="0" y="3308261"/>
                </a:cubicBezTo>
                <a:lnTo>
                  <a:pt x="0" y="165039"/>
                </a:lnTo>
                <a:cubicBezTo>
                  <a:pt x="303" y="73802"/>
                  <a:pt x="74134" y="1"/>
                  <a:pt x="165105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C08DAB4-8DF8-4C25-AAA7-F99EB21D086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31153" y="2580062"/>
            <a:ext cx="1586106" cy="3473851"/>
          </a:xfrm>
          <a:custGeom>
            <a:avLst/>
            <a:gdLst>
              <a:gd name="connsiteX0" fmla="*/ 165105 w 1586106"/>
              <a:gd name="connsiteY0" fmla="*/ 1 h 3473851"/>
              <a:gd name="connsiteX1" fmla="*/ 310727 w 1586106"/>
              <a:gd name="connsiteY1" fmla="*/ 1 h 3473851"/>
              <a:gd name="connsiteX2" fmla="*/ 341113 w 1586106"/>
              <a:gd name="connsiteY2" fmla="*/ 30463 h 3473851"/>
              <a:gd name="connsiteX3" fmla="*/ 341106 w 1586106"/>
              <a:gd name="connsiteY3" fmla="*/ 31132 h 3473851"/>
              <a:gd name="connsiteX4" fmla="*/ 437307 w 1586106"/>
              <a:gd name="connsiteY4" fmla="*/ 126842 h 3473851"/>
              <a:gd name="connsiteX5" fmla="*/ 1152761 w 1586106"/>
              <a:gd name="connsiteY5" fmla="*/ 126842 h 3473851"/>
              <a:gd name="connsiteX6" fmla="*/ 1248522 w 1586106"/>
              <a:gd name="connsiteY6" fmla="*/ 31132 h 3473851"/>
              <a:gd name="connsiteX7" fmla="*/ 1278902 w 1586106"/>
              <a:gd name="connsiteY7" fmla="*/ 553 h 3473851"/>
              <a:gd name="connsiteX8" fmla="*/ 1421992 w 1586106"/>
              <a:gd name="connsiteY8" fmla="*/ 553 h 3473851"/>
              <a:gd name="connsiteX9" fmla="*/ 1586106 w 1586106"/>
              <a:gd name="connsiteY9" fmla="*/ 165039 h 3473851"/>
              <a:gd name="connsiteX10" fmla="*/ 1586106 w 1586106"/>
              <a:gd name="connsiteY10" fmla="*/ 3308261 h 3473851"/>
              <a:gd name="connsiteX11" fmla="*/ 1421001 w 1586106"/>
              <a:gd name="connsiteY11" fmla="*/ 3473851 h 3473851"/>
              <a:gd name="connsiteX12" fmla="*/ 164554 w 1586106"/>
              <a:gd name="connsiteY12" fmla="*/ 3473851 h 3473851"/>
              <a:gd name="connsiteX13" fmla="*/ 0 w 1586106"/>
              <a:gd name="connsiteY13" fmla="*/ 3308261 h 3473851"/>
              <a:gd name="connsiteX14" fmla="*/ 0 w 1586106"/>
              <a:gd name="connsiteY14" fmla="*/ 165039 h 3473851"/>
              <a:gd name="connsiteX15" fmla="*/ 165105 w 1586106"/>
              <a:gd name="connsiteY15" fmla="*/ 1 h 34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86106" h="3473851">
                <a:moveTo>
                  <a:pt x="165105" y="1"/>
                </a:moveTo>
                <a:lnTo>
                  <a:pt x="310727" y="1"/>
                </a:lnTo>
                <a:cubicBezTo>
                  <a:pt x="327505" y="-2"/>
                  <a:pt x="341110" y="13635"/>
                  <a:pt x="341113" y="30463"/>
                </a:cubicBezTo>
                <a:cubicBezTo>
                  <a:pt x="341113" y="30686"/>
                  <a:pt x="341111" y="30908"/>
                  <a:pt x="341106" y="31132"/>
                </a:cubicBezTo>
                <a:cubicBezTo>
                  <a:pt x="341409" y="84167"/>
                  <a:pt x="384427" y="126965"/>
                  <a:pt x="437307" y="126842"/>
                </a:cubicBezTo>
                <a:lnTo>
                  <a:pt x="1152761" y="126842"/>
                </a:lnTo>
                <a:cubicBezTo>
                  <a:pt x="1205470" y="126723"/>
                  <a:pt x="1248219" y="83995"/>
                  <a:pt x="1248522" y="31132"/>
                </a:cubicBezTo>
                <a:cubicBezTo>
                  <a:pt x="1248522" y="14287"/>
                  <a:pt x="1262105" y="614"/>
                  <a:pt x="1278902" y="553"/>
                </a:cubicBezTo>
                <a:lnTo>
                  <a:pt x="1421992" y="553"/>
                </a:lnTo>
                <a:cubicBezTo>
                  <a:pt x="1512362" y="1095"/>
                  <a:pt x="1585505" y="74404"/>
                  <a:pt x="1586106" y="165039"/>
                </a:cubicBezTo>
                <a:lnTo>
                  <a:pt x="1586106" y="3308261"/>
                </a:lnTo>
                <a:cubicBezTo>
                  <a:pt x="1586106" y="3399714"/>
                  <a:pt x="1512186" y="3473851"/>
                  <a:pt x="1421001" y="3473851"/>
                </a:cubicBezTo>
                <a:lnTo>
                  <a:pt x="164554" y="3473851"/>
                </a:lnTo>
                <a:cubicBezTo>
                  <a:pt x="73584" y="3473546"/>
                  <a:pt x="0" y="3399498"/>
                  <a:pt x="0" y="3308261"/>
                </a:cubicBezTo>
                <a:lnTo>
                  <a:pt x="0" y="165039"/>
                </a:lnTo>
                <a:cubicBezTo>
                  <a:pt x="303" y="73802"/>
                  <a:pt x="74134" y="1"/>
                  <a:pt x="165105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73768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 animBg="1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45AADF-DE26-4B38-8F10-84056FD95E78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E4E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0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D0AC96-0379-4190-820B-8F5BB2525F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85900" y="3083596"/>
            <a:ext cx="3973334" cy="1499165"/>
          </a:xfrm>
          <a:custGeom>
            <a:avLst/>
            <a:gdLst>
              <a:gd name="connsiteX0" fmla="*/ 1983588 w 3973334"/>
              <a:gd name="connsiteY0" fmla="*/ 1 h 1499165"/>
              <a:gd name="connsiteX1" fmla="*/ 3699571 w 3973334"/>
              <a:gd name="connsiteY1" fmla="*/ 40193 h 1499165"/>
              <a:gd name="connsiteX2" fmla="*/ 3973334 w 3973334"/>
              <a:gd name="connsiteY2" fmla="*/ 325805 h 1499165"/>
              <a:gd name="connsiteX3" fmla="*/ 3973334 w 3973334"/>
              <a:gd name="connsiteY3" fmla="*/ 1176161 h 1499165"/>
              <a:gd name="connsiteX4" fmla="*/ 3698717 w 3973334"/>
              <a:gd name="connsiteY4" fmla="*/ 1461837 h 1499165"/>
              <a:gd name="connsiteX5" fmla="*/ 274527 w 3973334"/>
              <a:gd name="connsiteY5" fmla="*/ 1461897 h 1499165"/>
              <a:gd name="connsiteX6" fmla="*/ 0 w 3973334"/>
              <a:gd name="connsiteY6" fmla="*/ 1176232 h 1499165"/>
              <a:gd name="connsiteX7" fmla="*/ 0 w 3973334"/>
              <a:gd name="connsiteY7" fmla="*/ 325720 h 1499165"/>
              <a:gd name="connsiteX8" fmla="*/ 273645 w 3973334"/>
              <a:gd name="connsiteY8" fmla="*/ 40121 h 1499165"/>
              <a:gd name="connsiteX9" fmla="*/ 1983588 w 3973334"/>
              <a:gd name="connsiteY9" fmla="*/ 1 h 149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73334" h="1499165">
                <a:moveTo>
                  <a:pt x="1983588" y="1"/>
                </a:moveTo>
                <a:cubicBezTo>
                  <a:pt x="2515845" y="17"/>
                  <a:pt x="3049110" y="13418"/>
                  <a:pt x="3699571" y="40193"/>
                </a:cubicBezTo>
                <a:cubicBezTo>
                  <a:pt x="3852627" y="46493"/>
                  <a:pt x="3973334" y="172620"/>
                  <a:pt x="3973334" y="325805"/>
                </a:cubicBezTo>
                <a:lnTo>
                  <a:pt x="3973334" y="1176161"/>
                </a:lnTo>
                <a:cubicBezTo>
                  <a:pt x="3973334" y="1329690"/>
                  <a:pt x="3852125" y="1455962"/>
                  <a:pt x="3698717" y="1461837"/>
                </a:cubicBezTo>
                <a:cubicBezTo>
                  <a:pt x="2399050" y="1511592"/>
                  <a:pt x="1565986" y="1511604"/>
                  <a:pt x="274527" y="1461897"/>
                </a:cubicBezTo>
                <a:cubicBezTo>
                  <a:pt x="121140" y="1455995"/>
                  <a:pt x="0" y="1329732"/>
                  <a:pt x="0" y="1176232"/>
                </a:cubicBezTo>
                <a:lnTo>
                  <a:pt x="0" y="325720"/>
                </a:lnTo>
                <a:cubicBezTo>
                  <a:pt x="0" y="172569"/>
                  <a:pt x="120624" y="46457"/>
                  <a:pt x="273645" y="40121"/>
                </a:cubicBezTo>
                <a:cubicBezTo>
                  <a:pt x="920080" y="13355"/>
                  <a:pt x="1451330" y="-14"/>
                  <a:pt x="1983588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82035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5A5F90-33D8-4793-90CA-9BAE9DC0AB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5688" y="0"/>
            <a:ext cx="6070976" cy="6858000"/>
          </a:xfrm>
          <a:custGeom>
            <a:avLst/>
            <a:gdLst>
              <a:gd name="connsiteX0" fmla="*/ 0 w 6070976"/>
              <a:gd name="connsiteY0" fmla="*/ 0 h 6858000"/>
              <a:gd name="connsiteX1" fmla="*/ 6070976 w 6070976"/>
              <a:gd name="connsiteY1" fmla="*/ 0 h 6858000"/>
              <a:gd name="connsiteX2" fmla="*/ 6070976 w 6070976"/>
              <a:gd name="connsiteY2" fmla="*/ 6858000 h 6858000"/>
              <a:gd name="connsiteX3" fmla="*/ 0 w 60709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976" h="6858000">
                <a:moveTo>
                  <a:pt x="0" y="0"/>
                </a:moveTo>
                <a:lnTo>
                  <a:pt x="6070976" y="0"/>
                </a:lnTo>
                <a:lnTo>
                  <a:pt x="6070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3A4CB">
              <a:alpha val="10000"/>
            </a:srgb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5967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777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2DB053-79C1-45C0-908A-9278F8F738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20025" y="2840425"/>
            <a:ext cx="2801382" cy="2809101"/>
          </a:xfrm>
          <a:custGeom>
            <a:avLst/>
            <a:gdLst>
              <a:gd name="connsiteX0" fmla="*/ 1400363 w 2801382"/>
              <a:gd name="connsiteY0" fmla="*/ 1 h 2809101"/>
              <a:gd name="connsiteX1" fmla="*/ 2107597 w 2801382"/>
              <a:gd name="connsiteY1" fmla="*/ 26920 h 2809101"/>
              <a:gd name="connsiteX2" fmla="*/ 2801382 w 2801382"/>
              <a:gd name="connsiteY2" fmla="*/ 789389 h 2809101"/>
              <a:gd name="connsiteX3" fmla="*/ 2801382 w 2801382"/>
              <a:gd name="connsiteY3" fmla="*/ 2018246 h 2809101"/>
              <a:gd name="connsiteX4" fmla="*/ 2117505 w 2801382"/>
              <a:gd name="connsiteY4" fmla="*/ 2778447 h 2809101"/>
              <a:gd name="connsiteX5" fmla="*/ 683827 w 2801382"/>
              <a:gd name="connsiteY5" fmla="*/ 2778462 h 2809101"/>
              <a:gd name="connsiteX6" fmla="*/ 0 w 2801382"/>
              <a:gd name="connsiteY6" fmla="*/ 2018292 h 2809101"/>
              <a:gd name="connsiteX7" fmla="*/ 0 w 2801382"/>
              <a:gd name="connsiteY7" fmla="*/ 788686 h 2809101"/>
              <a:gd name="connsiteX8" fmla="*/ 693054 w 2801382"/>
              <a:gd name="connsiteY8" fmla="*/ 26656 h 2809101"/>
              <a:gd name="connsiteX9" fmla="*/ 1400363 w 2801382"/>
              <a:gd name="connsiteY9" fmla="*/ 1 h 2809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1382" h="2809101">
                <a:moveTo>
                  <a:pt x="1400363" y="1"/>
                </a:moveTo>
                <a:cubicBezTo>
                  <a:pt x="1629892" y="67"/>
                  <a:pt x="1859408" y="9061"/>
                  <a:pt x="2107597" y="26920"/>
                </a:cubicBezTo>
                <a:cubicBezTo>
                  <a:pt x="2503363" y="55397"/>
                  <a:pt x="2801382" y="392597"/>
                  <a:pt x="2801382" y="789389"/>
                </a:cubicBezTo>
                <a:lnTo>
                  <a:pt x="2801382" y="2018246"/>
                </a:lnTo>
                <a:cubicBezTo>
                  <a:pt x="2801382" y="2411134"/>
                  <a:pt x="2509112" y="2746689"/>
                  <a:pt x="2117505" y="2778447"/>
                </a:cubicBezTo>
                <a:cubicBezTo>
                  <a:pt x="1613674" y="2819302"/>
                  <a:pt x="1187902" y="2819333"/>
                  <a:pt x="683827" y="2778462"/>
                </a:cubicBezTo>
                <a:cubicBezTo>
                  <a:pt x="292241" y="2746706"/>
                  <a:pt x="0" y="2411165"/>
                  <a:pt x="0" y="2018292"/>
                </a:cubicBezTo>
                <a:lnTo>
                  <a:pt x="0" y="788686"/>
                </a:lnTo>
                <a:cubicBezTo>
                  <a:pt x="0" y="392195"/>
                  <a:pt x="297584" y="55105"/>
                  <a:pt x="693054" y="26656"/>
                </a:cubicBezTo>
                <a:cubicBezTo>
                  <a:pt x="941293" y="8799"/>
                  <a:pt x="1170834" y="-64"/>
                  <a:pt x="1400363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93646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0E686D1-720D-4B33-A543-E436DBF3158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10432" y="2987356"/>
            <a:ext cx="2126358" cy="2664909"/>
          </a:xfrm>
          <a:custGeom>
            <a:avLst/>
            <a:gdLst>
              <a:gd name="connsiteX0" fmla="*/ 1059847 w 2126358"/>
              <a:gd name="connsiteY0" fmla="*/ 1 h 2664909"/>
              <a:gd name="connsiteX1" fmla="*/ 1780664 w 2126358"/>
              <a:gd name="connsiteY1" fmla="*/ 26251 h 2664909"/>
              <a:gd name="connsiteX2" fmla="*/ 2126358 w 2126358"/>
              <a:gd name="connsiteY2" fmla="*/ 398923 h 2664909"/>
              <a:gd name="connsiteX3" fmla="*/ 2126358 w 2126358"/>
              <a:gd name="connsiteY3" fmla="*/ 2264989 h 2664909"/>
              <a:gd name="connsiteX4" fmla="*/ 1781931 w 2126358"/>
              <a:gd name="connsiteY4" fmla="*/ 2637498 h 2664909"/>
              <a:gd name="connsiteX5" fmla="*/ 343999 w 2126358"/>
              <a:gd name="connsiteY5" fmla="*/ 2637733 h 2664909"/>
              <a:gd name="connsiteX6" fmla="*/ 0 w 2126358"/>
              <a:gd name="connsiteY6" fmla="*/ 2265393 h 2664909"/>
              <a:gd name="connsiteX7" fmla="*/ 0 w 2126358"/>
              <a:gd name="connsiteY7" fmla="*/ 398417 h 2664909"/>
              <a:gd name="connsiteX8" fmla="*/ 345128 w 2126358"/>
              <a:gd name="connsiteY8" fmla="*/ 25925 h 2664909"/>
              <a:gd name="connsiteX9" fmla="*/ 1059847 w 2126358"/>
              <a:gd name="connsiteY9" fmla="*/ 1 h 266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6358" h="2664909">
                <a:moveTo>
                  <a:pt x="1059847" y="1"/>
                </a:moveTo>
                <a:cubicBezTo>
                  <a:pt x="1288429" y="55"/>
                  <a:pt x="1518028" y="8803"/>
                  <a:pt x="1780664" y="26251"/>
                </a:cubicBezTo>
                <a:cubicBezTo>
                  <a:pt x="1976097" y="39234"/>
                  <a:pt x="2126358" y="203059"/>
                  <a:pt x="2126358" y="398923"/>
                </a:cubicBezTo>
                <a:lnTo>
                  <a:pt x="2126358" y="2264989"/>
                </a:lnTo>
                <a:cubicBezTo>
                  <a:pt x="2126358" y="2460359"/>
                  <a:pt x="1976835" y="2623975"/>
                  <a:pt x="1781931" y="2637498"/>
                </a:cubicBezTo>
                <a:cubicBezTo>
                  <a:pt x="1258632" y="2673811"/>
                  <a:pt x="866707" y="2674203"/>
                  <a:pt x="343999" y="2637733"/>
                </a:cubicBezTo>
                <a:cubicBezTo>
                  <a:pt x="149269" y="2624147"/>
                  <a:pt x="0" y="2460598"/>
                  <a:pt x="0" y="2265393"/>
                </a:cubicBezTo>
                <a:lnTo>
                  <a:pt x="0" y="398417"/>
                </a:lnTo>
                <a:cubicBezTo>
                  <a:pt x="0" y="202765"/>
                  <a:pt x="149913" y="39012"/>
                  <a:pt x="345128" y="25925"/>
                </a:cubicBezTo>
                <a:cubicBezTo>
                  <a:pt x="603699" y="8590"/>
                  <a:pt x="831265" y="-52"/>
                  <a:pt x="1059847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4191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AA1E831-5A39-4899-903C-2D150C4BBC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38005" y="2743199"/>
            <a:ext cx="2515990" cy="3153225"/>
          </a:xfrm>
          <a:custGeom>
            <a:avLst/>
            <a:gdLst>
              <a:gd name="connsiteX0" fmla="*/ 1254052 w 2515990"/>
              <a:gd name="connsiteY0" fmla="*/ 1 h 3153225"/>
              <a:gd name="connsiteX1" fmla="*/ 2106951 w 2515990"/>
              <a:gd name="connsiteY1" fmla="*/ 31060 h 3153225"/>
              <a:gd name="connsiteX2" fmla="*/ 2515990 w 2515990"/>
              <a:gd name="connsiteY2" fmla="*/ 472020 h 3153225"/>
              <a:gd name="connsiteX3" fmla="*/ 2515990 w 2515990"/>
              <a:gd name="connsiteY3" fmla="*/ 2680024 h 3153225"/>
              <a:gd name="connsiteX4" fmla="*/ 2108451 w 2515990"/>
              <a:gd name="connsiteY4" fmla="*/ 3120791 h 3153225"/>
              <a:gd name="connsiteX5" fmla="*/ 407034 w 2515990"/>
              <a:gd name="connsiteY5" fmla="*/ 3121069 h 3153225"/>
              <a:gd name="connsiteX6" fmla="*/ 0 w 2515990"/>
              <a:gd name="connsiteY6" fmla="*/ 2680502 h 3153225"/>
              <a:gd name="connsiteX7" fmla="*/ 0 w 2515990"/>
              <a:gd name="connsiteY7" fmla="*/ 471421 h 3153225"/>
              <a:gd name="connsiteX8" fmla="*/ 408369 w 2515990"/>
              <a:gd name="connsiteY8" fmla="*/ 30674 h 3153225"/>
              <a:gd name="connsiteX9" fmla="*/ 1254052 w 2515990"/>
              <a:gd name="connsiteY9" fmla="*/ 1 h 315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15990" h="3153225">
                <a:moveTo>
                  <a:pt x="1254052" y="1"/>
                </a:moveTo>
                <a:cubicBezTo>
                  <a:pt x="1524520" y="64"/>
                  <a:pt x="1796190" y="10415"/>
                  <a:pt x="2106951" y="31060"/>
                </a:cubicBezTo>
                <a:cubicBezTo>
                  <a:pt x="2338195" y="46422"/>
                  <a:pt x="2515990" y="240267"/>
                  <a:pt x="2515990" y="472020"/>
                </a:cubicBezTo>
                <a:lnTo>
                  <a:pt x="2515990" y="2680024"/>
                </a:lnTo>
                <a:cubicBezTo>
                  <a:pt x="2515990" y="2911193"/>
                  <a:pt x="2339068" y="3104790"/>
                  <a:pt x="2108451" y="3120791"/>
                </a:cubicBezTo>
                <a:cubicBezTo>
                  <a:pt x="1489262" y="3163758"/>
                  <a:pt x="1025521" y="3164222"/>
                  <a:pt x="407034" y="3121069"/>
                </a:cubicBezTo>
                <a:cubicBezTo>
                  <a:pt x="176621" y="3104994"/>
                  <a:pt x="0" y="2911476"/>
                  <a:pt x="0" y="2680502"/>
                </a:cubicBezTo>
                <a:lnTo>
                  <a:pt x="0" y="471421"/>
                </a:lnTo>
                <a:cubicBezTo>
                  <a:pt x="0" y="239918"/>
                  <a:pt x="177383" y="46159"/>
                  <a:pt x="408369" y="30674"/>
                </a:cubicBezTo>
                <a:cubicBezTo>
                  <a:pt x="714320" y="10163"/>
                  <a:pt x="983585" y="-63"/>
                  <a:pt x="1254052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4191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8A21704-F7CE-4CBC-A7EF-1E32C37960B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211" y="2987356"/>
            <a:ext cx="2126358" cy="2664909"/>
          </a:xfrm>
          <a:custGeom>
            <a:avLst/>
            <a:gdLst>
              <a:gd name="connsiteX0" fmla="*/ 1059847 w 2126358"/>
              <a:gd name="connsiteY0" fmla="*/ 1 h 2664909"/>
              <a:gd name="connsiteX1" fmla="*/ 1780664 w 2126358"/>
              <a:gd name="connsiteY1" fmla="*/ 26251 h 2664909"/>
              <a:gd name="connsiteX2" fmla="*/ 2126358 w 2126358"/>
              <a:gd name="connsiteY2" fmla="*/ 398923 h 2664909"/>
              <a:gd name="connsiteX3" fmla="*/ 2126358 w 2126358"/>
              <a:gd name="connsiteY3" fmla="*/ 2264989 h 2664909"/>
              <a:gd name="connsiteX4" fmla="*/ 1781931 w 2126358"/>
              <a:gd name="connsiteY4" fmla="*/ 2637498 h 2664909"/>
              <a:gd name="connsiteX5" fmla="*/ 343999 w 2126358"/>
              <a:gd name="connsiteY5" fmla="*/ 2637733 h 2664909"/>
              <a:gd name="connsiteX6" fmla="*/ 0 w 2126358"/>
              <a:gd name="connsiteY6" fmla="*/ 2265393 h 2664909"/>
              <a:gd name="connsiteX7" fmla="*/ 0 w 2126358"/>
              <a:gd name="connsiteY7" fmla="*/ 398417 h 2664909"/>
              <a:gd name="connsiteX8" fmla="*/ 345128 w 2126358"/>
              <a:gd name="connsiteY8" fmla="*/ 25925 h 2664909"/>
              <a:gd name="connsiteX9" fmla="*/ 1059847 w 2126358"/>
              <a:gd name="connsiteY9" fmla="*/ 1 h 266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6358" h="2664909">
                <a:moveTo>
                  <a:pt x="1059847" y="1"/>
                </a:moveTo>
                <a:cubicBezTo>
                  <a:pt x="1288429" y="55"/>
                  <a:pt x="1518028" y="8803"/>
                  <a:pt x="1780664" y="26251"/>
                </a:cubicBezTo>
                <a:cubicBezTo>
                  <a:pt x="1976097" y="39234"/>
                  <a:pt x="2126358" y="203059"/>
                  <a:pt x="2126358" y="398923"/>
                </a:cubicBezTo>
                <a:lnTo>
                  <a:pt x="2126358" y="2264989"/>
                </a:lnTo>
                <a:cubicBezTo>
                  <a:pt x="2126358" y="2460359"/>
                  <a:pt x="1976834" y="2623975"/>
                  <a:pt x="1781931" y="2637498"/>
                </a:cubicBezTo>
                <a:cubicBezTo>
                  <a:pt x="1258631" y="2673811"/>
                  <a:pt x="866707" y="2674203"/>
                  <a:pt x="343999" y="2637733"/>
                </a:cubicBezTo>
                <a:cubicBezTo>
                  <a:pt x="149269" y="2624147"/>
                  <a:pt x="0" y="2460598"/>
                  <a:pt x="0" y="2265393"/>
                </a:cubicBezTo>
                <a:lnTo>
                  <a:pt x="0" y="398417"/>
                </a:lnTo>
                <a:cubicBezTo>
                  <a:pt x="0" y="202765"/>
                  <a:pt x="149913" y="39012"/>
                  <a:pt x="345128" y="25925"/>
                </a:cubicBezTo>
                <a:cubicBezTo>
                  <a:pt x="603699" y="8590"/>
                  <a:pt x="831264" y="-52"/>
                  <a:pt x="1059847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4191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8203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084204-BBEE-412A-AA40-9C09C0D50267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F9D224B-C770-4CF8-B6A8-2C24777BA4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74123" y="1239953"/>
            <a:ext cx="1443754" cy="1443752"/>
          </a:xfrm>
          <a:custGeom>
            <a:avLst/>
            <a:gdLst>
              <a:gd name="connsiteX0" fmla="*/ 721877 w 1443754"/>
              <a:gd name="connsiteY0" fmla="*/ 0 h 1443752"/>
              <a:gd name="connsiteX1" fmla="*/ 1443754 w 1443754"/>
              <a:gd name="connsiteY1" fmla="*/ 721876 h 1443752"/>
              <a:gd name="connsiteX2" fmla="*/ 721877 w 1443754"/>
              <a:gd name="connsiteY2" fmla="*/ 1443752 h 1443752"/>
              <a:gd name="connsiteX3" fmla="*/ 0 w 1443754"/>
              <a:gd name="connsiteY3" fmla="*/ 721876 h 1443752"/>
              <a:gd name="connsiteX4" fmla="*/ 721877 w 1443754"/>
              <a:gd name="connsiteY4" fmla="*/ 0 h 144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754" h="1443752">
                <a:moveTo>
                  <a:pt x="721877" y="0"/>
                </a:moveTo>
                <a:cubicBezTo>
                  <a:pt x="1120559" y="0"/>
                  <a:pt x="1443754" y="323195"/>
                  <a:pt x="1443754" y="721876"/>
                </a:cubicBezTo>
                <a:cubicBezTo>
                  <a:pt x="1443754" y="1120557"/>
                  <a:pt x="1120559" y="1443752"/>
                  <a:pt x="721877" y="1443752"/>
                </a:cubicBezTo>
                <a:cubicBezTo>
                  <a:pt x="323195" y="1443752"/>
                  <a:pt x="0" y="1120557"/>
                  <a:pt x="0" y="721876"/>
                </a:cubicBezTo>
                <a:cubicBezTo>
                  <a:pt x="0" y="323195"/>
                  <a:pt x="323195" y="0"/>
                  <a:pt x="721877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93B7D90-7EB0-4805-A4B4-D363C22942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74123" y="4174296"/>
            <a:ext cx="1443754" cy="1443752"/>
          </a:xfrm>
          <a:custGeom>
            <a:avLst/>
            <a:gdLst>
              <a:gd name="connsiteX0" fmla="*/ 721877 w 1443754"/>
              <a:gd name="connsiteY0" fmla="*/ 0 h 1443752"/>
              <a:gd name="connsiteX1" fmla="*/ 1443754 w 1443754"/>
              <a:gd name="connsiteY1" fmla="*/ 721876 h 1443752"/>
              <a:gd name="connsiteX2" fmla="*/ 721877 w 1443754"/>
              <a:gd name="connsiteY2" fmla="*/ 1443752 h 1443752"/>
              <a:gd name="connsiteX3" fmla="*/ 0 w 1443754"/>
              <a:gd name="connsiteY3" fmla="*/ 721876 h 1443752"/>
              <a:gd name="connsiteX4" fmla="*/ 721877 w 1443754"/>
              <a:gd name="connsiteY4" fmla="*/ 0 h 144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754" h="1443752">
                <a:moveTo>
                  <a:pt x="721877" y="0"/>
                </a:moveTo>
                <a:cubicBezTo>
                  <a:pt x="1120559" y="0"/>
                  <a:pt x="1443754" y="323195"/>
                  <a:pt x="1443754" y="721876"/>
                </a:cubicBezTo>
                <a:cubicBezTo>
                  <a:pt x="1443754" y="1120557"/>
                  <a:pt x="1120559" y="1443752"/>
                  <a:pt x="721877" y="1443752"/>
                </a:cubicBezTo>
                <a:cubicBezTo>
                  <a:pt x="323195" y="1443752"/>
                  <a:pt x="0" y="1120557"/>
                  <a:pt x="0" y="721876"/>
                </a:cubicBezTo>
                <a:cubicBezTo>
                  <a:pt x="0" y="323195"/>
                  <a:pt x="323195" y="0"/>
                  <a:pt x="721877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16031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0" grpId="0" animBg="1"/>
          <p:bldP spid="11" grpId="0" animBg="1"/>
        </p:bldLst>
      </p:timing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28675B8-9009-4201-B6ED-8A46A918584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28612" y="2834347"/>
            <a:ext cx="1443754" cy="1443752"/>
          </a:xfrm>
          <a:custGeom>
            <a:avLst/>
            <a:gdLst>
              <a:gd name="connsiteX0" fmla="*/ 721877 w 1443754"/>
              <a:gd name="connsiteY0" fmla="*/ 0 h 1443752"/>
              <a:gd name="connsiteX1" fmla="*/ 1443754 w 1443754"/>
              <a:gd name="connsiteY1" fmla="*/ 721876 h 1443752"/>
              <a:gd name="connsiteX2" fmla="*/ 721877 w 1443754"/>
              <a:gd name="connsiteY2" fmla="*/ 1443752 h 1443752"/>
              <a:gd name="connsiteX3" fmla="*/ 0 w 1443754"/>
              <a:gd name="connsiteY3" fmla="*/ 721876 h 1443752"/>
              <a:gd name="connsiteX4" fmla="*/ 721877 w 1443754"/>
              <a:gd name="connsiteY4" fmla="*/ 0 h 144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754" h="1443752">
                <a:moveTo>
                  <a:pt x="721877" y="0"/>
                </a:moveTo>
                <a:cubicBezTo>
                  <a:pt x="1120559" y="0"/>
                  <a:pt x="1443754" y="323195"/>
                  <a:pt x="1443754" y="721876"/>
                </a:cubicBezTo>
                <a:cubicBezTo>
                  <a:pt x="1443754" y="1120557"/>
                  <a:pt x="1120559" y="1443752"/>
                  <a:pt x="721877" y="1443752"/>
                </a:cubicBezTo>
                <a:cubicBezTo>
                  <a:pt x="323195" y="1443752"/>
                  <a:pt x="0" y="1120557"/>
                  <a:pt x="0" y="721876"/>
                </a:cubicBezTo>
                <a:cubicBezTo>
                  <a:pt x="0" y="323195"/>
                  <a:pt x="323195" y="0"/>
                  <a:pt x="721877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EF56E4C-304B-49B8-A821-3C59A56867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58953" y="2834347"/>
            <a:ext cx="1443754" cy="1443752"/>
          </a:xfrm>
          <a:custGeom>
            <a:avLst/>
            <a:gdLst>
              <a:gd name="connsiteX0" fmla="*/ 721877 w 1443754"/>
              <a:gd name="connsiteY0" fmla="*/ 0 h 1443752"/>
              <a:gd name="connsiteX1" fmla="*/ 1443754 w 1443754"/>
              <a:gd name="connsiteY1" fmla="*/ 721876 h 1443752"/>
              <a:gd name="connsiteX2" fmla="*/ 721877 w 1443754"/>
              <a:gd name="connsiteY2" fmla="*/ 1443752 h 1443752"/>
              <a:gd name="connsiteX3" fmla="*/ 0 w 1443754"/>
              <a:gd name="connsiteY3" fmla="*/ 721876 h 1443752"/>
              <a:gd name="connsiteX4" fmla="*/ 721877 w 1443754"/>
              <a:gd name="connsiteY4" fmla="*/ 0 h 144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754" h="1443752">
                <a:moveTo>
                  <a:pt x="721877" y="0"/>
                </a:moveTo>
                <a:cubicBezTo>
                  <a:pt x="1120559" y="0"/>
                  <a:pt x="1443754" y="323195"/>
                  <a:pt x="1443754" y="721876"/>
                </a:cubicBezTo>
                <a:cubicBezTo>
                  <a:pt x="1443754" y="1120557"/>
                  <a:pt x="1120559" y="1443752"/>
                  <a:pt x="721877" y="1443752"/>
                </a:cubicBezTo>
                <a:cubicBezTo>
                  <a:pt x="323195" y="1443752"/>
                  <a:pt x="0" y="1120557"/>
                  <a:pt x="0" y="721876"/>
                </a:cubicBezTo>
                <a:cubicBezTo>
                  <a:pt x="0" y="323195"/>
                  <a:pt x="323195" y="0"/>
                  <a:pt x="721877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5290B01-AF45-4C72-BE4E-A48E3C73933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89294" y="2834347"/>
            <a:ext cx="1443754" cy="1443752"/>
          </a:xfrm>
          <a:custGeom>
            <a:avLst/>
            <a:gdLst>
              <a:gd name="connsiteX0" fmla="*/ 721877 w 1443754"/>
              <a:gd name="connsiteY0" fmla="*/ 0 h 1443752"/>
              <a:gd name="connsiteX1" fmla="*/ 1443754 w 1443754"/>
              <a:gd name="connsiteY1" fmla="*/ 721876 h 1443752"/>
              <a:gd name="connsiteX2" fmla="*/ 721877 w 1443754"/>
              <a:gd name="connsiteY2" fmla="*/ 1443752 h 1443752"/>
              <a:gd name="connsiteX3" fmla="*/ 0 w 1443754"/>
              <a:gd name="connsiteY3" fmla="*/ 721876 h 1443752"/>
              <a:gd name="connsiteX4" fmla="*/ 721877 w 1443754"/>
              <a:gd name="connsiteY4" fmla="*/ 0 h 144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754" h="1443752">
                <a:moveTo>
                  <a:pt x="721877" y="0"/>
                </a:moveTo>
                <a:cubicBezTo>
                  <a:pt x="1120559" y="0"/>
                  <a:pt x="1443754" y="323195"/>
                  <a:pt x="1443754" y="721876"/>
                </a:cubicBezTo>
                <a:cubicBezTo>
                  <a:pt x="1443754" y="1120557"/>
                  <a:pt x="1120559" y="1443752"/>
                  <a:pt x="721877" y="1443752"/>
                </a:cubicBezTo>
                <a:cubicBezTo>
                  <a:pt x="323195" y="1443752"/>
                  <a:pt x="0" y="1120557"/>
                  <a:pt x="0" y="721876"/>
                </a:cubicBezTo>
                <a:cubicBezTo>
                  <a:pt x="0" y="323195"/>
                  <a:pt x="323195" y="0"/>
                  <a:pt x="721877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D0486F-218D-4929-92AB-270EB54709F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19634" y="2834347"/>
            <a:ext cx="1443754" cy="1443752"/>
          </a:xfrm>
          <a:custGeom>
            <a:avLst/>
            <a:gdLst>
              <a:gd name="connsiteX0" fmla="*/ 721877 w 1443754"/>
              <a:gd name="connsiteY0" fmla="*/ 0 h 1443752"/>
              <a:gd name="connsiteX1" fmla="*/ 1443754 w 1443754"/>
              <a:gd name="connsiteY1" fmla="*/ 721876 h 1443752"/>
              <a:gd name="connsiteX2" fmla="*/ 721877 w 1443754"/>
              <a:gd name="connsiteY2" fmla="*/ 1443752 h 1443752"/>
              <a:gd name="connsiteX3" fmla="*/ 0 w 1443754"/>
              <a:gd name="connsiteY3" fmla="*/ 721876 h 1443752"/>
              <a:gd name="connsiteX4" fmla="*/ 721877 w 1443754"/>
              <a:gd name="connsiteY4" fmla="*/ 0 h 144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754" h="1443752">
                <a:moveTo>
                  <a:pt x="721877" y="0"/>
                </a:moveTo>
                <a:cubicBezTo>
                  <a:pt x="1120559" y="0"/>
                  <a:pt x="1443754" y="323195"/>
                  <a:pt x="1443754" y="721876"/>
                </a:cubicBezTo>
                <a:cubicBezTo>
                  <a:pt x="1443754" y="1120557"/>
                  <a:pt x="1120559" y="1443752"/>
                  <a:pt x="721877" y="1443752"/>
                </a:cubicBezTo>
                <a:cubicBezTo>
                  <a:pt x="323195" y="1443752"/>
                  <a:pt x="0" y="1120557"/>
                  <a:pt x="0" y="721876"/>
                </a:cubicBezTo>
                <a:cubicBezTo>
                  <a:pt x="0" y="323195"/>
                  <a:pt x="323195" y="0"/>
                  <a:pt x="721877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33443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1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1" grpId="0" animBg="1"/>
          <p:bldP spid="12" grpId="0" animBg="1"/>
        </p:bldLst>
      </p:timing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775131-268E-4DBE-9C20-800B1F122C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39740" y="2778480"/>
            <a:ext cx="1112520" cy="1112520"/>
          </a:xfrm>
          <a:custGeom>
            <a:avLst/>
            <a:gdLst>
              <a:gd name="connsiteX0" fmla="*/ 556260 w 1112520"/>
              <a:gd name="connsiteY0" fmla="*/ 0 h 1112520"/>
              <a:gd name="connsiteX1" fmla="*/ 1112520 w 1112520"/>
              <a:gd name="connsiteY1" fmla="*/ 556260 h 1112520"/>
              <a:gd name="connsiteX2" fmla="*/ 556260 w 1112520"/>
              <a:gd name="connsiteY2" fmla="*/ 1112520 h 1112520"/>
              <a:gd name="connsiteX3" fmla="*/ 0 w 1112520"/>
              <a:gd name="connsiteY3" fmla="*/ 556260 h 1112520"/>
              <a:gd name="connsiteX4" fmla="*/ 556260 w 1112520"/>
              <a:gd name="connsiteY4" fmla="*/ 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520" h="1112520">
                <a:moveTo>
                  <a:pt x="556260" y="0"/>
                </a:moveTo>
                <a:cubicBezTo>
                  <a:pt x="863474" y="0"/>
                  <a:pt x="1112520" y="249046"/>
                  <a:pt x="1112520" y="556260"/>
                </a:cubicBezTo>
                <a:cubicBezTo>
                  <a:pt x="1112520" y="863474"/>
                  <a:pt x="863474" y="1112520"/>
                  <a:pt x="556260" y="1112520"/>
                </a:cubicBezTo>
                <a:cubicBezTo>
                  <a:pt x="249046" y="1112520"/>
                  <a:pt x="0" y="863474"/>
                  <a:pt x="0" y="556260"/>
                </a:cubicBezTo>
                <a:cubicBezTo>
                  <a:pt x="0" y="249046"/>
                  <a:pt x="249046" y="0"/>
                  <a:pt x="556260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0720792-1379-4964-B459-AABE52DF84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69660" y="2778480"/>
            <a:ext cx="1112520" cy="1112520"/>
          </a:xfrm>
          <a:custGeom>
            <a:avLst/>
            <a:gdLst>
              <a:gd name="connsiteX0" fmla="*/ 556260 w 1112520"/>
              <a:gd name="connsiteY0" fmla="*/ 0 h 1112520"/>
              <a:gd name="connsiteX1" fmla="*/ 1112520 w 1112520"/>
              <a:gd name="connsiteY1" fmla="*/ 556260 h 1112520"/>
              <a:gd name="connsiteX2" fmla="*/ 556260 w 1112520"/>
              <a:gd name="connsiteY2" fmla="*/ 1112520 h 1112520"/>
              <a:gd name="connsiteX3" fmla="*/ 0 w 1112520"/>
              <a:gd name="connsiteY3" fmla="*/ 556260 h 1112520"/>
              <a:gd name="connsiteX4" fmla="*/ 556260 w 1112520"/>
              <a:gd name="connsiteY4" fmla="*/ 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520" h="1112520">
                <a:moveTo>
                  <a:pt x="556260" y="0"/>
                </a:moveTo>
                <a:cubicBezTo>
                  <a:pt x="863474" y="0"/>
                  <a:pt x="1112520" y="249046"/>
                  <a:pt x="1112520" y="556260"/>
                </a:cubicBezTo>
                <a:cubicBezTo>
                  <a:pt x="1112520" y="863474"/>
                  <a:pt x="863474" y="1112520"/>
                  <a:pt x="556260" y="1112520"/>
                </a:cubicBezTo>
                <a:cubicBezTo>
                  <a:pt x="249046" y="1112520"/>
                  <a:pt x="0" y="863474"/>
                  <a:pt x="0" y="556260"/>
                </a:cubicBezTo>
                <a:cubicBezTo>
                  <a:pt x="0" y="249046"/>
                  <a:pt x="249046" y="0"/>
                  <a:pt x="556260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0B704C6-8493-4720-875B-90351EB843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09820" y="2778480"/>
            <a:ext cx="1112520" cy="1112520"/>
          </a:xfrm>
          <a:custGeom>
            <a:avLst/>
            <a:gdLst>
              <a:gd name="connsiteX0" fmla="*/ 556260 w 1112520"/>
              <a:gd name="connsiteY0" fmla="*/ 0 h 1112520"/>
              <a:gd name="connsiteX1" fmla="*/ 1112520 w 1112520"/>
              <a:gd name="connsiteY1" fmla="*/ 556260 h 1112520"/>
              <a:gd name="connsiteX2" fmla="*/ 556260 w 1112520"/>
              <a:gd name="connsiteY2" fmla="*/ 1112520 h 1112520"/>
              <a:gd name="connsiteX3" fmla="*/ 0 w 1112520"/>
              <a:gd name="connsiteY3" fmla="*/ 556260 h 1112520"/>
              <a:gd name="connsiteX4" fmla="*/ 556260 w 1112520"/>
              <a:gd name="connsiteY4" fmla="*/ 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520" h="1112520">
                <a:moveTo>
                  <a:pt x="556260" y="0"/>
                </a:moveTo>
                <a:cubicBezTo>
                  <a:pt x="863474" y="0"/>
                  <a:pt x="1112520" y="249046"/>
                  <a:pt x="1112520" y="556260"/>
                </a:cubicBezTo>
                <a:cubicBezTo>
                  <a:pt x="1112520" y="863474"/>
                  <a:pt x="863474" y="1112520"/>
                  <a:pt x="556260" y="1112520"/>
                </a:cubicBezTo>
                <a:cubicBezTo>
                  <a:pt x="249046" y="1112520"/>
                  <a:pt x="0" y="863474"/>
                  <a:pt x="0" y="556260"/>
                </a:cubicBezTo>
                <a:cubicBezTo>
                  <a:pt x="0" y="249046"/>
                  <a:pt x="249046" y="0"/>
                  <a:pt x="556260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46445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6" grpId="0" animBg="1"/>
        </p:bldLst>
      </p:timing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78DC5E5-EB03-45D6-8B24-9353A795573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48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3A4CB">
              <a:alpha val="10000"/>
            </a:srgb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D874E0B-2949-4B62-B300-7610A51557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3A4CB">
              <a:alpha val="10000"/>
            </a:srgb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6199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777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 0.07778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60FA86-E88A-4383-9495-1163332D9C2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58366" y="4790759"/>
            <a:ext cx="1025074" cy="1025072"/>
          </a:xfrm>
          <a:custGeom>
            <a:avLst/>
            <a:gdLst>
              <a:gd name="connsiteX0" fmla="*/ 512537 w 1025074"/>
              <a:gd name="connsiteY0" fmla="*/ 0 h 1025072"/>
              <a:gd name="connsiteX1" fmla="*/ 1025074 w 1025074"/>
              <a:gd name="connsiteY1" fmla="*/ 512536 h 1025072"/>
              <a:gd name="connsiteX2" fmla="*/ 512537 w 1025074"/>
              <a:gd name="connsiteY2" fmla="*/ 1025072 h 1025072"/>
              <a:gd name="connsiteX3" fmla="*/ 0 w 1025074"/>
              <a:gd name="connsiteY3" fmla="*/ 512536 h 1025072"/>
              <a:gd name="connsiteX4" fmla="*/ 512537 w 1025074"/>
              <a:gd name="connsiteY4" fmla="*/ 0 h 1025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074" h="1025072">
                <a:moveTo>
                  <a:pt x="512537" y="0"/>
                </a:moveTo>
                <a:cubicBezTo>
                  <a:pt x="795604" y="0"/>
                  <a:pt x="1025074" y="229470"/>
                  <a:pt x="1025074" y="512536"/>
                </a:cubicBezTo>
                <a:cubicBezTo>
                  <a:pt x="1025074" y="795602"/>
                  <a:pt x="795604" y="1025072"/>
                  <a:pt x="512537" y="1025072"/>
                </a:cubicBezTo>
                <a:cubicBezTo>
                  <a:pt x="229471" y="1025072"/>
                  <a:pt x="0" y="795602"/>
                  <a:pt x="0" y="512536"/>
                </a:cubicBezTo>
                <a:cubicBezTo>
                  <a:pt x="0" y="229470"/>
                  <a:pt x="229471" y="0"/>
                  <a:pt x="512537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5F8CAF5-E5A3-4A76-AEA0-5A15DFB561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85324" y="4790759"/>
            <a:ext cx="1025074" cy="1025072"/>
          </a:xfrm>
          <a:custGeom>
            <a:avLst/>
            <a:gdLst>
              <a:gd name="connsiteX0" fmla="*/ 512537 w 1025074"/>
              <a:gd name="connsiteY0" fmla="*/ 0 h 1025072"/>
              <a:gd name="connsiteX1" fmla="*/ 1025074 w 1025074"/>
              <a:gd name="connsiteY1" fmla="*/ 512536 h 1025072"/>
              <a:gd name="connsiteX2" fmla="*/ 512537 w 1025074"/>
              <a:gd name="connsiteY2" fmla="*/ 1025072 h 1025072"/>
              <a:gd name="connsiteX3" fmla="*/ 0 w 1025074"/>
              <a:gd name="connsiteY3" fmla="*/ 512536 h 1025072"/>
              <a:gd name="connsiteX4" fmla="*/ 512537 w 1025074"/>
              <a:gd name="connsiteY4" fmla="*/ 0 h 1025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074" h="1025072">
                <a:moveTo>
                  <a:pt x="512537" y="0"/>
                </a:moveTo>
                <a:cubicBezTo>
                  <a:pt x="795604" y="0"/>
                  <a:pt x="1025074" y="229470"/>
                  <a:pt x="1025074" y="512536"/>
                </a:cubicBezTo>
                <a:cubicBezTo>
                  <a:pt x="1025074" y="795602"/>
                  <a:pt x="795604" y="1025072"/>
                  <a:pt x="512537" y="1025072"/>
                </a:cubicBezTo>
                <a:cubicBezTo>
                  <a:pt x="229471" y="1025072"/>
                  <a:pt x="0" y="795602"/>
                  <a:pt x="0" y="512536"/>
                </a:cubicBezTo>
                <a:cubicBezTo>
                  <a:pt x="0" y="229470"/>
                  <a:pt x="229471" y="0"/>
                  <a:pt x="512537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AD4C554-394C-40D2-93C8-8A158A3029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21845" y="2788651"/>
            <a:ext cx="1025074" cy="1025072"/>
          </a:xfrm>
          <a:custGeom>
            <a:avLst/>
            <a:gdLst>
              <a:gd name="connsiteX0" fmla="*/ 512537 w 1025074"/>
              <a:gd name="connsiteY0" fmla="*/ 0 h 1025072"/>
              <a:gd name="connsiteX1" fmla="*/ 1025074 w 1025074"/>
              <a:gd name="connsiteY1" fmla="*/ 512536 h 1025072"/>
              <a:gd name="connsiteX2" fmla="*/ 512537 w 1025074"/>
              <a:gd name="connsiteY2" fmla="*/ 1025072 h 1025072"/>
              <a:gd name="connsiteX3" fmla="*/ 0 w 1025074"/>
              <a:gd name="connsiteY3" fmla="*/ 512536 h 1025072"/>
              <a:gd name="connsiteX4" fmla="*/ 512537 w 1025074"/>
              <a:gd name="connsiteY4" fmla="*/ 0 h 1025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074" h="1025072">
                <a:moveTo>
                  <a:pt x="512537" y="0"/>
                </a:moveTo>
                <a:cubicBezTo>
                  <a:pt x="795604" y="0"/>
                  <a:pt x="1025074" y="229470"/>
                  <a:pt x="1025074" y="512536"/>
                </a:cubicBezTo>
                <a:cubicBezTo>
                  <a:pt x="1025074" y="795602"/>
                  <a:pt x="795604" y="1025072"/>
                  <a:pt x="512537" y="1025072"/>
                </a:cubicBezTo>
                <a:cubicBezTo>
                  <a:pt x="229471" y="1025072"/>
                  <a:pt x="0" y="795602"/>
                  <a:pt x="0" y="512536"/>
                </a:cubicBezTo>
                <a:cubicBezTo>
                  <a:pt x="0" y="229470"/>
                  <a:pt x="229471" y="0"/>
                  <a:pt x="512537" y="0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7464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6" grpId="0" animBg="1"/>
        </p:bldLst>
      </p:timing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8341E24-91FF-433B-9E23-82C83E9ECE86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E505D-E90E-415C-880A-C5091753BA71}"/>
              </a:ext>
            </a:extLst>
          </p:cNvPr>
          <p:cNvSpPr txBox="1"/>
          <p:nvPr userDrawn="1"/>
        </p:nvSpPr>
        <p:spPr>
          <a:xfrm rot="5400000" flipV="1">
            <a:off x="-1019404" y="4921880"/>
            <a:ext cx="2936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defRPr>
            </a:lvl1pPr>
          </a:lstStyle>
          <a:p>
            <a:pPr algn="l"/>
            <a:r>
              <a:rPr lang="en-US" sz="1050" dirty="0">
                <a:solidFill>
                  <a:schemeClr val="bg1"/>
                </a:solidFill>
                <a:latin typeface="+mj-lt"/>
              </a:rPr>
              <a:t>Page </a:t>
            </a:r>
            <a:fld id="{260E2A6B-A809-4840-BF14-8648BC0BDF87}" type="slidenum">
              <a:rPr lang="id-ID" sz="10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r>
              <a:rPr lang="en-US" sz="105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|</a:t>
            </a:r>
            <a:r>
              <a:rPr lang="en-US" sz="1050" dirty="0">
                <a:solidFill>
                  <a:schemeClr val="bg1"/>
                </a:solidFill>
                <a:latin typeface="+mj-lt"/>
              </a:rPr>
              <a:t>    Claymorphism section</a:t>
            </a:r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AC9753-A2F6-40D3-BF39-30CF4A05FDDF}"/>
              </a:ext>
            </a:extLst>
          </p:cNvPr>
          <p:cNvGrpSpPr/>
          <p:nvPr userDrawn="1"/>
        </p:nvGrpSpPr>
        <p:grpSpPr>
          <a:xfrm>
            <a:off x="242188" y="242949"/>
            <a:ext cx="432407" cy="430946"/>
            <a:chOff x="242188" y="242949"/>
            <a:chExt cx="432407" cy="43094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9AC70BD-7EED-4166-AF40-666454590461}"/>
                </a:ext>
              </a:extLst>
            </p:cNvPr>
            <p:cNvGrpSpPr/>
            <p:nvPr userDrawn="1"/>
          </p:nvGrpSpPr>
          <p:grpSpPr>
            <a:xfrm>
              <a:off x="242188" y="242949"/>
              <a:ext cx="432407" cy="430946"/>
              <a:chOff x="242188" y="242949"/>
              <a:chExt cx="432407" cy="430946"/>
            </a:xfrm>
            <a:solidFill>
              <a:schemeClr val="bg1"/>
            </a:solidFill>
          </p:grpSpPr>
          <p:sp>
            <p:nvSpPr>
              <p:cNvPr id="6" name="Graphic 8">
                <a:extLst>
                  <a:ext uri="{FF2B5EF4-FFF2-40B4-BE49-F238E27FC236}">
                    <a16:creationId xmlns:a16="http://schemas.microsoft.com/office/drawing/2014/main" id="{2DB0823F-E00E-4709-97F3-EF5A08948970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381000" dist="127000" dir="5400000" algn="ctr" rotWithShape="0">
                  <a:srgbClr val="93A4CB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" name="Graphic 8">
                <a:extLst>
                  <a:ext uri="{FF2B5EF4-FFF2-40B4-BE49-F238E27FC236}">
                    <a16:creationId xmlns:a16="http://schemas.microsoft.com/office/drawing/2014/main" id="{9D67BC5E-8F5D-4D52-A3F9-5DE84460533D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152400" dist="254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751797-03F6-4D80-A621-43A892F8E288}"/>
                </a:ext>
              </a:extLst>
            </p:cNvPr>
            <p:cNvSpPr txBox="1"/>
            <p:nvPr userDrawn="1"/>
          </p:nvSpPr>
          <p:spPr>
            <a:xfrm>
              <a:off x="378512" y="368879"/>
              <a:ext cx="159758" cy="179086"/>
            </a:xfrm>
            <a:custGeom>
              <a:avLst/>
              <a:gdLst/>
              <a:ahLst/>
              <a:cxnLst/>
              <a:rect l="l" t="t" r="r" b="b"/>
              <a:pathLst>
                <a:path w="124149" h="139170">
                  <a:moveTo>
                    <a:pt x="67323" y="0"/>
                  </a:moveTo>
                  <a:cubicBezTo>
                    <a:pt x="76975" y="0"/>
                    <a:pt x="85631" y="1629"/>
                    <a:pt x="93292" y="4886"/>
                  </a:cubicBezTo>
                  <a:cubicBezTo>
                    <a:pt x="100954" y="8144"/>
                    <a:pt x="107439" y="12457"/>
                    <a:pt x="112747" y="17826"/>
                  </a:cubicBezTo>
                  <a:cubicBezTo>
                    <a:pt x="118056" y="23195"/>
                    <a:pt x="121856" y="29077"/>
                    <a:pt x="124149" y="35471"/>
                  </a:cubicBezTo>
                  <a:lnTo>
                    <a:pt x="102070" y="45787"/>
                  </a:lnTo>
                  <a:cubicBezTo>
                    <a:pt x="99415" y="39030"/>
                    <a:pt x="95102" y="33450"/>
                    <a:pt x="89130" y="29046"/>
                  </a:cubicBezTo>
                  <a:cubicBezTo>
                    <a:pt x="83158" y="24643"/>
                    <a:pt x="75889" y="22441"/>
                    <a:pt x="67323" y="22441"/>
                  </a:cubicBezTo>
                  <a:cubicBezTo>
                    <a:pt x="58877" y="22441"/>
                    <a:pt x="51457" y="24401"/>
                    <a:pt x="45063" y="28323"/>
                  </a:cubicBezTo>
                  <a:cubicBezTo>
                    <a:pt x="38668" y="32244"/>
                    <a:pt x="33661" y="37733"/>
                    <a:pt x="30042" y="44791"/>
                  </a:cubicBezTo>
                  <a:cubicBezTo>
                    <a:pt x="26422" y="51849"/>
                    <a:pt x="24612" y="60084"/>
                    <a:pt x="24612" y="69494"/>
                  </a:cubicBezTo>
                  <a:cubicBezTo>
                    <a:pt x="24612" y="78905"/>
                    <a:pt x="26422" y="87139"/>
                    <a:pt x="30042" y="94197"/>
                  </a:cubicBezTo>
                  <a:cubicBezTo>
                    <a:pt x="33661" y="101256"/>
                    <a:pt x="38668" y="106775"/>
                    <a:pt x="45063" y="110757"/>
                  </a:cubicBezTo>
                  <a:cubicBezTo>
                    <a:pt x="51457" y="114738"/>
                    <a:pt x="58877" y="116729"/>
                    <a:pt x="67323" y="116729"/>
                  </a:cubicBezTo>
                  <a:cubicBezTo>
                    <a:pt x="75889" y="116729"/>
                    <a:pt x="83158" y="114527"/>
                    <a:pt x="89130" y="110123"/>
                  </a:cubicBezTo>
                  <a:cubicBezTo>
                    <a:pt x="95102" y="105720"/>
                    <a:pt x="99415" y="100140"/>
                    <a:pt x="102070" y="93383"/>
                  </a:cubicBezTo>
                  <a:lnTo>
                    <a:pt x="124149" y="103699"/>
                  </a:lnTo>
                  <a:cubicBezTo>
                    <a:pt x="121856" y="110093"/>
                    <a:pt x="118056" y="115975"/>
                    <a:pt x="112747" y="121344"/>
                  </a:cubicBezTo>
                  <a:cubicBezTo>
                    <a:pt x="107439" y="126713"/>
                    <a:pt x="100954" y="131026"/>
                    <a:pt x="93292" y="134283"/>
                  </a:cubicBezTo>
                  <a:cubicBezTo>
                    <a:pt x="85631" y="137541"/>
                    <a:pt x="76975" y="139170"/>
                    <a:pt x="67323" y="139170"/>
                  </a:cubicBezTo>
                  <a:cubicBezTo>
                    <a:pt x="57671" y="139170"/>
                    <a:pt x="48742" y="137451"/>
                    <a:pt x="40538" y="134012"/>
                  </a:cubicBezTo>
                  <a:cubicBezTo>
                    <a:pt x="32334" y="130573"/>
                    <a:pt x="25216" y="125717"/>
                    <a:pt x="19183" y="119444"/>
                  </a:cubicBezTo>
                  <a:cubicBezTo>
                    <a:pt x="13151" y="113170"/>
                    <a:pt x="8445" y="105780"/>
                    <a:pt x="5067" y="97274"/>
                  </a:cubicBezTo>
                  <a:cubicBezTo>
                    <a:pt x="1689" y="88768"/>
                    <a:pt x="0" y="79508"/>
                    <a:pt x="0" y="69494"/>
                  </a:cubicBezTo>
                  <a:cubicBezTo>
                    <a:pt x="0" y="59480"/>
                    <a:pt x="1689" y="50221"/>
                    <a:pt x="5067" y="41715"/>
                  </a:cubicBezTo>
                  <a:cubicBezTo>
                    <a:pt x="8445" y="33209"/>
                    <a:pt x="13151" y="25849"/>
                    <a:pt x="19183" y="19636"/>
                  </a:cubicBezTo>
                  <a:cubicBezTo>
                    <a:pt x="25216" y="13422"/>
                    <a:pt x="32334" y="8596"/>
                    <a:pt x="40538" y="5158"/>
                  </a:cubicBezTo>
                  <a:cubicBezTo>
                    <a:pt x="48742" y="1719"/>
                    <a:pt x="57671" y="0"/>
                    <a:pt x="67323" y="0"/>
                  </a:cubicBezTo>
                  <a:close/>
                </a:path>
              </a:pathLst>
            </a:custGeo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889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 b="1" dirty="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9D287E8-07F0-479B-8B18-3B981824B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8351" y="1225121"/>
            <a:ext cx="3739952" cy="4407758"/>
          </a:xfrm>
          <a:custGeom>
            <a:avLst/>
            <a:gdLst>
              <a:gd name="connsiteX0" fmla="*/ 1865923 w 3739952"/>
              <a:gd name="connsiteY0" fmla="*/ 1 h 4407758"/>
              <a:gd name="connsiteX1" fmla="*/ 3091949 w 3739952"/>
              <a:gd name="connsiteY1" fmla="*/ 48413 h 4407758"/>
              <a:gd name="connsiteX2" fmla="*/ 3739952 w 3739952"/>
              <a:gd name="connsiteY2" fmla="*/ 752814 h 4407758"/>
              <a:gd name="connsiteX3" fmla="*/ 3739952 w 3739952"/>
              <a:gd name="connsiteY3" fmla="*/ 3653321 h 4407758"/>
              <a:gd name="connsiteX4" fmla="*/ 3096234 w 3739952"/>
              <a:gd name="connsiteY4" fmla="*/ 4356871 h 4407758"/>
              <a:gd name="connsiteX5" fmla="*/ 644270 w 3739952"/>
              <a:gd name="connsiteY5" fmla="*/ 4356514 h 4407758"/>
              <a:gd name="connsiteX6" fmla="*/ 0 w 3739952"/>
              <a:gd name="connsiteY6" fmla="*/ 3652785 h 4407758"/>
              <a:gd name="connsiteX7" fmla="*/ 0 w 3739952"/>
              <a:gd name="connsiteY7" fmla="*/ 751839 h 4407758"/>
              <a:gd name="connsiteX8" fmla="*/ 647034 w 3739952"/>
              <a:gd name="connsiteY8" fmla="*/ 47822 h 4407758"/>
              <a:gd name="connsiteX9" fmla="*/ 1865923 w 3739952"/>
              <a:gd name="connsiteY9" fmla="*/ 1 h 440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39952" h="4407758">
                <a:moveTo>
                  <a:pt x="1865923" y="1"/>
                </a:moveTo>
                <a:cubicBezTo>
                  <a:pt x="2256201" y="119"/>
                  <a:pt x="2647669" y="16276"/>
                  <a:pt x="3091949" y="48413"/>
                </a:cubicBezTo>
                <a:cubicBezTo>
                  <a:pt x="3459450" y="74995"/>
                  <a:pt x="3739952" y="384352"/>
                  <a:pt x="3739952" y="752814"/>
                </a:cubicBezTo>
                <a:lnTo>
                  <a:pt x="3739952" y="3653321"/>
                </a:lnTo>
                <a:cubicBezTo>
                  <a:pt x="3739952" y="4020092"/>
                  <a:pt x="3461931" y="4328741"/>
                  <a:pt x="3096234" y="4356871"/>
                </a:cubicBezTo>
                <a:cubicBezTo>
                  <a:pt x="2213951" y="4424742"/>
                  <a:pt x="1536340" y="4424820"/>
                  <a:pt x="644270" y="4356514"/>
                </a:cubicBezTo>
                <a:cubicBezTo>
                  <a:pt x="278341" y="4328501"/>
                  <a:pt x="0" y="4019786"/>
                  <a:pt x="0" y="3652785"/>
                </a:cubicBezTo>
                <a:lnTo>
                  <a:pt x="0" y="751839"/>
                </a:lnTo>
                <a:cubicBezTo>
                  <a:pt x="0" y="383786"/>
                  <a:pt x="279955" y="74563"/>
                  <a:pt x="647034" y="47822"/>
                </a:cubicBezTo>
                <a:cubicBezTo>
                  <a:pt x="1086557" y="15803"/>
                  <a:pt x="1475645" y="-118"/>
                  <a:pt x="1865923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03283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2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2" grpId="0"/>
          <p:bldP spid="14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810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8872FAE-B512-4EE1-8A15-6ED2C67673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5688" y="692149"/>
            <a:ext cx="5040312" cy="2736851"/>
          </a:xfrm>
          <a:custGeom>
            <a:avLst/>
            <a:gdLst>
              <a:gd name="connsiteX0" fmla="*/ 2520098 w 5040312"/>
              <a:gd name="connsiteY0" fmla="*/ 1 h 2736851"/>
              <a:gd name="connsiteX1" fmla="*/ 4454841 w 5040312"/>
              <a:gd name="connsiteY1" fmla="*/ 39150 h 2736851"/>
              <a:gd name="connsiteX2" fmla="*/ 5040312 w 5040312"/>
              <a:gd name="connsiteY2" fmla="*/ 649750 h 2736851"/>
              <a:gd name="connsiteX3" fmla="*/ 5040312 w 5040312"/>
              <a:gd name="connsiteY3" fmla="*/ 2085724 h 2736851"/>
              <a:gd name="connsiteX4" fmla="*/ 4455604 w 5040312"/>
              <a:gd name="connsiteY4" fmla="*/ 2696277 h 2736851"/>
              <a:gd name="connsiteX5" fmla="*/ 584466 w 5040312"/>
              <a:gd name="connsiteY5" fmla="*/ 2696452 h 2736851"/>
              <a:gd name="connsiteX6" fmla="*/ 0 w 5040312"/>
              <a:gd name="connsiteY6" fmla="*/ 2085973 h 2736851"/>
              <a:gd name="connsiteX7" fmla="*/ 0 w 5040312"/>
              <a:gd name="connsiteY7" fmla="*/ 649692 h 2736851"/>
              <a:gd name="connsiteX8" fmla="*/ 585398 w 5040312"/>
              <a:gd name="connsiteY8" fmla="*/ 39109 h 2736851"/>
              <a:gd name="connsiteX9" fmla="*/ 2520098 w 5040312"/>
              <a:gd name="connsiteY9" fmla="*/ 1 h 273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0312" h="2736851">
                <a:moveTo>
                  <a:pt x="2520098" y="1"/>
                </a:moveTo>
                <a:cubicBezTo>
                  <a:pt x="3129075" y="20"/>
                  <a:pt x="3738060" y="13081"/>
                  <a:pt x="4454841" y="39150"/>
                </a:cubicBezTo>
                <a:cubicBezTo>
                  <a:pt x="4781873" y="51043"/>
                  <a:pt x="5040312" y="321362"/>
                  <a:pt x="5040312" y="649750"/>
                </a:cubicBezTo>
                <a:lnTo>
                  <a:pt x="5040312" y="2085724"/>
                </a:lnTo>
                <a:cubicBezTo>
                  <a:pt x="5040312" y="2413824"/>
                  <a:pt x="4782318" y="2684023"/>
                  <a:pt x="4455604" y="2696277"/>
                </a:cubicBezTo>
                <a:cubicBezTo>
                  <a:pt x="3020778" y="2750098"/>
                  <a:pt x="2020075" y="2750595"/>
                  <a:pt x="584466" y="2696452"/>
                </a:cubicBezTo>
                <a:cubicBezTo>
                  <a:pt x="257834" y="2684131"/>
                  <a:pt x="0" y="2413975"/>
                  <a:pt x="0" y="2085973"/>
                </a:cubicBezTo>
                <a:lnTo>
                  <a:pt x="0" y="649692"/>
                </a:lnTo>
                <a:cubicBezTo>
                  <a:pt x="0" y="321327"/>
                  <a:pt x="258389" y="51018"/>
                  <a:pt x="585398" y="39109"/>
                </a:cubicBezTo>
                <a:cubicBezTo>
                  <a:pt x="1302151" y="13007"/>
                  <a:pt x="1911121" y="-17"/>
                  <a:pt x="2520098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CE71B03-224A-479F-8BC9-EF85BFB60A0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3428999"/>
            <a:ext cx="5040312" cy="2736851"/>
          </a:xfrm>
          <a:custGeom>
            <a:avLst/>
            <a:gdLst>
              <a:gd name="connsiteX0" fmla="*/ 2520098 w 5040312"/>
              <a:gd name="connsiteY0" fmla="*/ 1 h 2736851"/>
              <a:gd name="connsiteX1" fmla="*/ 4454841 w 5040312"/>
              <a:gd name="connsiteY1" fmla="*/ 39150 h 2736851"/>
              <a:gd name="connsiteX2" fmla="*/ 5040312 w 5040312"/>
              <a:gd name="connsiteY2" fmla="*/ 649750 h 2736851"/>
              <a:gd name="connsiteX3" fmla="*/ 5040312 w 5040312"/>
              <a:gd name="connsiteY3" fmla="*/ 2085724 h 2736851"/>
              <a:gd name="connsiteX4" fmla="*/ 4455604 w 5040312"/>
              <a:gd name="connsiteY4" fmla="*/ 2696277 h 2736851"/>
              <a:gd name="connsiteX5" fmla="*/ 584466 w 5040312"/>
              <a:gd name="connsiteY5" fmla="*/ 2696452 h 2736851"/>
              <a:gd name="connsiteX6" fmla="*/ 0 w 5040312"/>
              <a:gd name="connsiteY6" fmla="*/ 2085973 h 2736851"/>
              <a:gd name="connsiteX7" fmla="*/ 0 w 5040312"/>
              <a:gd name="connsiteY7" fmla="*/ 649692 h 2736851"/>
              <a:gd name="connsiteX8" fmla="*/ 585398 w 5040312"/>
              <a:gd name="connsiteY8" fmla="*/ 39109 h 2736851"/>
              <a:gd name="connsiteX9" fmla="*/ 2520098 w 5040312"/>
              <a:gd name="connsiteY9" fmla="*/ 1 h 273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0312" h="2736851">
                <a:moveTo>
                  <a:pt x="2520098" y="1"/>
                </a:moveTo>
                <a:cubicBezTo>
                  <a:pt x="3129075" y="20"/>
                  <a:pt x="3738060" y="13081"/>
                  <a:pt x="4454841" y="39150"/>
                </a:cubicBezTo>
                <a:cubicBezTo>
                  <a:pt x="4781873" y="51044"/>
                  <a:pt x="5040312" y="321362"/>
                  <a:pt x="5040312" y="649750"/>
                </a:cubicBezTo>
                <a:lnTo>
                  <a:pt x="5040312" y="2085724"/>
                </a:lnTo>
                <a:cubicBezTo>
                  <a:pt x="5040312" y="2413824"/>
                  <a:pt x="4782318" y="2684023"/>
                  <a:pt x="4455604" y="2696277"/>
                </a:cubicBezTo>
                <a:cubicBezTo>
                  <a:pt x="3020778" y="2750098"/>
                  <a:pt x="2020075" y="2750595"/>
                  <a:pt x="584466" y="2696452"/>
                </a:cubicBezTo>
                <a:cubicBezTo>
                  <a:pt x="257834" y="2684131"/>
                  <a:pt x="0" y="2413975"/>
                  <a:pt x="0" y="2085973"/>
                </a:cubicBezTo>
                <a:lnTo>
                  <a:pt x="0" y="649692"/>
                </a:lnTo>
                <a:cubicBezTo>
                  <a:pt x="0" y="321327"/>
                  <a:pt x="258389" y="51018"/>
                  <a:pt x="585398" y="39109"/>
                </a:cubicBezTo>
                <a:cubicBezTo>
                  <a:pt x="1302151" y="13007"/>
                  <a:pt x="1911121" y="-17"/>
                  <a:pt x="2520098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00479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</p:bldLst>
      </p:timing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50B78093-570A-4634-960A-A0DDCAC7A8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70976"/>
              <a:gd name="connsiteY0" fmla="*/ 0 h 6858000"/>
              <a:gd name="connsiteX1" fmla="*/ 6070976 w 6070976"/>
              <a:gd name="connsiteY1" fmla="*/ 0 h 6858000"/>
              <a:gd name="connsiteX2" fmla="*/ 6070976 w 6070976"/>
              <a:gd name="connsiteY2" fmla="*/ 6858000 h 6858000"/>
              <a:gd name="connsiteX3" fmla="*/ 0 w 60709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976" h="6858000">
                <a:moveTo>
                  <a:pt x="0" y="0"/>
                </a:moveTo>
                <a:lnTo>
                  <a:pt x="6070976" y="0"/>
                </a:lnTo>
                <a:lnTo>
                  <a:pt x="6070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3A4CB">
              <a:alpha val="10000"/>
            </a:srgb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74045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777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BAA40B6-F615-4F84-A535-B21500F7B3FF}"/>
              </a:ext>
            </a:extLst>
          </p:cNvPr>
          <p:cNvSpPr/>
          <p:nvPr userDrawn="1"/>
        </p:nvSpPr>
        <p:spPr>
          <a:xfrm>
            <a:off x="2894526" y="503029"/>
            <a:ext cx="9297475" cy="6354973"/>
          </a:xfrm>
          <a:custGeom>
            <a:avLst/>
            <a:gdLst>
              <a:gd name="connsiteX0" fmla="*/ 9297475 w 9297475"/>
              <a:gd name="connsiteY0" fmla="*/ 0 h 6354973"/>
              <a:gd name="connsiteX1" fmla="*/ 9297475 w 9297475"/>
              <a:gd name="connsiteY1" fmla="*/ 6354973 h 6354973"/>
              <a:gd name="connsiteX2" fmla="*/ 0 w 9297475"/>
              <a:gd name="connsiteY2" fmla="*/ 6354973 h 6354973"/>
              <a:gd name="connsiteX3" fmla="*/ 5025 w 9297475"/>
              <a:gd name="connsiteY3" fmla="*/ 6345882 h 6354973"/>
              <a:gd name="connsiteX4" fmla="*/ 1271075 w 9297475"/>
              <a:gd name="connsiteY4" fmla="*/ 4968858 h 6354973"/>
              <a:gd name="connsiteX5" fmla="*/ 5001246 w 9297475"/>
              <a:gd name="connsiteY5" fmla="*/ 4664058 h 6354973"/>
              <a:gd name="connsiteX6" fmla="*/ 6351075 w 9297475"/>
              <a:gd name="connsiteY6" fmla="*/ 1325772 h 6354973"/>
              <a:gd name="connsiteX7" fmla="*/ 8716904 w 9297475"/>
              <a:gd name="connsiteY7" fmla="*/ 483943 h 6354973"/>
              <a:gd name="connsiteX8" fmla="*/ 9290828 w 9297475"/>
              <a:gd name="connsiteY8" fmla="*/ 7565 h 63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97475" h="6354973">
                <a:moveTo>
                  <a:pt x="9297475" y="0"/>
                </a:moveTo>
                <a:lnTo>
                  <a:pt x="9297475" y="6354973"/>
                </a:lnTo>
                <a:lnTo>
                  <a:pt x="0" y="6354973"/>
                </a:lnTo>
                <a:lnTo>
                  <a:pt x="5025" y="6345882"/>
                </a:lnTo>
                <a:cubicBezTo>
                  <a:pt x="274258" y="5862148"/>
                  <a:pt x="664046" y="5219985"/>
                  <a:pt x="1271075" y="4968858"/>
                </a:cubicBezTo>
                <a:cubicBezTo>
                  <a:pt x="2154027" y="4603582"/>
                  <a:pt x="4154579" y="5271239"/>
                  <a:pt x="5001246" y="4664058"/>
                </a:cubicBezTo>
                <a:cubicBezTo>
                  <a:pt x="5847913" y="4056877"/>
                  <a:pt x="5731799" y="2022458"/>
                  <a:pt x="6351075" y="1325772"/>
                </a:cubicBezTo>
                <a:cubicBezTo>
                  <a:pt x="6970351" y="629086"/>
                  <a:pt x="8107304" y="820191"/>
                  <a:pt x="8716904" y="483943"/>
                </a:cubicBezTo>
                <a:cubicBezTo>
                  <a:pt x="8945504" y="357850"/>
                  <a:pt x="9129541" y="184132"/>
                  <a:pt x="9290828" y="7565"/>
                </a:cubicBezTo>
                <a:close/>
              </a:path>
            </a:pathLst>
          </a:cu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0E27C37-9C5D-422A-9546-562C653956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98501" y="1211345"/>
            <a:ext cx="4435314" cy="4435311"/>
          </a:xfrm>
          <a:custGeom>
            <a:avLst/>
            <a:gdLst>
              <a:gd name="connsiteX0" fmla="*/ 2210878 w 4435314"/>
              <a:gd name="connsiteY0" fmla="*/ 2 h 4435311"/>
              <a:gd name="connsiteX1" fmla="*/ 3601321 w 4435314"/>
              <a:gd name="connsiteY1" fmla="*/ 54411 h 4435311"/>
              <a:gd name="connsiteX2" fmla="*/ 4435314 w 4435314"/>
              <a:gd name="connsiteY2" fmla="*/ 961766 h 4435311"/>
              <a:gd name="connsiteX3" fmla="*/ 4435314 w 4435314"/>
              <a:gd name="connsiteY3" fmla="*/ 3473114 h 4435311"/>
              <a:gd name="connsiteX4" fmla="*/ 3605311 w 4435314"/>
              <a:gd name="connsiteY4" fmla="*/ 4379494 h 4435311"/>
              <a:gd name="connsiteX5" fmla="*/ 830417 w 4435314"/>
              <a:gd name="connsiteY5" fmla="*/ 4379292 h 4435311"/>
              <a:gd name="connsiteX6" fmla="*/ 0 w 4435314"/>
              <a:gd name="connsiteY6" fmla="*/ 3472721 h 4435311"/>
              <a:gd name="connsiteX7" fmla="*/ 0 w 4435314"/>
              <a:gd name="connsiteY7" fmla="*/ 960101 h 4435311"/>
              <a:gd name="connsiteX8" fmla="*/ 832221 w 4435314"/>
              <a:gd name="connsiteY8" fmla="*/ 53445 h 4435311"/>
              <a:gd name="connsiteX9" fmla="*/ 2210878 w 4435314"/>
              <a:gd name="connsiteY9" fmla="*/ 2 h 4435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35314" h="4435311">
                <a:moveTo>
                  <a:pt x="2210878" y="2"/>
                </a:moveTo>
                <a:cubicBezTo>
                  <a:pt x="2654405" y="175"/>
                  <a:pt x="3099897" y="18324"/>
                  <a:pt x="3601321" y="54411"/>
                </a:cubicBezTo>
                <a:cubicBezTo>
                  <a:pt x="4074461" y="88463"/>
                  <a:pt x="4435314" y="487398"/>
                  <a:pt x="4435314" y="961766"/>
                </a:cubicBezTo>
                <a:lnTo>
                  <a:pt x="4435314" y="3473114"/>
                </a:lnTo>
                <a:cubicBezTo>
                  <a:pt x="4435314" y="3945914"/>
                  <a:pt x="4076793" y="4344213"/>
                  <a:pt x="3605311" y="4379494"/>
                </a:cubicBezTo>
                <a:cubicBezTo>
                  <a:pt x="2608317" y="4454098"/>
                  <a:pt x="1827469" y="4453803"/>
                  <a:pt x="830417" y="4379292"/>
                </a:cubicBezTo>
                <a:cubicBezTo>
                  <a:pt x="358766" y="4344048"/>
                  <a:pt x="0" y="3945687"/>
                  <a:pt x="0" y="3472721"/>
                </a:cubicBezTo>
                <a:lnTo>
                  <a:pt x="0" y="960101"/>
                </a:lnTo>
                <a:cubicBezTo>
                  <a:pt x="0" y="486434"/>
                  <a:pt x="359793" y="87724"/>
                  <a:pt x="832221" y="53445"/>
                </a:cubicBezTo>
                <a:cubicBezTo>
                  <a:pt x="1325787" y="17632"/>
                  <a:pt x="1767350" y="-170"/>
                  <a:pt x="2210878" y="2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3556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87869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4" grpId="0" animBg="1"/>
        </p:bldLst>
      </p:timing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C8AE3C6-0375-4F20-B74F-9D8ED8FBF2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909797" y="1"/>
            <a:ext cx="6372406" cy="4176075"/>
          </a:xfrm>
          <a:custGeom>
            <a:avLst/>
            <a:gdLst>
              <a:gd name="connsiteX0" fmla="*/ 4674 w 6372406"/>
              <a:gd name="connsiteY0" fmla="*/ 0 h 4176075"/>
              <a:gd name="connsiteX1" fmla="*/ 6367600 w 6372406"/>
              <a:gd name="connsiteY1" fmla="*/ 0 h 4176075"/>
              <a:gd name="connsiteX2" fmla="*/ 6372406 w 6372406"/>
              <a:gd name="connsiteY2" fmla="*/ 52718 h 4176075"/>
              <a:gd name="connsiteX3" fmla="*/ 6372406 w 6372406"/>
              <a:gd name="connsiteY3" fmla="*/ 3042695 h 4176075"/>
              <a:gd name="connsiteX4" fmla="*/ 5443245 w 6372406"/>
              <a:gd name="connsiteY4" fmla="*/ 4091778 h 4176075"/>
              <a:gd name="connsiteX5" fmla="*/ 928861 w 6372406"/>
              <a:gd name="connsiteY5" fmla="*/ 4091963 h 4176075"/>
              <a:gd name="connsiteX6" fmla="*/ 0 w 6372406"/>
              <a:gd name="connsiteY6" fmla="*/ 3042995 h 4176075"/>
              <a:gd name="connsiteX7" fmla="*/ 0 w 6372406"/>
              <a:gd name="connsiteY7" fmla="*/ 51315 h 417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72406" h="4176075">
                <a:moveTo>
                  <a:pt x="4674" y="0"/>
                </a:moveTo>
                <a:lnTo>
                  <a:pt x="6367600" y="0"/>
                </a:lnTo>
                <a:lnTo>
                  <a:pt x="6372406" y="52718"/>
                </a:lnTo>
                <a:lnTo>
                  <a:pt x="6372406" y="3042695"/>
                </a:lnTo>
                <a:cubicBezTo>
                  <a:pt x="6372406" y="3595106"/>
                  <a:pt x="5967871" y="4056137"/>
                  <a:pt x="5443245" y="4091778"/>
                </a:cubicBezTo>
                <a:cubicBezTo>
                  <a:pt x="3792254" y="4203950"/>
                  <a:pt x="2579842" y="4204338"/>
                  <a:pt x="928861" y="4091963"/>
                </a:cubicBezTo>
                <a:cubicBezTo>
                  <a:pt x="404354" y="4056261"/>
                  <a:pt x="0" y="3595283"/>
                  <a:pt x="0" y="3042995"/>
                </a:cubicBezTo>
                <a:lnTo>
                  <a:pt x="0" y="51315"/>
                </a:lnTo>
                <a:close/>
              </a:path>
            </a:pathLst>
          </a:custGeom>
          <a:solidFill>
            <a:srgbClr val="93A4CB">
              <a:alpha val="10000"/>
            </a:srgb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4108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777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4DD606A-F1F8-4C07-A090-8759328BBD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18384" y="1235574"/>
            <a:ext cx="1632522" cy="2759733"/>
          </a:xfrm>
          <a:custGeom>
            <a:avLst/>
            <a:gdLst>
              <a:gd name="connsiteX0" fmla="*/ 816184 w 1632522"/>
              <a:gd name="connsiteY0" fmla="*/ 1 h 2759733"/>
              <a:gd name="connsiteX1" fmla="*/ 1362274 w 1632522"/>
              <a:gd name="connsiteY1" fmla="*/ 28368 h 2759733"/>
              <a:gd name="connsiteX2" fmla="*/ 1632522 w 1632522"/>
              <a:gd name="connsiteY2" fmla="*/ 330605 h 2759733"/>
              <a:gd name="connsiteX3" fmla="*/ 1632522 w 1632522"/>
              <a:gd name="connsiteY3" fmla="*/ 2427768 h 2759733"/>
              <a:gd name="connsiteX4" fmla="*/ 1364609 w 1632522"/>
              <a:gd name="connsiteY4" fmla="*/ 2729523 h 2759733"/>
              <a:gd name="connsiteX5" fmla="*/ 268160 w 1632522"/>
              <a:gd name="connsiteY5" fmla="*/ 2729400 h 2759733"/>
              <a:gd name="connsiteX6" fmla="*/ 0 w 1632522"/>
              <a:gd name="connsiteY6" fmla="*/ 2427535 h 2759733"/>
              <a:gd name="connsiteX7" fmla="*/ 0 w 1632522"/>
              <a:gd name="connsiteY7" fmla="*/ 330453 h 2759733"/>
              <a:gd name="connsiteX8" fmla="*/ 270089 w 1632522"/>
              <a:gd name="connsiteY8" fmla="*/ 28286 h 2759733"/>
              <a:gd name="connsiteX9" fmla="*/ 816184 w 1632522"/>
              <a:gd name="connsiteY9" fmla="*/ 1 h 275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32522" h="2759733">
                <a:moveTo>
                  <a:pt x="816184" y="1"/>
                </a:moveTo>
                <a:cubicBezTo>
                  <a:pt x="990237" y="30"/>
                  <a:pt x="1164290" y="9501"/>
                  <a:pt x="1362274" y="28368"/>
                </a:cubicBezTo>
                <a:cubicBezTo>
                  <a:pt x="1516650" y="43079"/>
                  <a:pt x="1632522" y="174978"/>
                  <a:pt x="1632522" y="330605"/>
                </a:cubicBezTo>
                <a:lnTo>
                  <a:pt x="1632522" y="2427768"/>
                </a:lnTo>
                <a:cubicBezTo>
                  <a:pt x="1632522" y="2582468"/>
                  <a:pt x="1517976" y="2713940"/>
                  <a:pt x="1364609" y="2729523"/>
                </a:cubicBezTo>
                <a:cubicBezTo>
                  <a:pt x="966765" y="2769941"/>
                  <a:pt x="665979" y="2769707"/>
                  <a:pt x="268160" y="2729400"/>
                </a:cubicBezTo>
                <a:cubicBezTo>
                  <a:pt x="114689" y="2713850"/>
                  <a:pt x="0" y="2582336"/>
                  <a:pt x="0" y="2427535"/>
                </a:cubicBezTo>
                <a:lnTo>
                  <a:pt x="0" y="330453"/>
                </a:lnTo>
                <a:cubicBezTo>
                  <a:pt x="0" y="174890"/>
                  <a:pt x="115778" y="43018"/>
                  <a:pt x="270089" y="28286"/>
                </a:cubicBezTo>
                <a:cubicBezTo>
                  <a:pt x="468077" y="9385"/>
                  <a:pt x="642131" y="-28"/>
                  <a:pt x="816184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4191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008396A-5A31-4B8F-A126-42FD404E3F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72878" y="1235574"/>
            <a:ext cx="1632522" cy="2759733"/>
          </a:xfrm>
          <a:custGeom>
            <a:avLst/>
            <a:gdLst>
              <a:gd name="connsiteX0" fmla="*/ 816184 w 1632522"/>
              <a:gd name="connsiteY0" fmla="*/ 1 h 2759733"/>
              <a:gd name="connsiteX1" fmla="*/ 1362274 w 1632522"/>
              <a:gd name="connsiteY1" fmla="*/ 28368 h 2759733"/>
              <a:gd name="connsiteX2" fmla="*/ 1632522 w 1632522"/>
              <a:gd name="connsiteY2" fmla="*/ 330605 h 2759733"/>
              <a:gd name="connsiteX3" fmla="*/ 1632522 w 1632522"/>
              <a:gd name="connsiteY3" fmla="*/ 2427768 h 2759733"/>
              <a:gd name="connsiteX4" fmla="*/ 1364609 w 1632522"/>
              <a:gd name="connsiteY4" fmla="*/ 2729523 h 2759733"/>
              <a:gd name="connsiteX5" fmla="*/ 268160 w 1632522"/>
              <a:gd name="connsiteY5" fmla="*/ 2729400 h 2759733"/>
              <a:gd name="connsiteX6" fmla="*/ 0 w 1632522"/>
              <a:gd name="connsiteY6" fmla="*/ 2427535 h 2759733"/>
              <a:gd name="connsiteX7" fmla="*/ 0 w 1632522"/>
              <a:gd name="connsiteY7" fmla="*/ 330453 h 2759733"/>
              <a:gd name="connsiteX8" fmla="*/ 270089 w 1632522"/>
              <a:gd name="connsiteY8" fmla="*/ 28286 h 2759733"/>
              <a:gd name="connsiteX9" fmla="*/ 816184 w 1632522"/>
              <a:gd name="connsiteY9" fmla="*/ 1 h 275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32522" h="2759733">
                <a:moveTo>
                  <a:pt x="816184" y="1"/>
                </a:moveTo>
                <a:cubicBezTo>
                  <a:pt x="990237" y="30"/>
                  <a:pt x="1164290" y="9501"/>
                  <a:pt x="1362274" y="28368"/>
                </a:cubicBezTo>
                <a:cubicBezTo>
                  <a:pt x="1516650" y="43079"/>
                  <a:pt x="1632522" y="174978"/>
                  <a:pt x="1632522" y="330605"/>
                </a:cubicBezTo>
                <a:lnTo>
                  <a:pt x="1632522" y="2427768"/>
                </a:lnTo>
                <a:cubicBezTo>
                  <a:pt x="1632522" y="2582468"/>
                  <a:pt x="1517976" y="2713940"/>
                  <a:pt x="1364609" y="2729523"/>
                </a:cubicBezTo>
                <a:cubicBezTo>
                  <a:pt x="966765" y="2769941"/>
                  <a:pt x="665979" y="2769707"/>
                  <a:pt x="268160" y="2729400"/>
                </a:cubicBezTo>
                <a:cubicBezTo>
                  <a:pt x="114689" y="2713850"/>
                  <a:pt x="0" y="2582336"/>
                  <a:pt x="0" y="2427535"/>
                </a:cubicBezTo>
                <a:lnTo>
                  <a:pt x="0" y="330453"/>
                </a:lnTo>
                <a:cubicBezTo>
                  <a:pt x="0" y="174890"/>
                  <a:pt x="115778" y="43018"/>
                  <a:pt x="270089" y="28286"/>
                </a:cubicBezTo>
                <a:cubicBezTo>
                  <a:pt x="468077" y="9385"/>
                  <a:pt x="642131" y="-28"/>
                  <a:pt x="816184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4191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3DBC1E9-7FB6-4171-AA95-8F9470DCE31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27372" y="1235574"/>
            <a:ext cx="1632522" cy="2759733"/>
          </a:xfrm>
          <a:custGeom>
            <a:avLst/>
            <a:gdLst>
              <a:gd name="connsiteX0" fmla="*/ 816184 w 1632522"/>
              <a:gd name="connsiteY0" fmla="*/ 1 h 2759733"/>
              <a:gd name="connsiteX1" fmla="*/ 1362274 w 1632522"/>
              <a:gd name="connsiteY1" fmla="*/ 28368 h 2759733"/>
              <a:gd name="connsiteX2" fmla="*/ 1632522 w 1632522"/>
              <a:gd name="connsiteY2" fmla="*/ 330605 h 2759733"/>
              <a:gd name="connsiteX3" fmla="*/ 1632522 w 1632522"/>
              <a:gd name="connsiteY3" fmla="*/ 2427768 h 2759733"/>
              <a:gd name="connsiteX4" fmla="*/ 1364609 w 1632522"/>
              <a:gd name="connsiteY4" fmla="*/ 2729523 h 2759733"/>
              <a:gd name="connsiteX5" fmla="*/ 268160 w 1632522"/>
              <a:gd name="connsiteY5" fmla="*/ 2729400 h 2759733"/>
              <a:gd name="connsiteX6" fmla="*/ 0 w 1632522"/>
              <a:gd name="connsiteY6" fmla="*/ 2427535 h 2759733"/>
              <a:gd name="connsiteX7" fmla="*/ 0 w 1632522"/>
              <a:gd name="connsiteY7" fmla="*/ 330453 h 2759733"/>
              <a:gd name="connsiteX8" fmla="*/ 270090 w 1632522"/>
              <a:gd name="connsiteY8" fmla="*/ 28286 h 2759733"/>
              <a:gd name="connsiteX9" fmla="*/ 816184 w 1632522"/>
              <a:gd name="connsiteY9" fmla="*/ 1 h 275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32522" h="2759733">
                <a:moveTo>
                  <a:pt x="816184" y="1"/>
                </a:moveTo>
                <a:cubicBezTo>
                  <a:pt x="990237" y="30"/>
                  <a:pt x="1164290" y="9501"/>
                  <a:pt x="1362274" y="28368"/>
                </a:cubicBezTo>
                <a:cubicBezTo>
                  <a:pt x="1516650" y="43079"/>
                  <a:pt x="1632522" y="174978"/>
                  <a:pt x="1632522" y="330605"/>
                </a:cubicBezTo>
                <a:lnTo>
                  <a:pt x="1632522" y="2427768"/>
                </a:lnTo>
                <a:cubicBezTo>
                  <a:pt x="1632522" y="2582468"/>
                  <a:pt x="1517976" y="2713940"/>
                  <a:pt x="1364609" y="2729523"/>
                </a:cubicBezTo>
                <a:cubicBezTo>
                  <a:pt x="966765" y="2769941"/>
                  <a:pt x="665979" y="2769707"/>
                  <a:pt x="268160" y="2729400"/>
                </a:cubicBezTo>
                <a:cubicBezTo>
                  <a:pt x="114689" y="2713850"/>
                  <a:pt x="0" y="2582336"/>
                  <a:pt x="0" y="2427535"/>
                </a:cubicBezTo>
                <a:lnTo>
                  <a:pt x="0" y="330453"/>
                </a:lnTo>
                <a:cubicBezTo>
                  <a:pt x="0" y="174890"/>
                  <a:pt x="115778" y="43018"/>
                  <a:pt x="270090" y="28286"/>
                </a:cubicBezTo>
                <a:cubicBezTo>
                  <a:pt x="468077" y="9385"/>
                  <a:pt x="642131" y="-28"/>
                  <a:pt x="816184" y="1"/>
                </a:cubicBezTo>
                <a:close/>
              </a:path>
            </a:pathLst>
          </a:custGeom>
          <a:solidFill>
            <a:srgbClr val="93A4CB">
              <a:alpha val="10000"/>
            </a:srgbClr>
          </a:solidFill>
          <a:effectLst>
            <a:outerShdw blurRad="635000" dist="419100" dir="5400000" sx="90000" sy="90000" algn="t" rotWithShape="0">
              <a:srgbClr val="93A4CB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rgbClr val="93A4CB"/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64768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 animBg="1"/>
        </p:bldLst>
      </p:timing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21563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6783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4730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76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Slide">
    <p:bg>
      <p:bgPr>
        <a:gradFill>
          <a:gsLst>
            <a:gs pos="95000">
              <a:schemeClr val="accent4"/>
            </a:gs>
            <a:gs pos="5000">
              <a:schemeClr val="accent3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5CE0D4A-95D7-4A56-ABDE-E4A779131F6C}"/>
              </a:ext>
            </a:extLst>
          </p:cNvPr>
          <p:cNvSpPr/>
          <p:nvPr userDrawn="1"/>
        </p:nvSpPr>
        <p:spPr>
          <a:xfrm>
            <a:off x="1" y="0"/>
            <a:ext cx="4981575" cy="6858000"/>
          </a:xfrm>
          <a:custGeom>
            <a:avLst/>
            <a:gdLst>
              <a:gd name="connsiteX0" fmla="*/ 0 w 4981575"/>
              <a:gd name="connsiteY0" fmla="*/ 0 h 6858000"/>
              <a:gd name="connsiteX1" fmla="*/ 3699777 w 4981575"/>
              <a:gd name="connsiteY1" fmla="*/ 0 h 6858000"/>
              <a:gd name="connsiteX2" fmla="*/ 3786564 w 4981575"/>
              <a:gd name="connsiteY2" fmla="*/ 100191 h 6858000"/>
              <a:gd name="connsiteX3" fmla="*/ 4981575 w 4981575"/>
              <a:gd name="connsiteY3" fmla="*/ 3429000 h 6858000"/>
              <a:gd name="connsiteX4" fmla="*/ 3786564 w 4981575"/>
              <a:gd name="connsiteY4" fmla="*/ 6757810 h 6858000"/>
              <a:gd name="connsiteX5" fmla="*/ 3699776 w 4981575"/>
              <a:gd name="connsiteY5" fmla="*/ 6858000 h 6858000"/>
              <a:gd name="connsiteX6" fmla="*/ 0 w 498157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81575" h="6858000">
                <a:moveTo>
                  <a:pt x="0" y="0"/>
                </a:moveTo>
                <a:lnTo>
                  <a:pt x="3699777" y="0"/>
                </a:lnTo>
                <a:lnTo>
                  <a:pt x="3786564" y="100191"/>
                </a:lnTo>
                <a:cubicBezTo>
                  <a:pt x="4533113" y="1004798"/>
                  <a:pt x="4981575" y="2164527"/>
                  <a:pt x="4981575" y="3429000"/>
                </a:cubicBezTo>
                <a:cubicBezTo>
                  <a:pt x="4981575" y="4693473"/>
                  <a:pt x="4533113" y="5853202"/>
                  <a:pt x="3786564" y="6757810"/>
                </a:cubicBezTo>
                <a:lnTo>
                  <a:pt x="369977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0945979-71C6-4445-9F66-9A964F3E5F54}"/>
              </a:ext>
            </a:extLst>
          </p:cNvPr>
          <p:cNvSpPr/>
          <p:nvPr userDrawn="1"/>
        </p:nvSpPr>
        <p:spPr>
          <a:xfrm>
            <a:off x="7210428" y="0"/>
            <a:ext cx="4981572" cy="6858000"/>
          </a:xfrm>
          <a:custGeom>
            <a:avLst/>
            <a:gdLst>
              <a:gd name="connsiteX0" fmla="*/ 1281798 w 4981572"/>
              <a:gd name="connsiteY0" fmla="*/ 0 h 6858000"/>
              <a:gd name="connsiteX1" fmla="*/ 4981572 w 4981572"/>
              <a:gd name="connsiteY1" fmla="*/ 0 h 6858000"/>
              <a:gd name="connsiteX2" fmla="*/ 4981572 w 4981572"/>
              <a:gd name="connsiteY2" fmla="*/ 6858000 h 6858000"/>
              <a:gd name="connsiteX3" fmla="*/ 1281798 w 4981572"/>
              <a:gd name="connsiteY3" fmla="*/ 6858000 h 6858000"/>
              <a:gd name="connsiteX4" fmla="*/ 1195011 w 4981572"/>
              <a:gd name="connsiteY4" fmla="*/ 6757810 h 6858000"/>
              <a:gd name="connsiteX5" fmla="*/ 0 w 4981572"/>
              <a:gd name="connsiteY5" fmla="*/ 3429000 h 6858000"/>
              <a:gd name="connsiteX6" fmla="*/ 1195011 w 4981572"/>
              <a:gd name="connsiteY6" fmla="*/ 1001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81572" h="6858000">
                <a:moveTo>
                  <a:pt x="1281798" y="0"/>
                </a:moveTo>
                <a:lnTo>
                  <a:pt x="4981572" y="0"/>
                </a:lnTo>
                <a:lnTo>
                  <a:pt x="4981572" y="6858000"/>
                </a:lnTo>
                <a:lnTo>
                  <a:pt x="1281798" y="6858000"/>
                </a:lnTo>
                <a:lnTo>
                  <a:pt x="1195011" y="6757810"/>
                </a:lnTo>
                <a:cubicBezTo>
                  <a:pt x="448462" y="5853202"/>
                  <a:pt x="0" y="4693473"/>
                  <a:pt x="0" y="3429000"/>
                </a:cubicBezTo>
                <a:cubicBezTo>
                  <a:pt x="0" y="2164527"/>
                  <a:pt x="448462" y="1004798"/>
                  <a:pt x="1195011" y="100191"/>
                </a:cubicBezTo>
                <a:close/>
              </a:path>
            </a:pathLst>
          </a:custGeo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4AB268-7CC9-4499-B3A4-84E189FCDD4C}"/>
              </a:ext>
            </a:extLst>
          </p:cNvPr>
          <p:cNvSpPr txBox="1"/>
          <p:nvPr userDrawn="1"/>
        </p:nvSpPr>
        <p:spPr>
          <a:xfrm rot="5400000" flipV="1">
            <a:off x="-1019404" y="4921880"/>
            <a:ext cx="2936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defRPr>
            </a:lvl1pPr>
          </a:lstStyle>
          <a:p>
            <a:pPr algn="l"/>
            <a:r>
              <a:rPr lang="en-US" sz="1050" dirty="0">
                <a:solidFill>
                  <a:schemeClr val="bg1"/>
                </a:solidFill>
                <a:latin typeface="+mj-lt"/>
              </a:rPr>
              <a:t>Page </a:t>
            </a:r>
            <a:fld id="{260E2A6B-A809-4840-BF14-8648BC0BDF87}" type="slidenum">
              <a:rPr lang="id-ID" sz="10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r>
              <a:rPr lang="en-US" sz="105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|</a:t>
            </a:r>
            <a:r>
              <a:rPr lang="en-US" sz="1050" dirty="0">
                <a:solidFill>
                  <a:schemeClr val="bg1"/>
                </a:solidFill>
                <a:latin typeface="+mj-lt"/>
              </a:rPr>
              <a:t>    Claymorphism section</a:t>
            </a:r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2B5BD7-D205-4202-96BB-960C17F10490}"/>
              </a:ext>
            </a:extLst>
          </p:cNvPr>
          <p:cNvGrpSpPr/>
          <p:nvPr userDrawn="1"/>
        </p:nvGrpSpPr>
        <p:grpSpPr>
          <a:xfrm>
            <a:off x="242188" y="242949"/>
            <a:ext cx="432407" cy="430946"/>
            <a:chOff x="242188" y="242949"/>
            <a:chExt cx="432407" cy="4309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421C559-947A-4320-8A4F-30950DE66C14}"/>
                </a:ext>
              </a:extLst>
            </p:cNvPr>
            <p:cNvGrpSpPr/>
            <p:nvPr userDrawn="1"/>
          </p:nvGrpSpPr>
          <p:grpSpPr>
            <a:xfrm>
              <a:off x="242188" y="242949"/>
              <a:ext cx="432407" cy="430946"/>
              <a:chOff x="242188" y="242949"/>
              <a:chExt cx="432407" cy="430946"/>
            </a:xfrm>
            <a:solidFill>
              <a:schemeClr val="bg1"/>
            </a:solidFill>
          </p:grpSpPr>
          <p:sp>
            <p:nvSpPr>
              <p:cNvPr id="8" name="Graphic 8">
                <a:extLst>
                  <a:ext uri="{FF2B5EF4-FFF2-40B4-BE49-F238E27FC236}">
                    <a16:creationId xmlns:a16="http://schemas.microsoft.com/office/drawing/2014/main" id="{88E3768F-5270-45C4-80DB-040711317840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381000" dist="127000" dir="5400000" algn="ctr" rotWithShape="0">
                  <a:srgbClr val="93A4CB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" name="Graphic 8">
                <a:extLst>
                  <a:ext uri="{FF2B5EF4-FFF2-40B4-BE49-F238E27FC236}">
                    <a16:creationId xmlns:a16="http://schemas.microsoft.com/office/drawing/2014/main" id="{7A7CCBB8-3AAC-403B-B738-B23E2D7BD8A9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152400" dist="254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9BABF4-B2ED-4603-B52C-121595D0FABF}"/>
                </a:ext>
              </a:extLst>
            </p:cNvPr>
            <p:cNvSpPr txBox="1"/>
            <p:nvPr userDrawn="1"/>
          </p:nvSpPr>
          <p:spPr>
            <a:xfrm>
              <a:off x="378512" y="368879"/>
              <a:ext cx="159758" cy="179086"/>
            </a:xfrm>
            <a:custGeom>
              <a:avLst/>
              <a:gdLst/>
              <a:ahLst/>
              <a:cxnLst/>
              <a:rect l="l" t="t" r="r" b="b"/>
              <a:pathLst>
                <a:path w="124149" h="139170">
                  <a:moveTo>
                    <a:pt x="67323" y="0"/>
                  </a:moveTo>
                  <a:cubicBezTo>
                    <a:pt x="76975" y="0"/>
                    <a:pt x="85631" y="1629"/>
                    <a:pt x="93292" y="4886"/>
                  </a:cubicBezTo>
                  <a:cubicBezTo>
                    <a:pt x="100954" y="8144"/>
                    <a:pt x="107439" y="12457"/>
                    <a:pt x="112747" y="17826"/>
                  </a:cubicBezTo>
                  <a:cubicBezTo>
                    <a:pt x="118056" y="23195"/>
                    <a:pt x="121856" y="29077"/>
                    <a:pt x="124149" y="35471"/>
                  </a:cubicBezTo>
                  <a:lnTo>
                    <a:pt x="102070" y="45787"/>
                  </a:lnTo>
                  <a:cubicBezTo>
                    <a:pt x="99415" y="39030"/>
                    <a:pt x="95102" y="33450"/>
                    <a:pt x="89130" y="29046"/>
                  </a:cubicBezTo>
                  <a:cubicBezTo>
                    <a:pt x="83158" y="24643"/>
                    <a:pt x="75889" y="22441"/>
                    <a:pt x="67323" y="22441"/>
                  </a:cubicBezTo>
                  <a:cubicBezTo>
                    <a:pt x="58877" y="22441"/>
                    <a:pt x="51457" y="24401"/>
                    <a:pt x="45063" y="28323"/>
                  </a:cubicBezTo>
                  <a:cubicBezTo>
                    <a:pt x="38668" y="32244"/>
                    <a:pt x="33661" y="37733"/>
                    <a:pt x="30042" y="44791"/>
                  </a:cubicBezTo>
                  <a:cubicBezTo>
                    <a:pt x="26422" y="51849"/>
                    <a:pt x="24612" y="60084"/>
                    <a:pt x="24612" y="69494"/>
                  </a:cubicBezTo>
                  <a:cubicBezTo>
                    <a:pt x="24612" y="78905"/>
                    <a:pt x="26422" y="87139"/>
                    <a:pt x="30042" y="94197"/>
                  </a:cubicBezTo>
                  <a:cubicBezTo>
                    <a:pt x="33661" y="101256"/>
                    <a:pt x="38668" y="106775"/>
                    <a:pt x="45063" y="110757"/>
                  </a:cubicBezTo>
                  <a:cubicBezTo>
                    <a:pt x="51457" y="114738"/>
                    <a:pt x="58877" y="116729"/>
                    <a:pt x="67323" y="116729"/>
                  </a:cubicBezTo>
                  <a:cubicBezTo>
                    <a:pt x="75889" y="116729"/>
                    <a:pt x="83158" y="114527"/>
                    <a:pt x="89130" y="110123"/>
                  </a:cubicBezTo>
                  <a:cubicBezTo>
                    <a:pt x="95102" y="105720"/>
                    <a:pt x="99415" y="100140"/>
                    <a:pt x="102070" y="93383"/>
                  </a:cubicBezTo>
                  <a:lnTo>
                    <a:pt x="124149" y="103699"/>
                  </a:lnTo>
                  <a:cubicBezTo>
                    <a:pt x="121856" y="110093"/>
                    <a:pt x="118056" y="115975"/>
                    <a:pt x="112747" y="121344"/>
                  </a:cubicBezTo>
                  <a:cubicBezTo>
                    <a:pt x="107439" y="126713"/>
                    <a:pt x="100954" y="131026"/>
                    <a:pt x="93292" y="134283"/>
                  </a:cubicBezTo>
                  <a:cubicBezTo>
                    <a:pt x="85631" y="137541"/>
                    <a:pt x="76975" y="139170"/>
                    <a:pt x="67323" y="139170"/>
                  </a:cubicBezTo>
                  <a:cubicBezTo>
                    <a:pt x="57671" y="139170"/>
                    <a:pt x="48742" y="137451"/>
                    <a:pt x="40538" y="134012"/>
                  </a:cubicBezTo>
                  <a:cubicBezTo>
                    <a:pt x="32334" y="130573"/>
                    <a:pt x="25216" y="125717"/>
                    <a:pt x="19183" y="119444"/>
                  </a:cubicBezTo>
                  <a:cubicBezTo>
                    <a:pt x="13151" y="113170"/>
                    <a:pt x="8445" y="105780"/>
                    <a:pt x="5067" y="97274"/>
                  </a:cubicBezTo>
                  <a:cubicBezTo>
                    <a:pt x="1689" y="88768"/>
                    <a:pt x="0" y="79508"/>
                    <a:pt x="0" y="69494"/>
                  </a:cubicBezTo>
                  <a:cubicBezTo>
                    <a:pt x="0" y="59480"/>
                    <a:pt x="1689" y="50221"/>
                    <a:pt x="5067" y="41715"/>
                  </a:cubicBezTo>
                  <a:cubicBezTo>
                    <a:pt x="8445" y="33209"/>
                    <a:pt x="13151" y="25849"/>
                    <a:pt x="19183" y="19636"/>
                  </a:cubicBezTo>
                  <a:cubicBezTo>
                    <a:pt x="25216" y="13422"/>
                    <a:pt x="32334" y="8596"/>
                    <a:pt x="40538" y="5158"/>
                  </a:cubicBezTo>
                  <a:cubicBezTo>
                    <a:pt x="48742" y="1719"/>
                    <a:pt x="57671" y="0"/>
                    <a:pt x="67323" y="0"/>
                  </a:cubicBezTo>
                  <a:close/>
                </a:path>
              </a:pathLst>
            </a:custGeo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889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 b="1" dirty="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371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0BDCBE1-089C-4C12-AD0E-1D4E5D2F48B9}"/>
              </a:ext>
            </a:extLst>
          </p:cNvPr>
          <p:cNvSpPr/>
          <p:nvPr userDrawn="1"/>
        </p:nvSpPr>
        <p:spPr>
          <a:xfrm>
            <a:off x="1952007" y="-1"/>
            <a:ext cx="10239993" cy="6858001"/>
          </a:xfrm>
          <a:custGeom>
            <a:avLst/>
            <a:gdLst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617976 w 10239993"/>
              <a:gd name="connsiteY8" fmla="*/ 5711329 h 6858001"/>
              <a:gd name="connsiteX9" fmla="*/ 3712871 w 10239993"/>
              <a:gd name="connsiteY9" fmla="*/ 5604664 h 6858001"/>
              <a:gd name="connsiteX10" fmla="*/ 6039580 w 10239993"/>
              <a:gd name="connsiteY10" fmla="*/ 1573988 h 6858001"/>
              <a:gd name="connsiteX11" fmla="*/ 6053755 w 10239993"/>
              <a:gd name="connsiteY11" fmla="*/ 1552172 h 6858001"/>
              <a:gd name="connsiteX12" fmla="*/ 7001493 w 10239993"/>
              <a:gd name="connsiteY12" fmla="*/ 558801 h 6858001"/>
              <a:gd name="connsiteX13" fmla="*/ 8093693 w 10239993"/>
              <a:gd name="connsiteY13" fmla="*/ 76201 h 6858001"/>
              <a:gd name="connsiteX14" fmla="*/ 8619751 w 10239993"/>
              <a:gd name="connsiteY14" fmla="*/ 17563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6053755 w 10239993"/>
              <a:gd name="connsiteY10" fmla="*/ 1552172 h 6858001"/>
              <a:gd name="connsiteX11" fmla="*/ 7001493 w 10239993"/>
              <a:gd name="connsiteY11" fmla="*/ 558801 h 6858001"/>
              <a:gd name="connsiteX12" fmla="*/ 8093693 w 10239993"/>
              <a:gd name="connsiteY12" fmla="*/ 76201 h 6858001"/>
              <a:gd name="connsiteX13" fmla="*/ 8619751 w 10239993"/>
              <a:gd name="connsiteY13" fmla="*/ 17563 h 6858001"/>
              <a:gd name="connsiteX14" fmla="*/ 8934155 w 10239993"/>
              <a:gd name="connsiteY14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6053755 w 10239993"/>
              <a:gd name="connsiteY10" fmla="*/ 1552172 h 6858001"/>
              <a:gd name="connsiteX11" fmla="*/ 7001493 w 10239993"/>
              <a:gd name="connsiteY11" fmla="*/ 558801 h 6858001"/>
              <a:gd name="connsiteX12" fmla="*/ 8093693 w 10239993"/>
              <a:gd name="connsiteY12" fmla="*/ 76201 h 6858001"/>
              <a:gd name="connsiteX13" fmla="*/ 8619751 w 10239993"/>
              <a:gd name="connsiteY13" fmla="*/ 17563 h 6858001"/>
              <a:gd name="connsiteX14" fmla="*/ 8934155 w 10239993"/>
              <a:gd name="connsiteY14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6053755 w 10239993"/>
              <a:gd name="connsiteY10" fmla="*/ 1552172 h 6858001"/>
              <a:gd name="connsiteX11" fmla="*/ 7001493 w 10239993"/>
              <a:gd name="connsiteY11" fmla="*/ 558801 h 6858001"/>
              <a:gd name="connsiteX12" fmla="*/ 8093693 w 10239993"/>
              <a:gd name="connsiteY12" fmla="*/ 76201 h 6858001"/>
              <a:gd name="connsiteX13" fmla="*/ 8619751 w 10239993"/>
              <a:gd name="connsiteY13" fmla="*/ 17563 h 6858001"/>
              <a:gd name="connsiteX14" fmla="*/ 8934155 w 10239993"/>
              <a:gd name="connsiteY14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6053755 w 10239993"/>
              <a:gd name="connsiteY10" fmla="*/ 1552172 h 6858001"/>
              <a:gd name="connsiteX11" fmla="*/ 7001493 w 10239993"/>
              <a:gd name="connsiteY11" fmla="*/ 558801 h 6858001"/>
              <a:gd name="connsiteX12" fmla="*/ 8093693 w 10239993"/>
              <a:gd name="connsiteY12" fmla="*/ 76201 h 6858001"/>
              <a:gd name="connsiteX13" fmla="*/ 8619751 w 10239993"/>
              <a:gd name="connsiteY13" fmla="*/ 17563 h 6858001"/>
              <a:gd name="connsiteX14" fmla="*/ 8934155 w 10239993"/>
              <a:gd name="connsiteY14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6053755 w 10239993"/>
              <a:gd name="connsiteY10" fmla="*/ 1552172 h 6858001"/>
              <a:gd name="connsiteX11" fmla="*/ 7001493 w 10239993"/>
              <a:gd name="connsiteY11" fmla="*/ 558801 h 6858001"/>
              <a:gd name="connsiteX12" fmla="*/ 8093693 w 10239993"/>
              <a:gd name="connsiteY12" fmla="*/ 76201 h 6858001"/>
              <a:gd name="connsiteX13" fmla="*/ 8619751 w 10239993"/>
              <a:gd name="connsiteY13" fmla="*/ 17563 h 6858001"/>
              <a:gd name="connsiteX14" fmla="*/ 8934155 w 10239993"/>
              <a:gd name="connsiteY14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6053755 w 10239993"/>
              <a:gd name="connsiteY10" fmla="*/ 1552172 h 6858001"/>
              <a:gd name="connsiteX11" fmla="*/ 7001493 w 10239993"/>
              <a:gd name="connsiteY11" fmla="*/ 558801 h 6858001"/>
              <a:gd name="connsiteX12" fmla="*/ 8093693 w 10239993"/>
              <a:gd name="connsiteY12" fmla="*/ 76201 h 6858001"/>
              <a:gd name="connsiteX13" fmla="*/ 8619751 w 10239993"/>
              <a:gd name="connsiteY13" fmla="*/ 17563 h 6858001"/>
              <a:gd name="connsiteX14" fmla="*/ 8934155 w 10239993"/>
              <a:gd name="connsiteY14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7001493 w 10239993"/>
              <a:gd name="connsiteY10" fmla="*/ 558801 h 6858001"/>
              <a:gd name="connsiteX11" fmla="*/ 8093693 w 10239993"/>
              <a:gd name="connsiteY11" fmla="*/ 76201 h 6858001"/>
              <a:gd name="connsiteX12" fmla="*/ 8619751 w 10239993"/>
              <a:gd name="connsiteY12" fmla="*/ 17563 h 6858001"/>
              <a:gd name="connsiteX13" fmla="*/ 8934155 w 10239993"/>
              <a:gd name="connsiteY13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7001493 w 10239993"/>
              <a:gd name="connsiteY10" fmla="*/ 558801 h 6858001"/>
              <a:gd name="connsiteX11" fmla="*/ 8093693 w 10239993"/>
              <a:gd name="connsiteY11" fmla="*/ 76201 h 6858001"/>
              <a:gd name="connsiteX12" fmla="*/ 8619751 w 10239993"/>
              <a:gd name="connsiteY12" fmla="*/ 17563 h 6858001"/>
              <a:gd name="connsiteX13" fmla="*/ 8934155 w 10239993"/>
              <a:gd name="connsiteY13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7001493 w 10239993"/>
              <a:gd name="connsiteY10" fmla="*/ 558801 h 6858001"/>
              <a:gd name="connsiteX11" fmla="*/ 8093693 w 10239993"/>
              <a:gd name="connsiteY11" fmla="*/ 76201 h 6858001"/>
              <a:gd name="connsiteX12" fmla="*/ 8619751 w 10239993"/>
              <a:gd name="connsiteY12" fmla="*/ 17563 h 6858001"/>
              <a:gd name="connsiteX13" fmla="*/ 8934155 w 10239993"/>
              <a:gd name="connsiteY13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6976093 w 10239993"/>
              <a:gd name="connsiteY10" fmla="*/ 546101 h 6858001"/>
              <a:gd name="connsiteX11" fmla="*/ 8093693 w 10239993"/>
              <a:gd name="connsiteY11" fmla="*/ 76201 h 6858001"/>
              <a:gd name="connsiteX12" fmla="*/ 8619751 w 10239993"/>
              <a:gd name="connsiteY12" fmla="*/ 17563 h 6858001"/>
              <a:gd name="connsiteX13" fmla="*/ 8934155 w 10239993"/>
              <a:gd name="connsiteY13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770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6976093 w 10239993"/>
              <a:gd name="connsiteY10" fmla="*/ 546101 h 6858001"/>
              <a:gd name="connsiteX11" fmla="*/ 8093693 w 10239993"/>
              <a:gd name="connsiteY11" fmla="*/ 76201 h 6858001"/>
              <a:gd name="connsiteX12" fmla="*/ 8619751 w 10239993"/>
              <a:gd name="connsiteY12" fmla="*/ 17563 h 6858001"/>
              <a:gd name="connsiteX13" fmla="*/ 8934155 w 10239993"/>
              <a:gd name="connsiteY13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643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6976093 w 10239993"/>
              <a:gd name="connsiteY10" fmla="*/ 546101 h 6858001"/>
              <a:gd name="connsiteX11" fmla="*/ 8093693 w 10239993"/>
              <a:gd name="connsiteY11" fmla="*/ 76201 h 6858001"/>
              <a:gd name="connsiteX12" fmla="*/ 8619751 w 10239993"/>
              <a:gd name="connsiteY12" fmla="*/ 17563 h 6858001"/>
              <a:gd name="connsiteX13" fmla="*/ 8934155 w 10239993"/>
              <a:gd name="connsiteY13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643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6976093 w 10239993"/>
              <a:gd name="connsiteY10" fmla="*/ 546101 h 6858001"/>
              <a:gd name="connsiteX11" fmla="*/ 8093693 w 10239993"/>
              <a:gd name="connsiteY11" fmla="*/ 76201 h 6858001"/>
              <a:gd name="connsiteX12" fmla="*/ 8619751 w 10239993"/>
              <a:gd name="connsiteY12" fmla="*/ 17563 h 6858001"/>
              <a:gd name="connsiteX13" fmla="*/ 8934155 w 10239993"/>
              <a:gd name="connsiteY13" fmla="*/ 0 h 6858001"/>
              <a:gd name="connsiteX0" fmla="*/ 8934155 w 10239993"/>
              <a:gd name="connsiteY0" fmla="*/ 0 h 6858001"/>
              <a:gd name="connsiteX1" fmla="*/ 10239993 w 10239993"/>
              <a:gd name="connsiteY1" fmla="*/ 0 h 6858001"/>
              <a:gd name="connsiteX2" fmla="*/ 10239993 w 10239993"/>
              <a:gd name="connsiteY2" fmla="*/ 6857999 h 6858001"/>
              <a:gd name="connsiteX3" fmla="*/ 4823068 w 10239993"/>
              <a:gd name="connsiteY3" fmla="*/ 6857999 h 6858001"/>
              <a:gd name="connsiteX4" fmla="*/ 4823066 w 10239993"/>
              <a:gd name="connsiteY4" fmla="*/ 6858001 h 6858001"/>
              <a:gd name="connsiteX5" fmla="*/ 0 w 10239993"/>
              <a:gd name="connsiteY5" fmla="*/ 6858001 h 6858001"/>
              <a:gd name="connsiteX6" fmla="*/ 82831 w 10239993"/>
              <a:gd name="connsiteY6" fmla="*/ 6852726 h 6858001"/>
              <a:gd name="connsiteX7" fmla="*/ 2264394 w 10239993"/>
              <a:gd name="connsiteY7" fmla="*/ 6502400 h 6858001"/>
              <a:gd name="connsiteX8" fmla="*/ 3712871 w 10239993"/>
              <a:gd name="connsiteY8" fmla="*/ 5604664 h 6858001"/>
              <a:gd name="connsiteX9" fmla="*/ 6039580 w 10239993"/>
              <a:gd name="connsiteY9" fmla="*/ 1573988 h 6858001"/>
              <a:gd name="connsiteX10" fmla="*/ 6976093 w 10239993"/>
              <a:gd name="connsiteY10" fmla="*/ 546101 h 6858001"/>
              <a:gd name="connsiteX11" fmla="*/ 8093693 w 10239993"/>
              <a:gd name="connsiteY11" fmla="*/ 76201 h 6858001"/>
              <a:gd name="connsiteX12" fmla="*/ 8619751 w 10239993"/>
              <a:gd name="connsiteY12" fmla="*/ 17563 h 6858001"/>
              <a:gd name="connsiteX13" fmla="*/ 8934155 w 10239993"/>
              <a:gd name="connsiteY1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239993" h="6858001">
                <a:moveTo>
                  <a:pt x="8934155" y="0"/>
                </a:moveTo>
                <a:lnTo>
                  <a:pt x="10239993" y="0"/>
                </a:lnTo>
                <a:lnTo>
                  <a:pt x="10239993" y="6857999"/>
                </a:lnTo>
                <a:lnTo>
                  <a:pt x="4823068" y="6857999"/>
                </a:lnTo>
                <a:lnTo>
                  <a:pt x="4823066" y="6858001"/>
                </a:lnTo>
                <a:lnTo>
                  <a:pt x="0" y="6858001"/>
                </a:lnTo>
                <a:lnTo>
                  <a:pt x="82831" y="6852726"/>
                </a:lnTo>
                <a:cubicBezTo>
                  <a:pt x="500447" y="6818859"/>
                  <a:pt x="1653037" y="6697710"/>
                  <a:pt x="2264394" y="6502400"/>
                </a:cubicBezTo>
                <a:cubicBezTo>
                  <a:pt x="2875751" y="6307090"/>
                  <a:pt x="3206440" y="6257791"/>
                  <a:pt x="3712871" y="5604664"/>
                </a:cubicBezTo>
                <a:lnTo>
                  <a:pt x="6039580" y="1573988"/>
                </a:lnTo>
                <a:cubicBezTo>
                  <a:pt x="6411018" y="1006992"/>
                  <a:pt x="6668155" y="808297"/>
                  <a:pt x="6976093" y="546101"/>
                </a:cubicBezTo>
                <a:cubicBezTo>
                  <a:pt x="7333386" y="273474"/>
                  <a:pt x="7532776" y="182034"/>
                  <a:pt x="8093693" y="76201"/>
                </a:cubicBezTo>
                <a:cubicBezTo>
                  <a:pt x="8233922" y="49743"/>
                  <a:pt x="8416882" y="31354"/>
                  <a:pt x="8619751" y="17563"/>
                </a:cubicBezTo>
                <a:lnTo>
                  <a:pt x="8934155" y="0"/>
                </a:lnTo>
                <a:close/>
              </a:path>
            </a:pathLst>
          </a:cu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5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bg>
      <p:bgPr>
        <a:gradFill>
          <a:gsLst>
            <a:gs pos="95000">
              <a:schemeClr val="accent2"/>
            </a:gs>
            <a:gs pos="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51E8D4-D6BE-4EBA-87BC-97B26CA24ACB}"/>
              </a:ext>
            </a:extLst>
          </p:cNvPr>
          <p:cNvSpPr txBox="1"/>
          <p:nvPr userDrawn="1"/>
        </p:nvSpPr>
        <p:spPr>
          <a:xfrm rot="5400000" flipV="1">
            <a:off x="-1019404" y="4921880"/>
            <a:ext cx="2936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defRPr>
            </a:lvl1pPr>
          </a:lstStyle>
          <a:p>
            <a:pPr algn="l"/>
            <a:r>
              <a:rPr lang="en-US" sz="1050" dirty="0">
                <a:solidFill>
                  <a:schemeClr val="bg1"/>
                </a:solidFill>
                <a:latin typeface="+mj-lt"/>
              </a:rPr>
              <a:t>Page </a:t>
            </a:r>
            <a:fld id="{260E2A6B-A809-4840-BF14-8648BC0BDF87}" type="slidenum">
              <a:rPr lang="id-ID" sz="10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r>
              <a:rPr lang="en-US" sz="105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|</a:t>
            </a:r>
            <a:r>
              <a:rPr lang="en-US" sz="1050" dirty="0">
                <a:solidFill>
                  <a:schemeClr val="bg1"/>
                </a:solidFill>
                <a:latin typeface="+mj-lt"/>
              </a:rPr>
              <a:t>    Claymorphism section</a:t>
            </a:r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9B2686-596C-49AD-B35D-D2ABEF2022CB}"/>
              </a:ext>
            </a:extLst>
          </p:cNvPr>
          <p:cNvGrpSpPr/>
          <p:nvPr userDrawn="1"/>
        </p:nvGrpSpPr>
        <p:grpSpPr>
          <a:xfrm>
            <a:off x="242188" y="242949"/>
            <a:ext cx="432407" cy="430946"/>
            <a:chOff x="242188" y="242949"/>
            <a:chExt cx="432407" cy="4309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020B2C-B152-4C11-AC44-75492FFD4D4B}"/>
                </a:ext>
              </a:extLst>
            </p:cNvPr>
            <p:cNvGrpSpPr/>
            <p:nvPr userDrawn="1"/>
          </p:nvGrpSpPr>
          <p:grpSpPr>
            <a:xfrm>
              <a:off x="242188" y="242949"/>
              <a:ext cx="432407" cy="430946"/>
              <a:chOff x="242188" y="242949"/>
              <a:chExt cx="432407" cy="430946"/>
            </a:xfrm>
            <a:solidFill>
              <a:schemeClr val="bg1"/>
            </a:solidFill>
          </p:grpSpPr>
          <p:sp>
            <p:nvSpPr>
              <p:cNvPr id="4" name="Graphic 8">
                <a:extLst>
                  <a:ext uri="{FF2B5EF4-FFF2-40B4-BE49-F238E27FC236}">
                    <a16:creationId xmlns:a16="http://schemas.microsoft.com/office/drawing/2014/main" id="{ABA6A364-A82E-4908-95B5-02E72CBB8EC4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381000" dist="127000" dir="5400000" algn="ctr" rotWithShape="0">
                  <a:srgbClr val="93A4CB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" name="Graphic 8">
                <a:extLst>
                  <a:ext uri="{FF2B5EF4-FFF2-40B4-BE49-F238E27FC236}">
                    <a16:creationId xmlns:a16="http://schemas.microsoft.com/office/drawing/2014/main" id="{4B225516-43EE-4932-A1BB-1725CB77029E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152400" dist="254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569811-757F-4AD6-8E49-C0393150E173}"/>
                </a:ext>
              </a:extLst>
            </p:cNvPr>
            <p:cNvSpPr txBox="1"/>
            <p:nvPr userDrawn="1"/>
          </p:nvSpPr>
          <p:spPr>
            <a:xfrm>
              <a:off x="378512" y="368879"/>
              <a:ext cx="159758" cy="179086"/>
            </a:xfrm>
            <a:custGeom>
              <a:avLst/>
              <a:gdLst/>
              <a:ahLst/>
              <a:cxnLst/>
              <a:rect l="l" t="t" r="r" b="b"/>
              <a:pathLst>
                <a:path w="124149" h="139170">
                  <a:moveTo>
                    <a:pt x="67323" y="0"/>
                  </a:moveTo>
                  <a:cubicBezTo>
                    <a:pt x="76975" y="0"/>
                    <a:pt x="85631" y="1629"/>
                    <a:pt x="93292" y="4886"/>
                  </a:cubicBezTo>
                  <a:cubicBezTo>
                    <a:pt x="100954" y="8144"/>
                    <a:pt x="107439" y="12457"/>
                    <a:pt x="112747" y="17826"/>
                  </a:cubicBezTo>
                  <a:cubicBezTo>
                    <a:pt x="118056" y="23195"/>
                    <a:pt x="121856" y="29077"/>
                    <a:pt x="124149" y="35471"/>
                  </a:cubicBezTo>
                  <a:lnTo>
                    <a:pt x="102070" y="45787"/>
                  </a:lnTo>
                  <a:cubicBezTo>
                    <a:pt x="99415" y="39030"/>
                    <a:pt x="95102" y="33450"/>
                    <a:pt x="89130" y="29046"/>
                  </a:cubicBezTo>
                  <a:cubicBezTo>
                    <a:pt x="83158" y="24643"/>
                    <a:pt x="75889" y="22441"/>
                    <a:pt x="67323" y="22441"/>
                  </a:cubicBezTo>
                  <a:cubicBezTo>
                    <a:pt x="58877" y="22441"/>
                    <a:pt x="51457" y="24401"/>
                    <a:pt x="45063" y="28323"/>
                  </a:cubicBezTo>
                  <a:cubicBezTo>
                    <a:pt x="38668" y="32244"/>
                    <a:pt x="33661" y="37733"/>
                    <a:pt x="30042" y="44791"/>
                  </a:cubicBezTo>
                  <a:cubicBezTo>
                    <a:pt x="26422" y="51849"/>
                    <a:pt x="24612" y="60084"/>
                    <a:pt x="24612" y="69494"/>
                  </a:cubicBezTo>
                  <a:cubicBezTo>
                    <a:pt x="24612" y="78905"/>
                    <a:pt x="26422" y="87139"/>
                    <a:pt x="30042" y="94197"/>
                  </a:cubicBezTo>
                  <a:cubicBezTo>
                    <a:pt x="33661" y="101256"/>
                    <a:pt x="38668" y="106775"/>
                    <a:pt x="45063" y="110757"/>
                  </a:cubicBezTo>
                  <a:cubicBezTo>
                    <a:pt x="51457" y="114738"/>
                    <a:pt x="58877" y="116729"/>
                    <a:pt x="67323" y="116729"/>
                  </a:cubicBezTo>
                  <a:cubicBezTo>
                    <a:pt x="75889" y="116729"/>
                    <a:pt x="83158" y="114527"/>
                    <a:pt x="89130" y="110123"/>
                  </a:cubicBezTo>
                  <a:cubicBezTo>
                    <a:pt x="95102" y="105720"/>
                    <a:pt x="99415" y="100140"/>
                    <a:pt x="102070" y="93383"/>
                  </a:cubicBezTo>
                  <a:lnTo>
                    <a:pt x="124149" y="103699"/>
                  </a:lnTo>
                  <a:cubicBezTo>
                    <a:pt x="121856" y="110093"/>
                    <a:pt x="118056" y="115975"/>
                    <a:pt x="112747" y="121344"/>
                  </a:cubicBezTo>
                  <a:cubicBezTo>
                    <a:pt x="107439" y="126713"/>
                    <a:pt x="100954" y="131026"/>
                    <a:pt x="93292" y="134283"/>
                  </a:cubicBezTo>
                  <a:cubicBezTo>
                    <a:pt x="85631" y="137541"/>
                    <a:pt x="76975" y="139170"/>
                    <a:pt x="67323" y="139170"/>
                  </a:cubicBezTo>
                  <a:cubicBezTo>
                    <a:pt x="57671" y="139170"/>
                    <a:pt x="48742" y="137451"/>
                    <a:pt x="40538" y="134012"/>
                  </a:cubicBezTo>
                  <a:cubicBezTo>
                    <a:pt x="32334" y="130573"/>
                    <a:pt x="25216" y="125717"/>
                    <a:pt x="19183" y="119444"/>
                  </a:cubicBezTo>
                  <a:cubicBezTo>
                    <a:pt x="13151" y="113170"/>
                    <a:pt x="8445" y="105780"/>
                    <a:pt x="5067" y="97274"/>
                  </a:cubicBezTo>
                  <a:cubicBezTo>
                    <a:pt x="1689" y="88768"/>
                    <a:pt x="0" y="79508"/>
                    <a:pt x="0" y="69494"/>
                  </a:cubicBezTo>
                  <a:cubicBezTo>
                    <a:pt x="0" y="59480"/>
                    <a:pt x="1689" y="50221"/>
                    <a:pt x="5067" y="41715"/>
                  </a:cubicBezTo>
                  <a:cubicBezTo>
                    <a:pt x="8445" y="33209"/>
                    <a:pt x="13151" y="25849"/>
                    <a:pt x="19183" y="19636"/>
                  </a:cubicBezTo>
                  <a:cubicBezTo>
                    <a:pt x="25216" y="13422"/>
                    <a:pt x="32334" y="8596"/>
                    <a:pt x="40538" y="5158"/>
                  </a:cubicBezTo>
                  <a:cubicBezTo>
                    <a:pt x="48742" y="1719"/>
                    <a:pt x="57671" y="0"/>
                    <a:pt x="67323" y="0"/>
                  </a:cubicBezTo>
                  <a:close/>
                </a:path>
              </a:pathLst>
            </a:custGeo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889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 b="1" dirty="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FBE0A43-F3C2-436F-A975-93B45DD818B6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0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46F5BCF8-988B-47A5-9F8C-68B2C1AA5D51}"/>
              </a:ext>
            </a:extLst>
          </p:cNvPr>
          <p:cNvSpPr/>
          <p:nvPr userDrawn="1"/>
        </p:nvSpPr>
        <p:spPr>
          <a:xfrm rot="10800000">
            <a:off x="5194168" y="0"/>
            <a:ext cx="901831" cy="3429000"/>
          </a:xfrm>
          <a:prstGeom prst="rtTriangle">
            <a:avLst/>
          </a:prstGeom>
          <a:solidFill>
            <a:srgbClr val="26273C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BA67B24A-3AC8-4599-B0AD-01D5ECA6738D}"/>
              </a:ext>
            </a:extLst>
          </p:cNvPr>
          <p:cNvSpPr/>
          <p:nvPr userDrawn="1"/>
        </p:nvSpPr>
        <p:spPr>
          <a:xfrm>
            <a:off x="6095999" y="3429000"/>
            <a:ext cx="901831" cy="3429000"/>
          </a:xfrm>
          <a:prstGeom prst="rtTriangle">
            <a:avLst/>
          </a:prstGeom>
          <a:solidFill>
            <a:srgbClr val="26273C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5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Pr>
        <a:gradFill>
          <a:gsLst>
            <a:gs pos="95000">
              <a:schemeClr val="accent2"/>
            </a:gs>
            <a:gs pos="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BE0A43-F3C2-436F-A975-93B45DD818B6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0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A81C3829-1807-466D-9584-D5C0A152D100}"/>
              </a:ext>
            </a:extLst>
          </p:cNvPr>
          <p:cNvSpPr/>
          <p:nvPr userDrawn="1"/>
        </p:nvSpPr>
        <p:spPr>
          <a:xfrm rot="10800000">
            <a:off x="5194168" y="0"/>
            <a:ext cx="901831" cy="3429000"/>
          </a:xfrm>
          <a:prstGeom prst="rtTriangle">
            <a:avLst/>
          </a:prstGeom>
          <a:solidFill>
            <a:srgbClr val="26273C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08A458D0-CD57-470E-82F1-A949F53556E1}"/>
              </a:ext>
            </a:extLst>
          </p:cNvPr>
          <p:cNvSpPr/>
          <p:nvPr userDrawn="1"/>
        </p:nvSpPr>
        <p:spPr>
          <a:xfrm>
            <a:off x="6095999" y="3429000"/>
            <a:ext cx="901831" cy="3429000"/>
          </a:xfrm>
          <a:prstGeom prst="rtTriangle">
            <a:avLst/>
          </a:prstGeom>
          <a:solidFill>
            <a:srgbClr val="26273C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5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gradFill>
          <a:gsLst>
            <a:gs pos="95000">
              <a:schemeClr val="accent2"/>
            </a:gs>
            <a:gs pos="5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255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Pr>
        <a:gradFill>
          <a:gsLst>
            <a:gs pos="95000">
              <a:schemeClr val="accent4"/>
            </a:gs>
            <a:gs pos="5000">
              <a:schemeClr val="accent3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20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842594B-6C78-45A4-A3B5-D5FA66BB5F61}"/>
              </a:ext>
            </a:extLst>
          </p:cNvPr>
          <p:cNvSpPr txBox="1"/>
          <p:nvPr userDrawn="1"/>
        </p:nvSpPr>
        <p:spPr>
          <a:xfrm rot="5400000" flipV="1">
            <a:off x="-1019404" y="4921880"/>
            <a:ext cx="2936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defRPr>
            </a:lvl1pPr>
          </a:lstStyle>
          <a:p>
            <a:pPr algn="l"/>
            <a:r>
              <a:rPr lang="en-US" sz="1050" dirty="0">
                <a:latin typeface="+mj-lt"/>
              </a:rPr>
              <a:t>Page </a:t>
            </a:r>
            <a:fld id="{260E2A6B-A809-4840-BF14-8648BC0BDF87}" type="slidenum">
              <a:rPr lang="id-ID" sz="1050" smtClean="0">
                <a:latin typeface="+mj-lt"/>
              </a:rPr>
              <a:pPr algn="l"/>
              <a:t>‹#›</a:t>
            </a:fld>
            <a:r>
              <a:rPr lang="en-US" sz="1050" dirty="0">
                <a:latin typeface="+mj-lt"/>
              </a:rPr>
              <a:t>    </a:t>
            </a:r>
            <a:r>
              <a:rPr lang="en-US" sz="1050" dirty="0">
                <a:solidFill>
                  <a:srgbClr val="B3C5EA"/>
                </a:solidFill>
                <a:latin typeface="+mj-lt"/>
              </a:rPr>
              <a:t>|</a:t>
            </a:r>
            <a:r>
              <a:rPr lang="en-US" sz="1050" dirty="0">
                <a:latin typeface="+mj-lt"/>
              </a:rPr>
              <a:t>    </a:t>
            </a:r>
            <a:r>
              <a:rPr lang="en-US" sz="1050" dirty="0">
                <a:solidFill>
                  <a:srgbClr val="26273C"/>
                </a:solidFill>
                <a:latin typeface="+mj-lt"/>
              </a:rPr>
              <a:t>Claymorphism</a:t>
            </a:r>
            <a:r>
              <a:rPr lang="en-US" sz="1050" dirty="0">
                <a:latin typeface="+mj-lt"/>
              </a:rPr>
              <a:t> section</a:t>
            </a:r>
            <a:endParaRPr lang="id-ID" sz="1050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C5D47E-BE0E-4144-8D8E-7C8BBD81C6D2}"/>
              </a:ext>
            </a:extLst>
          </p:cNvPr>
          <p:cNvGrpSpPr/>
          <p:nvPr userDrawn="1"/>
        </p:nvGrpSpPr>
        <p:grpSpPr>
          <a:xfrm>
            <a:off x="242188" y="242949"/>
            <a:ext cx="432407" cy="430946"/>
            <a:chOff x="242188" y="242949"/>
            <a:chExt cx="432407" cy="43094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C622733-54C6-47B3-AF98-5D920767095D}"/>
                </a:ext>
              </a:extLst>
            </p:cNvPr>
            <p:cNvGrpSpPr/>
            <p:nvPr userDrawn="1"/>
          </p:nvGrpSpPr>
          <p:grpSpPr>
            <a:xfrm>
              <a:off x="242188" y="242949"/>
              <a:ext cx="432407" cy="430946"/>
              <a:chOff x="242188" y="242949"/>
              <a:chExt cx="432407" cy="430946"/>
            </a:xfr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</p:grpSpPr>
          <p:sp>
            <p:nvSpPr>
              <p:cNvPr id="11" name="Graphic 8">
                <a:extLst>
                  <a:ext uri="{FF2B5EF4-FFF2-40B4-BE49-F238E27FC236}">
                    <a16:creationId xmlns:a16="http://schemas.microsoft.com/office/drawing/2014/main" id="{B8A47387-0284-4507-A18B-586D966352BC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381000" dist="127000" dir="5400000" algn="ctr" rotWithShape="0">
                  <a:schemeClr val="accent2">
                    <a:lumMod val="75000"/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Graphic 8">
                <a:extLst>
                  <a:ext uri="{FF2B5EF4-FFF2-40B4-BE49-F238E27FC236}">
                    <a16:creationId xmlns:a16="http://schemas.microsoft.com/office/drawing/2014/main" id="{80EEC443-E94C-4966-9959-9455B2DAC5AB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152400" dist="25400" dir="2700000">
                  <a:schemeClr val="accent2">
                    <a:lumMod val="75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324CD0-9D78-4DB9-9F96-F0ADDF629DCA}"/>
                </a:ext>
              </a:extLst>
            </p:cNvPr>
            <p:cNvSpPr txBox="1"/>
            <p:nvPr userDrawn="1"/>
          </p:nvSpPr>
          <p:spPr>
            <a:xfrm>
              <a:off x="378512" y="368879"/>
              <a:ext cx="159758" cy="179086"/>
            </a:xfrm>
            <a:custGeom>
              <a:avLst/>
              <a:gdLst/>
              <a:ahLst/>
              <a:cxnLst/>
              <a:rect l="l" t="t" r="r" b="b"/>
              <a:pathLst>
                <a:path w="124149" h="139170">
                  <a:moveTo>
                    <a:pt x="67323" y="0"/>
                  </a:moveTo>
                  <a:cubicBezTo>
                    <a:pt x="76975" y="0"/>
                    <a:pt x="85631" y="1629"/>
                    <a:pt x="93292" y="4886"/>
                  </a:cubicBezTo>
                  <a:cubicBezTo>
                    <a:pt x="100954" y="8144"/>
                    <a:pt x="107439" y="12457"/>
                    <a:pt x="112747" y="17826"/>
                  </a:cubicBezTo>
                  <a:cubicBezTo>
                    <a:pt x="118056" y="23195"/>
                    <a:pt x="121856" y="29077"/>
                    <a:pt x="124149" y="35471"/>
                  </a:cubicBezTo>
                  <a:lnTo>
                    <a:pt x="102070" y="45787"/>
                  </a:lnTo>
                  <a:cubicBezTo>
                    <a:pt x="99415" y="39030"/>
                    <a:pt x="95102" y="33450"/>
                    <a:pt x="89130" y="29046"/>
                  </a:cubicBezTo>
                  <a:cubicBezTo>
                    <a:pt x="83158" y="24643"/>
                    <a:pt x="75889" y="22441"/>
                    <a:pt x="67323" y="22441"/>
                  </a:cubicBezTo>
                  <a:cubicBezTo>
                    <a:pt x="58877" y="22441"/>
                    <a:pt x="51457" y="24401"/>
                    <a:pt x="45063" y="28323"/>
                  </a:cubicBezTo>
                  <a:cubicBezTo>
                    <a:pt x="38668" y="32244"/>
                    <a:pt x="33661" y="37733"/>
                    <a:pt x="30042" y="44791"/>
                  </a:cubicBezTo>
                  <a:cubicBezTo>
                    <a:pt x="26422" y="51849"/>
                    <a:pt x="24612" y="60084"/>
                    <a:pt x="24612" y="69494"/>
                  </a:cubicBezTo>
                  <a:cubicBezTo>
                    <a:pt x="24612" y="78905"/>
                    <a:pt x="26422" y="87139"/>
                    <a:pt x="30042" y="94197"/>
                  </a:cubicBezTo>
                  <a:cubicBezTo>
                    <a:pt x="33661" y="101256"/>
                    <a:pt x="38668" y="106775"/>
                    <a:pt x="45063" y="110757"/>
                  </a:cubicBezTo>
                  <a:cubicBezTo>
                    <a:pt x="51457" y="114738"/>
                    <a:pt x="58877" y="116729"/>
                    <a:pt x="67323" y="116729"/>
                  </a:cubicBezTo>
                  <a:cubicBezTo>
                    <a:pt x="75889" y="116729"/>
                    <a:pt x="83158" y="114527"/>
                    <a:pt x="89130" y="110123"/>
                  </a:cubicBezTo>
                  <a:cubicBezTo>
                    <a:pt x="95102" y="105720"/>
                    <a:pt x="99415" y="100140"/>
                    <a:pt x="102070" y="93383"/>
                  </a:cubicBezTo>
                  <a:lnTo>
                    <a:pt x="124149" y="103699"/>
                  </a:lnTo>
                  <a:cubicBezTo>
                    <a:pt x="121856" y="110093"/>
                    <a:pt x="118056" y="115975"/>
                    <a:pt x="112747" y="121344"/>
                  </a:cubicBezTo>
                  <a:cubicBezTo>
                    <a:pt x="107439" y="126713"/>
                    <a:pt x="100954" y="131026"/>
                    <a:pt x="93292" y="134283"/>
                  </a:cubicBezTo>
                  <a:cubicBezTo>
                    <a:pt x="85631" y="137541"/>
                    <a:pt x="76975" y="139170"/>
                    <a:pt x="67323" y="139170"/>
                  </a:cubicBezTo>
                  <a:cubicBezTo>
                    <a:pt x="57671" y="139170"/>
                    <a:pt x="48742" y="137451"/>
                    <a:pt x="40538" y="134012"/>
                  </a:cubicBezTo>
                  <a:cubicBezTo>
                    <a:pt x="32334" y="130573"/>
                    <a:pt x="25216" y="125717"/>
                    <a:pt x="19183" y="119444"/>
                  </a:cubicBezTo>
                  <a:cubicBezTo>
                    <a:pt x="13151" y="113170"/>
                    <a:pt x="8445" y="105780"/>
                    <a:pt x="5067" y="97274"/>
                  </a:cubicBezTo>
                  <a:cubicBezTo>
                    <a:pt x="1689" y="88768"/>
                    <a:pt x="0" y="79508"/>
                    <a:pt x="0" y="69494"/>
                  </a:cubicBezTo>
                  <a:cubicBezTo>
                    <a:pt x="0" y="59480"/>
                    <a:pt x="1689" y="50221"/>
                    <a:pt x="5067" y="41715"/>
                  </a:cubicBezTo>
                  <a:cubicBezTo>
                    <a:pt x="8445" y="33209"/>
                    <a:pt x="13151" y="25849"/>
                    <a:pt x="19183" y="19636"/>
                  </a:cubicBezTo>
                  <a:cubicBezTo>
                    <a:pt x="25216" y="13422"/>
                    <a:pt x="32334" y="8596"/>
                    <a:pt x="40538" y="5158"/>
                  </a:cubicBezTo>
                  <a:cubicBezTo>
                    <a:pt x="48742" y="1719"/>
                    <a:pt x="57671" y="0"/>
                    <a:pt x="673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889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 b="1" dirty="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6288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51" r:id="rId3"/>
    <p:sldLayoutId id="2147483687" r:id="rId4"/>
    <p:sldLayoutId id="2147483686" r:id="rId5"/>
    <p:sldLayoutId id="2147483675" r:id="rId6"/>
    <p:sldLayoutId id="2147483676" r:id="rId7"/>
    <p:sldLayoutId id="2147483652" r:id="rId8"/>
    <p:sldLayoutId id="2147483673" r:id="rId9"/>
    <p:sldLayoutId id="2147483674" r:id="rId10"/>
    <p:sldLayoutId id="2147483677" r:id="rId11"/>
    <p:sldLayoutId id="2147483684" r:id="rId12"/>
    <p:sldLayoutId id="2147483685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670" r:id="rId31"/>
    <p:sldLayoutId id="2147483671" r:id="rId32"/>
    <p:sldLayoutId id="2147483672" r:id="rId33"/>
    <p:sldLayoutId id="2147483679" r:id="rId34"/>
    <p:sldLayoutId id="2147483680" r:id="rId35"/>
    <p:sldLayoutId id="2147483681" r:id="rId36"/>
    <p:sldLayoutId id="2147483682" r:id="rId37"/>
    <p:sldLayoutId id="2147483683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microsoft.com/office/2017/06/relationships/model3d" Target="../media/model3d5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8.glb"/><Relationship Id="rId5" Type="http://schemas.openxmlformats.org/officeDocument/2006/relationships/image" Target="../media/image25.png"/><Relationship Id="rId4" Type="http://schemas.microsoft.com/office/2017/06/relationships/model3d" Target="../media/model3d7.glb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svg"/><Relationship Id="rId7" Type="http://schemas.openxmlformats.org/officeDocument/2006/relationships/image" Target="../media/image4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2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8.svg"/><Relationship Id="rId7" Type="http://schemas.openxmlformats.org/officeDocument/2006/relationships/image" Target="../media/image56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7" Type="http://schemas.openxmlformats.org/officeDocument/2006/relationships/image" Target="../media/image68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7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74.png"/><Relationship Id="rId7" Type="http://schemas.openxmlformats.org/officeDocument/2006/relationships/image" Target="../media/image77.sv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76.png"/><Relationship Id="rId5" Type="http://schemas.openxmlformats.org/officeDocument/2006/relationships/chart" Target="../charts/chart5.xml"/><Relationship Id="rId10" Type="http://schemas.openxmlformats.org/officeDocument/2006/relationships/image" Target="../media/image79.svg"/><Relationship Id="rId4" Type="http://schemas.openxmlformats.org/officeDocument/2006/relationships/image" Target="../media/image75.svg"/><Relationship Id="rId9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8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3.svg"/><Relationship Id="rId3" Type="http://schemas.openxmlformats.org/officeDocument/2006/relationships/image" Target="../media/image5.svg"/><Relationship Id="rId7" Type="http://schemas.openxmlformats.org/officeDocument/2006/relationships/image" Target="../media/image50.svg"/><Relationship Id="rId12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81.svg"/><Relationship Id="rId5" Type="http://schemas.openxmlformats.org/officeDocument/2006/relationships/image" Target="../media/image85.svg"/><Relationship Id="rId10" Type="http://schemas.openxmlformats.org/officeDocument/2006/relationships/image" Target="../media/image80.png"/><Relationship Id="rId4" Type="http://schemas.openxmlformats.org/officeDocument/2006/relationships/image" Target="../media/image84.png"/><Relationship Id="rId9" Type="http://schemas.openxmlformats.org/officeDocument/2006/relationships/image" Target="../media/image7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svg"/><Relationship Id="rId3" Type="http://schemas.openxmlformats.org/officeDocument/2006/relationships/image" Target="../media/image91.svg"/><Relationship Id="rId7" Type="http://schemas.openxmlformats.org/officeDocument/2006/relationships/image" Target="../media/image95.sv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5" Type="http://schemas.openxmlformats.org/officeDocument/2006/relationships/image" Target="../media/image93.sv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sv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5.png"/><Relationship Id="rId4" Type="http://schemas.microsoft.com/office/2017/06/relationships/model3d" Target="../media/model3d5.glb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60BD25E9-89CD-4DB8-B5D4-CCA9A4955ECD}"/>
              </a:ext>
            </a:extLst>
          </p:cNvPr>
          <p:cNvSpPr/>
          <p:nvPr/>
        </p:nvSpPr>
        <p:spPr>
          <a:xfrm>
            <a:off x="2392218" y="1025492"/>
            <a:ext cx="7407564" cy="4807016"/>
          </a:xfrm>
          <a:custGeom>
            <a:avLst/>
            <a:gdLst>
              <a:gd name="connsiteX0" fmla="*/ 0 w 8534400"/>
              <a:gd name="connsiteY0" fmla="*/ 1790177 h 5538260"/>
              <a:gd name="connsiteX1" fmla="*/ 1537049 w 8534400"/>
              <a:gd name="connsiteY1" fmla="*/ 128370 h 5538260"/>
              <a:gd name="connsiteX2" fmla="*/ 2096462 w 8534400"/>
              <a:gd name="connsiteY2" fmla="*/ 84666 h 5538260"/>
              <a:gd name="connsiteX3" fmla="*/ 6437938 w 8534400"/>
              <a:gd name="connsiteY3" fmla="*/ 84666 h 5538260"/>
              <a:gd name="connsiteX4" fmla="*/ 6997351 w 8534400"/>
              <a:gd name="connsiteY4" fmla="*/ 128370 h 5538260"/>
              <a:gd name="connsiteX5" fmla="*/ 8534400 w 8534400"/>
              <a:gd name="connsiteY5" fmla="*/ 1790177 h 5538260"/>
              <a:gd name="connsiteX6" fmla="*/ 8534400 w 8534400"/>
              <a:gd name="connsiteY6" fmla="*/ 3743450 h 5538260"/>
              <a:gd name="connsiteX7" fmla="*/ 7015763 w 8534400"/>
              <a:gd name="connsiteY7" fmla="*/ 5403715 h 5538260"/>
              <a:gd name="connsiteX8" fmla="*/ 6745748 w 8534400"/>
              <a:gd name="connsiteY8" fmla="*/ 5427833 h 5538260"/>
              <a:gd name="connsiteX9" fmla="*/ 1788652 w 8534400"/>
              <a:gd name="connsiteY9" fmla="*/ 5427833 h 5538260"/>
              <a:gd name="connsiteX10" fmla="*/ 1518637 w 8534400"/>
              <a:gd name="connsiteY10" fmla="*/ 5403715 h 5538260"/>
              <a:gd name="connsiteX11" fmla="*/ 0 w 8534400"/>
              <a:gd name="connsiteY11" fmla="*/ 3743450 h 5538260"/>
              <a:gd name="connsiteX12" fmla="*/ 0 w 8534400"/>
              <a:gd name="connsiteY12" fmla="*/ 1790177 h 553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534400" h="5538260">
                <a:moveTo>
                  <a:pt x="0" y="1790177"/>
                </a:moveTo>
                <a:cubicBezTo>
                  <a:pt x="0" y="919944"/>
                  <a:pt x="669453" y="196151"/>
                  <a:pt x="1537049" y="128370"/>
                </a:cubicBezTo>
                <a:lnTo>
                  <a:pt x="2096462" y="84666"/>
                </a:lnTo>
                <a:cubicBezTo>
                  <a:pt x="3541424" y="-28222"/>
                  <a:pt x="4992986" y="-28222"/>
                  <a:pt x="6437938" y="84666"/>
                </a:cubicBezTo>
                <a:lnTo>
                  <a:pt x="6997351" y="128370"/>
                </a:lnTo>
                <a:cubicBezTo>
                  <a:pt x="7864945" y="196151"/>
                  <a:pt x="8534400" y="919944"/>
                  <a:pt x="8534400" y="1790177"/>
                </a:cubicBezTo>
                <a:lnTo>
                  <a:pt x="8534400" y="3743450"/>
                </a:lnTo>
                <a:cubicBezTo>
                  <a:pt x="8534400" y="4606587"/>
                  <a:pt x="7875489" y="5326963"/>
                  <a:pt x="7015763" y="5403715"/>
                </a:cubicBezTo>
                <a:lnTo>
                  <a:pt x="6745748" y="5427833"/>
                </a:lnTo>
                <a:cubicBezTo>
                  <a:pt x="5096666" y="5575070"/>
                  <a:pt x="3437734" y="5575070"/>
                  <a:pt x="1788652" y="5427833"/>
                </a:cubicBezTo>
                <a:lnTo>
                  <a:pt x="1518637" y="5403715"/>
                </a:lnTo>
                <a:cubicBezTo>
                  <a:pt x="658914" y="5326963"/>
                  <a:pt x="0" y="4606587"/>
                  <a:pt x="0" y="3743450"/>
                </a:cubicBezTo>
                <a:lnTo>
                  <a:pt x="0" y="1790177"/>
                </a:lnTo>
                <a:close/>
              </a:path>
            </a:pathLst>
          </a:custGeom>
          <a:gradFill>
            <a:gsLst>
              <a:gs pos="95000">
                <a:schemeClr val="accent2">
                  <a:lumMod val="75000"/>
                  <a:alpha val="40000"/>
                </a:schemeClr>
              </a:gs>
              <a:gs pos="5000">
                <a:schemeClr val="accent1">
                  <a:lumMod val="75000"/>
                  <a:alpha val="4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2CF25E-4F2B-469B-B832-C29A5C28A8AF}"/>
              </a:ext>
            </a:extLst>
          </p:cNvPr>
          <p:cNvGrpSpPr/>
          <p:nvPr/>
        </p:nvGrpSpPr>
        <p:grpSpPr>
          <a:xfrm>
            <a:off x="2737988" y="1249874"/>
            <a:ext cx="6716023" cy="4358253"/>
            <a:chOff x="3314700" y="1624121"/>
            <a:chExt cx="5562600" cy="3609758"/>
          </a:xfr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</p:grpSpPr>
        <p:sp>
          <p:nvSpPr>
            <p:cNvPr id="10" name="Graphic 4">
              <a:extLst>
                <a:ext uri="{FF2B5EF4-FFF2-40B4-BE49-F238E27FC236}">
                  <a16:creationId xmlns:a16="http://schemas.microsoft.com/office/drawing/2014/main" id="{6272BFD2-B128-4242-8634-E4FE575F68E9}"/>
                </a:ext>
              </a:extLst>
            </p:cNvPr>
            <p:cNvSpPr/>
            <p:nvPr/>
          </p:nvSpPr>
          <p:spPr>
            <a:xfrm>
              <a:off x="3314700" y="1624121"/>
              <a:ext cx="5562600" cy="3609758"/>
            </a:xfrm>
            <a:custGeom>
              <a:avLst/>
              <a:gdLst>
                <a:gd name="connsiteX0" fmla="*/ 0 w 8534400"/>
                <a:gd name="connsiteY0" fmla="*/ 1790177 h 5538260"/>
                <a:gd name="connsiteX1" fmla="*/ 1537049 w 8534400"/>
                <a:gd name="connsiteY1" fmla="*/ 128370 h 5538260"/>
                <a:gd name="connsiteX2" fmla="*/ 2096462 w 8534400"/>
                <a:gd name="connsiteY2" fmla="*/ 84666 h 5538260"/>
                <a:gd name="connsiteX3" fmla="*/ 6437938 w 8534400"/>
                <a:gd name="connsiteY3" fmla="*/ 84666 h 5538260"/>
                <a:gd name="connsiteX4" fmla="*/ 6997351 w 8534400"/>
                <a:gd name="connsiteY4" fmla="*/ 128370 h 5538260"/>
                <a:gd name="connsiteX5" fmla="*/ 8534400 w 8534400"/>
                <a:gd name="connsiteY5" fmla="*/ 1790177 h 5538260"/>
                <a:gd name="connsiteX6" fmla="*/ 8534400 w 8534400"/>
                <a:gd name="connsiteY6" fmla="*/ 3743450 h 5538260"/>
                <a:gd name="connsiteX7" fmla="*/ 7015763 w 8534400"/>
                <a:gd name="connsiteY7" fmla="*/ 5403715 h 5538260"/>
                <a:gd name="connsiteX8" fmla="*/ 6745748 w 8534400"/>
                <a:gd name="connsiteY8" fmla="*/ 5427833 h 5538260"/>
                <a:gd name="connsiteX9" fmla="*/ 1788652 w 8534400"/>
                <a:gd name="connsiteY9" fmla="*/ 5427833 h 5538260"/>
                <a:gd name="connsiteX10" fmla="*/ 1518637 w 8534400"/>
                <a:gd name="connsiteY10" fmla="*/ 5403715 h 5538260"/>
                <a:gd name="connsiteX11" fmla="*/ 0 w 8534400"/>
                <a:gd name="connsiteY11" fmla="*/ 3743450 h 5538260"/>
                <a:gd name="connsiteX12" fmla="*/ 0 w 8534400"/>
                <a:gd name="connsiteY12" fmla="*/ 1790177 h 553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34400" h="5538260">
                  <a:moveTo>
                    <a:pt x="0" y="1790177"/>
                  </a:moveTo>
                  <a:cubicBezTo>
                    <a:pt x="0" y="919944"/>
                    <a:pt x="669453" y="196151"/>
                    <a:pt x="1537049" y="128370"/>
                  </a:cubicBezTo>
                  <a:lnTo>
                    <a:pt x="2096462" y="84666"/>
                  </a:lnTo>
                  <a:cubicBezTo>
                    <a:pt x="3541424" y="-28222"/>
                    <a:pt x="4992986" y="-28222"/>
                    <a:pt x="6437938" y="84666"/>
                  </a:cubicBezTo>
                  <a:lnTo>
                    <a:pt x="6997351" y="128370"/>
                  </a:lnTo>
                  <a:cubicBezTo>
                    <a:pt x="7864945" y="196151"/>
                    <a:pt x="8534400" y="919944"/>
                    <a:pt x="8534400" y="1790177"/>
                  </a:cubicBezTo>
                  <a:lnTo>
                    <a:pt x="8534400" y="3743450"/>
                  </a:lnTo>
                  <a:cubicBezTo>
                    <a:pt x="8534400" y="4606587"/>
                    <a:pt x="7875489" y="5326963"/>
                    <a:pt x="7015763" y="5403715"/>
                  </a:cubicBezTo>
                  <a:lnTo>
                    <a:pt x="6745748" y="5427833"/>
                  </a:lnTo>
                  <a:cubicBezTo>
                    <a:pt x="5096666" y="5575070"/>
                    <a:pt x="3437734" y="5575070"/>
                    <a:pt x="1788652" y="5427833"/>
                  </a:cubicBezTo>
                  <a:lnTo>
                    <a:pt x="1518637" y="5403715"/>
                  </a:lnTo>
                  <a:cubicBezTo>
                    <a:pt x="658914" y="5326963"/>
                    <a:pt x="0" y="4606587"/>
                    <a:pt x="0" y="3743450"/>
                  </a:cubicBezTo>
                  <a:lnTo>
                    <a:pt x="0" y="1790177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chemeClr val="accent6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" name="Graphic 4">
              <a:extLst>
                <a:ext uri="{FF2B5EF4-FFF2-40B4-BE49-F238E27FC236}">
                  <a16:creationId xmlns:a16="http://schemas.microsoft.com/office/drawing/2014/main" id="{B25C465C-2701-4E59-9197-9C13698C6A97}"/>
                </a:ext>
              </a:extLst>
            </p:cNvPr>
            <p:cNvSpPr/>
            <p:nvPr/>
          </p:nvSpPr>
          <p:spPr>
            <a:xfrm>
              <a:off x="3314700" y="1624121"/>
              <a:ext cx="5562600" cy="3609758"/>
            </a:xfrm>
            <a:custGeom>
              <a:avLst/>
              <a:gdLst>
                <a:gd name="connsiteX0" fmla="*/ 0 w 8534400"/>
                <a:gd name="connsiteY0" fmla="*/ 1790177 h 5538260"/>
                <a:gd name="connsiteX1" fmla="*/ 1537049 w 8534400"/>
                <a:gd name="connsiteY1" fmla="*/ 128370 h 5538260"/>
                <a:gd name="connsiteX2" fmla="*/ 2096462 w 8534400"/>
                <a:gd name="connsiteY2" fmla="*/ 84666 h 5538260"/>
                <a:gd name="connsiteX3" fmla="*/ 6437938 w 8534400"/>
                <a:gd name="connsiteY3" fmla="*/ 84666 h 5538260"/>
                <a:gd name="connsiteX4" fmla="*/ 6997351 w 8534400"/>
                <a:gd name="connsiteY4" fmla="*/ 128370 h 5538260"/>
                <a:gd name="connsiteX5" fmla="*/ 8534400 w 8534400"/>
                <a:gd name="connsiteY5" fmla="*/ 1790177 h 5538260"/>
                <a:gd name="connsiteX6" fmla="*/ 8534400 w 8534400"/>
                <a:gd name="connsiteY6" fmla="*/ 3743450 h 5538260"/>
                <a:gd name="connsiteX7" fmla="*/ 7015763 w 8534400"/>
                <a:gd name="connsiteY7" fmla="*/ 5403715 h 5538260"/>
                <a:gd name="connsiteX8" fmla="*/ 6745748 w 8534400"/>
                <a:gd name="connsiteY8" fmla="*/ 5427833 h 5538260"/>
                <a:gd name="connsiteX9" fmla="*/ 1788652 w 8534400"/>
                <a:gd name="connsiteY9" fmla="*/ 5427833 h 5538260"/>
                <a:gd name="connsiteX10" fmla="*/ 1518637 w 8534400"/>
                <a:gd name="connsiteY10" fmla="*/ 5403715 h 5538260"/>
                <a:gd name="connsiteX11" fmla="*/ 0 w 8534400"/>
                <a:gd name="connsiteY11" fmla="*/ 3743450 h 5538260"/>
                <a:gd name="connsiteX12" fmla="*/ 0 w 8534400"/>
                <a:gd name="connsiteY12" fmla="*/ 1790177 h 553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34400" h="5538260">
                  <a:moveTo>
                    <a:pt x="0" y="1790177"/>
                  </a:moveTo>
                  <a:cubicBezTo>
                    <a:pt x="0" y="919944"/>
                    <a:pt x="669453" y="196151"/>
                    <a:pt x="1537049" y="128370"/>
                  </a:cubicBezTo>
                  <a:lnTo>
                    <a:pt x="2096462" y="84666"/>
                  </a:lnTo>
                  <a:cubicBezTo>
                    <a:pt x="3541424" y="-28222"/>
                    <a:pt x="4992986" y="-28222"/>
                    <a:pt x="6437938" y="84666"/>
                  </a:cubicBezTo>
                  <a:lnTo>
                    <a:pt x="6997351" y="128370"/>
                  </a:lnTo>
                  <a:cubicBezTo>
                    <a:pt x="7864945" y="196151"/>
                    <a:pt x="8534400" y="919944"/>
                    <a:pt x="8534400" y="1790177"/>
                  </a:cubicBezTo>
                  <a:lnTo>
                    <a:pt x="8534400" y="3743450"/>
                  </a:lnTo>
                  <a:cubicBezTo>
                    <a:pt x="8534400" y="4606587"/>
                    <a:pt x="7875489" y="5326963"/>
                    <a:pt x="7015763" y="5403715"/>
                  </a:cubicBezTo>
                  <a:lnTo>
                    <a:pt x="6745748" y="5427833"/>
                  </a:lnTo>
                  <a:cubicBezTo>
                    <a:pt x="5096666" y="5575070"/>
                    <a:pt x="3437734" y="5575070"/>
                    <a:pt x="1788652" y="5427833"/>
                  </a:cubicBezTo>
                  <a:lnTo>
                    <a:pt x="1518637" y="5403715"/>
                  </a:lnTo>
                  <a:cubicBezTo>
                    <a:pt x="658914" y="5326963"/>
                    <a:pt x="0" y="4606587"/>
                    <a:pt x="0" y="3743450"/>
                  </a:cubicBezTo>
                  <a:lnTo>
                    <a:pt x="0" y="179017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chemeClr val="accent6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2BBA8C8-67A8-44B3-A613-BBBDAB12E187}"/>
              </a:ext>
            </a:extLst>
          </p:cNvPr>
          <p:cNvSpPr txBox="1"/>
          <p:nvPr/>
        </p:nvSpPr>
        <p:spPr>
          <a:xfrm>
            <a:off x="2826327" y="2315228"/>
            <a:ext cx="6539346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Claydeck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75188F-4479-492B-8E41-670F01C17012}"/>
              </a:ext>
            </a:extLst>
          </p:cNvPr>
          <p:cNvSpPr txBox="1"/>
          <p:nvPr/>
        </p:nvSpPr>
        <p:spPr>
          <a:xfrm>
            <a:off x="3209925" y="3856441"/>
            <a:ext cx="57721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Claymorphism Pitch Deck Presentation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DE262A11-42CD-4ADD-87E3-D219CD87F4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8292826"/>
                  </p:ext>
                </p:extLst>
              </p:nvPr>
            </p:nvGraphicFramePr>
            <p:xfrm rot="12466499">
              <a:off x="7358931" y="4686234"/>
              <a:ext cx="5899249" cy="2454848"/>
            </p:xfrm>
            <a:graphic>
              <a:graphicData uri="http://schemas.microsoft.com/office/drawing/2017/model3d">
                <am3d:model3d r:embed="rId2">
                  <am3d:spPr>
                    <a:xfrm rot="12466499">
                      <a:off x="0" y="0"/>
                      <a:ext cx="5899249" cy="2454848"/>
                    </a:xfrm>
                    <a:prstGeom prst="rect">
                      <a:avLst/>
                    </a:prstGeom>
                  </am3d:spPr>
                  <am3d:camera>
                    <am3d:pos x="0" y="0" z="542264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8441" d="1000000"/>
                    <am3d:preTrans dx="-1967303" dy="-565373" dz="938470"/>
                    <am3d:scale>
                      <am3d:sx n="1000000" d="1000000"/>
                      <am3d:sy n="1000000" d="1000000"/>
                      <am3d:sz n="1000000" d="1000000"/>
                    </am3d:scale>
                    <am3d:rot ax="627940" ay="-693765" az="-1272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69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DE262A11-42CD-4ADD-87E3-D219CD87F4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2466499">
                <a:off x="7358931" y="4686234"/>
                <a:ext cx="5899249" cy="2454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>
                <a:extLst>
                  <a:ext uri="{FF2B5EF4-FFF2-40B4-BE49-F238E27FC236}">
                    <a16:creationId xmlns:a16="http://schemas.microsoft.com/office/drawing/2014/main" id="{E3A97B8B-B0CC-48AD-8DAB-0AA429E9E0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2171095"/>
                  </p:ext>
                </p:extLst>
              </p:nvPr>
            </p:nvGraphicFramePr>
            <p:xfrm rot="19437645" flipV="1">
              <a:off x="-904680" y="4834510"/>
              <a:ext cx="6149615" cy="2740985"/>
            </p:xfrm>
            <a:graphic>
              <a:graphicData uri="http://schemas.microsoft.com/office/drawing/2017/model3d">
                <am3d:model3d r:embed="rId4">
                  <am3d:spPr>
                    <a:xfrm rot="19437645" flipV="1">
                      <a:off x="0" y="0"/>
                      <a:ext cx="6149615" cy="2740985"/>
                    </a:xfrm>
                    <a:prstGeom prst="rect">
                      <a:avLst/>
                    </a:prstGeom>
                  </am3d:spPr>
                  <am3d:camera>
                    <am3d:pos x="0" y="0" z="55908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9113" d="1000000"/>
                    <am3d:preTrans dx="-2099965" dy="-1680268" dz="61667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4442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>
                <a:extLst>
                  <a:ext uri="{FF2B5EF4-FFF2-40B4-BE49-F238E27FC236}">
                    <a16:creationId xmlns:a16="http://schemas.microsoft.com/office/drawing/2014/main" id="{E3A97B8B-B0CC-48AD-8DAB-0AA429E9E0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437645" flipV="1">
                <a:off x="-904680" y="4834510"/>
                <a:ext cx="6149615" cy="27409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8065497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60" presetClass="entr" presetSubtype="1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32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60" presetClass="entr" presetSubtype="1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3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4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4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4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8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60" presetClass="entr" presetSubtype="1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32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60" presetClass="entr" presetSubtype="1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3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4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4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4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8" grpId="0"/>
          <p:bldP spid="7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5476E5-738F-4879-9874-540A46772E4D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The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50989-7DA8-4138-BA33-819622A2820E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B9B7B1F-B724-494B-ADB7-F3F8CC265C28}"/>
              </a:ext>
            </a:extLst>
          </p:cNvPr>
          <p:cNvGrpSpPr/>
          <p:nvPr/>
        </p:nvGrpSpPr>
        <p:grpSpPr>
          <a:xfrm>
            <a:off x="1055688" y="2422689"/>
            <a:ext cx="4944552" cy="1764186"/>
            <a:chOff x="1055688" y="2422689"/>
            <a:chExt cx="4944552" cy="1764186"/>
          </a:xfrm>
        </p:grpSpPr>
        <p:sp>
          <p:nvSpPr>
            <p:cNvPr id="162" name="Graphic 42">
              <a:extLst>
                <a:ext uri="{FF2B5EF4-FFF2-40B4-BE49-F238E27FC236}">
                  <a16:creationId xmlns:a16="http://schemas.microsoft.com/office/drawing/2014/main" id="{28ADA814-7D88-4EAA-82AE-E6E6888AB809}"/>
                </a:ext>
              </a:extLst>
            </p:cNvPr>
            <p:cNvSpPr/>
            <p:nvPr/>
          </p:nvSpPr>
          <p:spPr>
            <a:xfrm>
              <a:off x="1055688" y="2422689"/>
              <a:ext cx="4944552" cy="1764186"/>
            </a:xfrm>
            <a:custGeom>
              <a:avLst/>
              <a:gdLst>
                <a:gd name="connsiteX0" fmla="*/ 0 w 7391400"/>
                <a:gd name="connsiteY0" fmla="*/ 806485 h 2637206"/>
                <a:gd name="connsiteX1" fmla="*/ 656208 w 7391400"/>
                <a:gd name="connsiteY1" fmla="*/ 105582 h 2637206"/>
                <a:gd name="connsiteX2" fmla="*/ 6733232 w 7391400"/>
                <a:gd name="connsiteY2" fmla="*/ 106986 h 2637206"/>
                <a:gd name="connsiteX3" fmla="*/ 7391400 w 7391400"/>
                <a:gd name="connsiteY3" fmla="*/ 808252 h 2637206"/>
                <a:gd name="connsiteX4" fmla="*/ 7391400 w 7391400"/>
                <a:gd name="connsiteY4" fmla="*/ 1840047 h 2637206"/>
                <a:gd name="connsiteX5" fmla="*/ 6729632 w 7391400"/>
                <a:gd name="connsiteY5" fmla="*/ 2541602 h 2637206"/>
                <a:gd name="connsiteX6" fmla="*/ 662014 w 7391400"/>
                <a:gd name="connsiteY6" fmla="*/ 2541430 h 2637206"/>
                <a:gd name="connsiteX7" fmla="*/ 0 w 7391400"/>
                <a:gd name="connsiteY7" fmla="*/ 1839838 h 2637206"/>
                <a:gd name="connsiteX8" fmla="*/ 0 w 7391400"/>
                <a:gd name="connsiteY8" fmla="*/ 806485 h 263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1400" h="2637206">
                  <a:moveTo>
                    <a:pt x="0" y="806485"/>
                  </a:moveTo>
                  <a:cubicBezTo>
                    <a:pt x="0" y="436427"/>
                    <a:pt x="286886" y="128910"/>
                    <a:pt x="656208" y="105582"/>
                  </a:cubicBezTo>
                  <a:cubicBezTo>
                    <a:pt x="2889018" y="-35451"/>
                    <a:pt x="4407808" y="-35403"/>
                    <a:pt x="6733232" y="106986"/>
                  </a:cubicBezTo>
                  <a:cubicBezTo>
                    <a:pt x="7103326" y="129647"/>
                    <a:pt x="7391400" y="437467"/>
                    <a:pt x="7391400" y="808252"/>
                  </a:cubicBezTo>
                  <a:lnTo>
                    <a:pt x="7391400" y="1840047"/>
                  </a:lnTo>
                  <a:cubicBezTo>
                    <a:pt x="7391400" y="2212246"/>
                    <a:pt x="7101250" y="2520713"/>
                    <a:pt x="6729632" y="2541602"/>
                  </a:cubicBezTo>
                  <a:cubicBezTo>
                    <a:pt x="4466263" y="2668827"/>
                    <a:pt x="2948645" y="2669380"/>
                    <a:pt x="662014" y="2541430"/>
                  </a:cubicBezTo>
                  <a:cubicBezTo>
                    <a:pt x="290308" y="2520628"/>
                    <a:pt x="0" y="2212132"/>
                    <a:pt x="0" y="1839838"/>
                  </a:cubicBezTo>
                  <a:lnTo>
                    <a:pt x="0" y="8064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800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63" name="Graphic 42">
              <a:extLst>
                <a:ext uri="{FF2B5EF4-FFF2-40B4-BE49-F238E27FC236}">
                  <a16:creationId xmlns:a16="http://schemas.microsoft.com/office/drawing/2014/main" id="{864C1DCD-AA5F-4197-B62E-8A6A45714F01}"/>
                </a:ext>
              </a:extLst>
            </p:cNvPr>
            <p:cNvSpPr/>
            <p:nvPr/>
          </p:nvSpPr>
          <p:spPr>
            <a:xfrm>
              <a:off x="1055688" y="2422689"/>
              <a:ext cx="4944552" cy="1764186"/>
            </a:xfrm>
            <a:custGeom>
              <a:avLst/>
              <a:gdLst>
                <a:gd name="connsiteX0" fmla="*/ 0 w 7391400"/>
                <a:gd name="connsiteY0" fmla="*/ 806485 h 2637206"/>
                <a:gd name="connsiteX1" fmla="*/ 656208 w 7391400"/>
                <a:gd name="connsiteY1" fmla="*/ 105582 h 2637206"/>
                <a:gd name="connsiteX2" fmla="*/ 6733232 w 7391400"/>
                <a:gd name="connsiteY2" fmla="*/ 106986 h 2637206"/>
                <a:gd name="connsiteX3" fmla="*/ 7391400 w 7391400"/>
                <a:gd name="connsiteY3" fmla="*/ 808252 h 2637206"/>
                <a:gd name="connsiteX4" fmla="*/ 7391400 w 7391400"/>
                <a:gd name="connsiteY4" fmla="*/ 1840047 h 2637206"/>
                <a:gd name="connsiteX5" fmla="*/ 6729632 w 7391400"/>
                <a:gd name="connsiteY5" fmla="*/ 2541602 h 2637206"/>
                <a:gd name="connsiteX6" fmla="*/ 662014 w 7391400"/>
                <a:gd name="connsiteY6" fmla="*/ 2541430 h 2637206"/>
                <a:gd name="connsiteX7" fmla="*/ 0 w 7391400"/>
                <a:gd name="connsiteY7" fmla="*/ 1839838 h 2637206"/>
                <a:gd name="connsiteX8" fmla="*/ 0 w 7391400"/>
                <a:gd name="connsiteY8" fmla="*/ 806485 h 263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1400" h="2637206">
                  <a:moveTo>
                    <a:pt x="0" y="806485"/>
                  </a:moveTo>
                  <a:cubicBezTo>
                    <a:pt x="0" y="436427"/>
                    <a:pt x="286886" y="128910"/>
                    <a:pt x="656208" y="105582"/>
                  </a:cubicBezTo>
                  <a:cubicBezTo>
                    <a:pt x="2889018" y="-35451"/>
                    <a:pt x="4407808" y="-35403"/>
                    <a:pt x="6733232" y="106986"/>
                  </a:cubicBezTo>
                  <a:cubicBezTo>
                    <a:pt x="7103326" y="129647"/>
                    <a:pt x="7391400" y="437467"/>
                    <a:pt x="7391400" y="808252"/>
                  </a:cubicBezTo>
                  <a:lnTo>
                    <a:pt x="7391400" y="1840047"/>
                  </a:lnTo>
                  <a:cubicBezTo>
                    <a:pt x="7391400" y="2212246"/>
                    <a:pt x="7101250" y="2520713"/>
                    <a:pt x="6729632" y="2541602"/>
                  </a:cubicBezTo>
                  <a:cubicBezTo>
                    <a:pt x="4466263" y="2668827"/>
                    <a:pt x="2948645" y="2669380"/>
                    <a:pt x="662014" y="2541430"/>
                  </a:cubicBezTo>
                  <a:cubicBezTo>
                    <a:pt x="290308" y="2520628"/>
                    <a:pt x="0" y="2212132"/>
                    <a:pt x="0" y="1839838"/>
                  </a:cubicBezTo>
                  <a:lnTo>
                    <a:pt x="0" y="8064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4191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54CD546-8590-4349-93A6-21DB3FD7118A}"/>
              </a:ext>
            </a:extLst>
          </p:cNvPr>
          <p:cNvGrpSpPr/>
          <p:nvPr/>
        </p:nvGrpSpPr>
        <p:grpSpPr>
          <a:xfrm>
            <a:off x="1816303" y="2690261"/>
            <a:ext cx="3851072" cy="1210844"/>
            <a:chOff x="1816303" y="2699688"/>
            <a:chExt cx="3851072" cy="1210844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B7217EB7-ED78-4DD0-B014-08BE95B1946C}"/>
                </a:ext>
              </a:extLst>
            </p:cNvPr>
            <p:cNvSpPr/>
            <p:nvPr/>
          </p:nvSpPr>
          <p:spPr>
            <a:xfrm>
              <a:off x="1816304" y="3069020"/>
              <a:ext cx="3851071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 mornings of spring which I enjoy with.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53602CE-C6E9-470B-BC52-19556B50BA61}"/>
                </a:ext>
              </a:extLst>
            </p:cNvPr>
            <p:cNvSpPr txBox="1"/>
            <p:nvPr/>
          </p:nvSpPr>
          <p:spPr>
            <a:xfrm>
              <a:off x="1816303" y="2699688"/>
              <a:ext cx="3851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Your statement goes here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0A6AC8A8-9BB6-464D-ABB3-317E3215D608}"/>
              </a:ext>
            </a:extLst>
          </p:cNvPr>
          <p:cNvGrpSpPr/>
          <p:nvPr/>
        </p:nvGrpSpPr>
        <p:grpSpPr>
          <a:xfrm>
            <a:off x="939184" y="2333729"/>
            <a:ext cx="685600" cy="685600"/>
            <a:chOff x="1231985" y="2602896"/>
            <a:chExt cx="685600" cy="68560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8BB0071-E1B3-4926-8B8D-91B14C07D642}"/>
                </a:ext>
              </a:extLst>
            </p:cNvPr>
            <p:cNvSpPr/>
            <p:nvPr/>
          </p:nvSpPr>
          <p:spPr>
            <a:xfrm>
              <a:off x="1231985" y="2602896"/>
              <a:ext cx="685600" cy="685600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6E00AFA-2E30-4977-ADF8-88E25B3E9A5C}"/>
                </a:ext>
              </a:extLst>
            </p:cNvPr>
            <p:cNvSpPr txBox="1"/>
            <p:nvPr/>
          </p:nvSpPr>
          <p:spPr>
            <a:xfrm>
              <a:off x="1255810" y="2761030"/>
              <a:ext cx="63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01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78E3D36-ED13-4E99-B721-08FA00AF1B25}"/>
              </a:ext>
            </a:extLst>
          </p:cNvPr>
          <p:cNvGrpSpPr/>
          <p:nvPr/>
        </p:nvGrpSpPr>
        <p:grpSpPr>
          <a:xfrm>
            <a:off x="6191761" y="2431682"/>
            <a:ext cx="4944552" cy="1764186"/>
            <a:chOff x="1055688" y="2422689"/>
            <a:chExt cx="4944552" cy="1764186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172" name="Graphic 42">
              <a:extLst>
                <a:ext uri="{FF2B5EF4-FFF2-40B4-BE49-F238E27FC236}">
                  <a16:creationId xmlns:a16="http://schemas.microsoft.com/office/drawing/2014/main" id="{BB1E1564-31E1-431B-91DD-D0BBDC728092}"/>
                </a:ext>
              </a:extLst>
            </p:cNvPr>
            <p:cNvSpPr/>
            <p:nvPr/>
          </p:nvSpPr>
          <p:spPr>
            <a:xfrm>
              <a:off x="1055688" y="2422689"/>
              <a:ext cx="4944552" cy="1764186"/>
            </a:xfrm>
            <a:custGeom>
              <a:avLst/>
              <a:gdLst>
                <a:gd name="connsiteX0" fmla="*/ 0 w 7391400"/>
                <a:gd name="connsiteY0" fmla="*/ 806485 h 2637206"/>
                <a:gd name="connsiteX1" fmla="*/ 656208 w 7391400"/>
                <a:gd name="connsiteY1" fmla="*/ 105582 h 2637206"/>
                <a:gd name="connsiteX2" fmla="*/ 6733232 w 7391400"/>
                <a:gd name="connsiteY2" fmla="*/ 106986 h 2637206"/>
                <a:gd name="connsiteX3" fmla="*/ 7391400 w 7391400"/>
                <a:gd name="connsiteY3" fmla="*/ 808252 h 2637206"/>
                <a:gd name="connsiteX4" fmla="*/ 7391400 w 7391400"/>
                <a:gd name="connsiteY4" fmla="*/ 1840047 h 2637206"/>
                <a:gd name="connsiteX5" fmla="*/ 6729632 w 7391400"/>
                <a:gd name="connsiteY5" fmla="*/ 2541602 h 2637206"/>
                <a:gd name="connsiteX6" fmla="*/ 662014 w 7391400"/>
                <a:gd name="connsiteY6" fmla="*/ 2541430 h 2637206"/>
                <a:gd name="connsiteX7" fmla="*/ 0 w 7391400"/>
                <a:gd name="connsiteY7" fmla="*/ 1839838 h 2637206"/>
                <a:gd name="connsiteX8" fmla="*/ 0 w 7391400"/>
                <a:gd name="connsiteY8" fmla="*/ 806485 h 263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1400" h="2637206">
                  <a:moveTo>
                    <a:pt x="0" y="806485"/>
                  </a:moveTo>
                  <a:cubicBezTo>
                    <a:pt x="0" y="436427"/>
                    <a:pt x="286886" y="128910"/>
                    <a:pt x="656208" y="105582"/>
                  </a:cubicBezTo>
                  <a:cubicBezTo>
                    <a:pt x="2889018" y="-35451"/>
                    <a:pt x="4407808" y="-35403"/>
                    <a:pt x="6733232" y="106986"/>
                  </a:cubicBezTo>
                  <a:cubicBezTo>
                    <a:pt x="7103326" y="129647"/>
                    <a:pt x="7391400" y="437467"/>
                    <a:pt x="7391400" y="808252"/>
                  </a:cubicBezTo>
                  <a:lnTo>
                    <a:pt x="7391400" y="1840047"/>
                  </a:lnTo>
                  <a:cubicBezTo>
                    <a:pt x="7391400" y="2212246"/>
                    <a:pt x="7101250" y="2520713"/>
                    <a:pt x="6729632" y="2541602"/>
                  </a:cubicBezTo>
                  <a:cubicBezTo>
                    <a:pt x="4466263" y="2668827"/>
                    <a:pt x="2948645" y="2669380"/>
                    <a:pt x="662014" y="2541430"/>
                  </a:cubicBezTo>
                  <a:cubicBezTo>
                    <a:pt x="290308" y="2520628"/>
                    <a:pt x="0" y="2212132"/>
                    <a:pt x="0" y="1839838"/>
                  </a:cubicBezTo>
                  <a:lnTo>
                    <a:pt x="0" y="80648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800100" dist="4445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3" name="Graphic 42">
              <a:extLst>
                <a:ext uri="{FF2B5EF4-FFF2-40B4-BE49-F238E27FC236}">
                  <a16:creationId xmlns:a16="http://schemas.microsoft.com/office/drawing/2014/main" id="{9BED1428-9FAF-4091-8E11-B1ECD42890CA}"/>
                </a:ext>
              </a:extLst>
            </p:cNvPr>
            <p:cNvSpPr/>
            <p:nvPr/>
          </p:nvSpPr>
          <p:spPr>
            <a:xfrm>
              <a:off x="1055688" y="2422689"/>
              <a:ext cx="4944552" cy="1764186"/>
            </a:xfrm>
            <a:custGeom>
              <a:avLst/>
              <a:gdLst>
                <a:gd name="connsiteX0" fmla="*/ 0 w 7391400"/>
                <a:gd name="connsiteY0" fmla="*/ 806485 h 2637206"/>
                <a:gd name="connsiteX1" fmla="*/ 656208 w 7391400"/>
                <a:gd name="connsiteY1" fmla="*/ 105582 h 2637206"/>
                <a:gd name="connsiteX2" fmla="*/ 6733232 w 7391400"/>
                <a:gd name="connsiteY2" fmla="*/ 106986 h 2637206"/>
                <a:gd name="connsiteX3" fmla="*/ 7391400 w 7391400"/>
                <a:gd name="connsiteY3" fmla="*/ 808252 h 2637206"/>
                <a:gd name="connsiteX4" fmla="*/ 7391400 w 7391400"/>
                <a:gd name="connsiteY4" fmla="*/ 1840047 h 2637206"/>
                <a:gd name="connsiteX5" fmla="*/ 6729632 w 7391400"/>
                <a:gd name="connsiteY5" fmla="*/ 2541602 h 2637206"/>
                <a:gd name="connsiteX6" fmla="*/ 662014 w 7391400"/>
                <a:gd name="connsiteY6" fmla="*/ 2541430 h 2637206"/>
                <a:gd name="connsiteX7" fmla="*/ 0 w 7391400"/>
                <a:gd name="connsiteY7" fmla="*/ 1839838 h 2637206"/>
                <a:gd name="connsiteX8" fmla="*/ 0 w 7391400"/>
                <a:gd name="connsiteY8" fmla="*/ 806485 h 263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1400" h="2637206">
                  <a:moveTo>
                    <a:pt x="0" y="806485"/>
                  </a:moveTo>
                  <a:cubicBezTo>
                    <a:pt x="0" y="436427"/>
                    <a:pt x="286886" y="128910"/>
                    <a:pt x="656208" y="105582"/>
                  </a:cubicBezTo>
                  <a:cubicBezTo>
                    <a:pt x="2889018" y="-35451"/>
                    <a:pt x="4407808" y="-35403"/>
                    <a:pt x="6733232" y="106986"/>
                  </a:cubicBezTo>
                  <a:cubicBezTo>
                    <a:pt x="7103326" y="129647"/>
                    <a:pt x="7391400" y="437467"/>
                    <a:pt x="7391400" y="808252"/>
                  </a:cubicBezTo>
                  <a:lnTo>
                    <a:pt x="7391400" y="1840047"/>
                  </a:lnTo>
                  <a:cubicBezTo>
                    <a:pt x="7391400" y="2212246"/>
                    <a:pt x="7101250" y="2520713"/>
                    <a:pt x="6729632" y="2541602"/>
                  </a:cubicBezTo>
                  <a:cubicBezTo>
                    <a:pt x="4466263" y="2668827"/>
                    <a:pt x="2948645" y="2669380"/>
                    <a:pt x="662014" y="2541430"/>
                  </a:cubicBezTo>
                  <a:cubicBezTo>
                    <a:pt x="290308" y="2520628"/>
                    <a:pt x="0" y="2212132"/>
                    <a:pt x="0" y="1839838"/>
                  </a:cubicBezTo>
                  <a:lnTo>
                    <a:pt x="0" y="806485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1016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FBAA0C8-0ACC-49DA-AAEF-FB51263BFCCA}"/>
              </a:ext>
            </a:extLst>
          </p:cNvPr>
          <p:cNvGrpSpPr/>
          <p:nvPr/>
        </p:nvGrpSpPr>
        <p:grpSpPr>
          <a:xfrm>
            <a:off x="6952376" y="2699254"/>
            <a:ext cx="3851072" cy="1210844"/>
            <a:chOff x="1816303" y="2699688"/>
            <a:chExt cx="3851072" cy="1210844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B26AE338-75D6-4992-BBB0-5515B6B170C8}"/>
                </a:ext>
              </a:extLst>
            </p:cNvPr>
            <p:cNvSpPr/>
            <p:nvPr/>
          </p:nvSpPr>
          <p:spPr>
            <a:xfrm>
              <a:off x="1816304" y="3069020"/>
              <a:ext cx="3851071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 mornings of spring which I enjoy with.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361FE60-6123-45AF-8433-F1E65CFC97C7}"/>
                </a:ext>
              </a:extLst>
            </p:cNvPr>
            <p:cNvSpPr txBox="1"/>
            <p:nvPr/>
          </p:nvSpPr>
          <p:spPr>
            <a:xfrm>
              <a:off x="1816303" y="2699688"/>
              <a:ext cx="3851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Your statement goes here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BAC2C93-392D-46BF-A939-7B413300330C}"/>
              </a:ext>
            </a:extLst>
          </p:cNvPr>
          <p:cNvGrpSpPr/>
          <p:nvPr/>
        </p:nvGrpSpPr>
        <p:grpSpPr>
          <a:xfrm>
            <a:off x="6075257" y="2342722"/>
            <a:ext cx="685600" cy="685600"/>
            <a:chOff x="1231985" y="2602896"/>
            <a:chExt cx="685600" cy="685600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C15916F-640B-489B-9077-966192CF237B}"/>
                </a:ext>
              </a:extLst>
            </p:cNvPr>
            <p:cNvSpPr/>
            <p:nvPr/>
          </p:nvSpPr>
          <p:spPr>
            <a:xfrm>
              <a:off x="1231985" y="2602896"/>
              <a:ext cx="685600" cy="685600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9AF3C56-819A-4E8B-B470-5825DAF8207A}"/>
                </a:ext>
              </a:extLst>
            </p:cNvPr>
            <p:cNvSpPr txBox="1"/>
            <p:nvPr/>
          </p:nvSpPr>
          <p:spPr>
            <a:xfrm>
              <a:off x="1255810" y="2761030"/>
              <a:ext cx="63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02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9B5B19D-547B-40A6-9652-69E9E30DCDF5}"/>
              </a:ext>
            </a:extLst>
          </p:cNvPr>
          <p:cNvGrpSpPr/>
          <p:nvPr/>
        </p:nvGrpSpPr>
        <p:grpSpPr>
          <a:xfrm>
            <a:off x="1055688" y="4401664"/>
            <a:ext cx="4944552" cy="1764186"/>
            <a:chOff x="1055688" y="2422689"/>
            <a:chExt cx="4944552" cy="1764186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182" name="Graphic 42">
              <a:extLst>
                <a:ext uri="{FF2B5EF4-FFF2-40B4-BE49-F238E27FC236}">
                  <a16:creationId xmlns:a16="http://schemas.microsoft.com/office/drawing/2014/main" id="{1F3EB3E0-4E0F-4CF5-B3AC-0E90DC01A37B}"/>
                </a:ext>
              </a:extLst>
            </p:cNvPr>
            <p:cNvSpPr/>
            <p:nvPr/>
          </p:nvSpPr>
          <p:spPr>
            <a:xfrm>
              <a:off x="1055688" y="2422689"/>
              <a:ext cx="4944552" cy="1764186"/>
            </a:xfrm>
            <a:custGeom>
              <a:avLst/>
              <a:gdLst>
                <a:gd name="connsiteX0" fmla="*/ 0 w 7391400"/>
                <a:gd name="connsiteY0" fmla="*/ 806485 h 2637206"/>
                <a:gd name="connsiteX1" fmla="*/ 656208 w 7391400"/>
                <a:gd name="connsiteY1" fmla="*/ 105582 h 2637206"/>
                <a:gd name="connsiteX2" fmla="*/ 6733232 w 7391400"/>
                <a:gd name="connsiteY2" fmla="*/ 106986 h 2637206"/>
                <a:gd name="connsiteX3" fmla="*/ 7391400 w 7391400"/>
                <a:gd name="connsiteY3" fmla="*/ 808252 h 2637206"/>
                <a:gd name="connsiteX4" fmla="*/ 7391400 w 7391400"/>
                <a:gd name="connsiteY4" fmla="*/ 1840047 h 2637206"/>
                <a:gd name="connsiteX5" fmla="*/ 6729632 w 7391400"/>
                <a:gd name="connsiteY5" fmla="*/ 2541602 h 2637206"/>
                <a:gd name="connsiteX6" fmla="*/ 662014 w 7391400"/>
                <a:gd name="connsiteY6" fmla="*/ 2541430 h 2637206"/>
                <a:gd name="connsiteX7" fmla="*/ 0 w 7391400"/>
                <a:gd name="connsiteY7" fmla="*/ 1839838 h 2637206"/>
                <a:gd name="connsiteX8" fmla="*/ 0 w 7391400"/>
                <a:gd name="connsiteY8" fmla="*/ 806485 h 263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1400" h="2637206">
                  <a:moveTo>
                    <a:pt x="0" y="806485"/>
                  </a:moveTo>
                  <a:cubicBezTo>
                    <a:pt x="0" y="436427"/>
                    <a:pt x="286886" y="128910"/>
                    <a:pt x="656208" y="105582"/>
                  </a:cubicBezTo>
                  <a:cubicBezTo>
                    <a:pt x="2889018" y="-35451"/>
                    <a:pt x="4407808" y="-35403"/>
                    <a:pt x="6733232" y="106986"/>
                  </a:cubicBezTo>
                  <a:cubicBezTo>
                    <a:pt x="7103326" y="129647"/>
                    <a:pt x="7391400" y="437467"/>
                    <a:pt x="7391400" y="808252"/>
                  </a:cubicBezTo>
                  <a:lnTo>
                    <a:pt x="7391400" y="1840047"/>
                  </a:lnTo>
                  <a:cubicBezTo>
                    <a:pt x="7391400" y="2212246"/>
                    <a:pt x="7101250" y="2520713"/>
                    <a:pt x="6729632" y="2541602"/>
                  </a:cubicBezTo>
                  <a:cubicBezTo>
                    <a:pt x="4466263" y="2668827"/>
                    <a:pt x="2948645" y="2669380"/>
                    <a:pt x="662014" y="2541430"/>
                  </a:cubicBezTo>
                  <a:cubicBezTo>
                    <a:pt x="290308" y="2520628"/>
                    <a:pt x="0" y="2212132"/>
                    <a:pt x="0" y="1839838"/>
                  </a:cubicBezTo>
                  <a:lnTo>
                    <a:pt x="0" y="80648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800100" dist="4445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3" name="Graphic 42">
              <a:extLst>
                <a:ext uri="{FF2B5EF4-FFF2-40B4-BE49-F238E27FC236}">
                  <a16:creationId xmlns:a16="http://schemas.microsoft.com/office/drawing/2014/main" id="{642BE4E5-5DD6-4169-BFE3-726ED0BDAA82}"/>
                </a:ext>
              </a:extLst>
            </p:cNvPr>
            <p:cNvSpPr/>
            <p:nvPr/>
          </p:nvSpPr>
          <p:spPr>
            <a:xfrm>
              <a:off x="1055688" y="2422689"/>
              <a:ext cx="4944552" cy="1764186"/>
            </a:xfrm>
            <a:custGeom>
              <a:avLst/>
              <a:gdLst>
                <a:gd name="connsiteX0" fmla="*/ 0 w 7391400"/>
                <a:gd name="connsiteY0" fmla="*/ 806485 h 2637206"/>
                <a:gd name="connsiteX1" fmla="*/ 656208 w 7391400"/>
                <a:gd name="connsiteY1" fmla="*/ 105582 h 2637206"/>
                <a:gd name="connsiteX2" fmla="*/ 6733232 w 7391400"/>
                <a:gd name="connsiteY2" fmla="*/ 106986 h 2637206"/>
                <a:gd name="connsiteX3" fmla="*/ 7391400 w 7391400"/>
                <a:gd name="connsiteY3" fmla="*/ 808252 h 2637206"/>
                <a:gd name="connsiteX4" fmla="*/ 7391400 w 7391400"/>
                <a:gd name="connsiteY4" fmla="*/ 1840047 h 2637206"/>
                <a:gd name="connsiteX5" fmla="*/ 6729632 w 7391400"/>
                <a:gd name="connsiteY5" fmla="*/ 2541602 h 2637206"/>
                <a:gd name="connsiteX6" fmla="*/ 662014 w 7391400"/>
                <a:gd name="connsiteY6" fmla="*/ 2541430 h 2637206"/>
                <a:gd name="connsiteX7" fmla="*/ 0 w 7391400"/>
                <a:gd name="connsiteY7" fmla="*/ 1839838 h 2637206"/>
                <a:gd name="connsiteX8" fmla="*/ 0 w 7391400"/>
                <a:gd name="connsiteY8" fmla="*/ 806485 h 263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1400" h="2637206">
                  <a:moveTo>
                    <a:pt x="0" y="806485"/>
                  </a:moveTo>
                  <a:cubicBezTo>
                    <a:pt x="0" y="436427"/>
                    <a:pt x="286886" y="128910"/>
                    <a:pt x="656208" y="105582"/>
                  </a:cubicBezTo>
                  <a:cubicBezTo>
                    <a:pt x="2889018" y="-35451"/>
                    <a:pt x="4407808" y="-35403"/>
                    <a:pt x="6733232" y="106986"/>
                  </a:cubicBezTo>
                  <a:cubicBezTo>
                    <a:pt x="7103326" y="129647"/>
                    <a:pt x="7391400" y="437467"/>
                    <a:pt x="7391400" y="808252"/>
                  </a:cubicBezTo>
                  <a:lnTo>
                    <a:pt x="7391400" y="1840047"/>
                  </a:lnTo>
                  <a:cubicBezTo>
                    <a:pt x="7391400" y="2212246"/>
                    <a:pt x="7101250" y="2520713"/>
                    <a:pt x="6729632" y="2541602"/>
                  </a:cubicBezTo>
                  <a:cubicBezTo>
                    <a:pt x="4466263" y="2668827"/>
                    <a:pt x="2948645" y="2669380"/>
                    <a:pt x="662014" y="2541430"/>
                  </a:cubicBezTo>
                  <a:cubicBezTo>
                    <a:pt x="290308" y="2520628"/>
                    <a:pt x="0" y="2212132"/>
                    <a:pt x="0" y="1839838"/>
                  </a:cubicBezTo>
                  <a:lnTo>
                    <a:pt x="0" y="806485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1016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48DED95-7D0C-4872-BB1E-EA68FFAAC60F}"/>
              </a:ext>
            </a:extLst>
          </p:cNvPr>
          <p:cNvGrpSpPr/>
          <p:nvPr/>
        </p:nvGrpSpPr>
        <p:grpSpPr>
          <a:xfrm>
            <a:off x="1816303" y="4669236"/>
            <a:ext cx="3851072" cy="1210844"/>
            <a:chOff x="1816303" y="2699688"/>
            <a:chExt cx="3851072" cy="1210844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925BBB3-B776-4083-B04F-2BF0C776777E}"/>
                </a:ext>
              </a:extLst>
            </p:cNvPr>
            <p:cNvSpPr/>
            <p:nvPr/>
          </p:nvSpPr>
          <p:spPr>
            <a:xfrm>
              <a:off x="1816304" y="3069020"/>
              <a:ext cx="3851071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 mornings of spring which I enjoy with.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9BC16A3-4141-401D-B065-E6C94C17320F}"/>
                </a:ext>
              </a:extLst>
            </p:cNvPr>
            <p:cNvSpPr txBox="1"/>
            <p:nvPr/>
          </p:nvSpPr>
          <p:spPr>
            <a:xfrm>
              <a:off x="1816303" y="2699688"/>
              <a:ext cx="3851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Your statement goes here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4017727-2B80-4FF7-8433-F70C7BA41087}"/>
              </a:ext>
            </a:extLst>
          </p:cNvPr>
          <p:cNvGrpSpPr/>
          <p:nvPr/>
        </p:nvGrpSpPr>
        <p:grpSpPr>
          <a:xfrm>
            <a:off x="939184" y="4312704"/>
            <a:ext cx="685600" cy="685600"/>
            <a:chOff x="1231985" y="2602896"/>
            <a:chExt cx="685600" cy="685600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F200F750-6687-4333-B426-AF18B14ED60A}"/>
                </a:ext>
              </a:extLst>
            </p:cNvPr>
            <p:cNvSpPr/>
            <p:nvPr/>
          </p:nvSpPr>
          <p:spPr>
            <a:xfrm>
              <a:off x="1231985" y="2602896"/>
              <a:ext cx="685600" cy="685600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80BFE69-23B3-485B-8A82-E5561D08282A}"/>
                </a:ext>
              </a:extLst>
            </p:cNvPr>
            <p:cNvSpPr txBox="1"/>
            <p:nvPr/>
          </p:nvSpPr>
          <p:spPr>
            <a:xfrm>
              <a:off x="1255810" y="2761030"/>
              <a:ext cx="63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03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5216EB5-88F3-43AD-AC72-E65A12D5730F}"/>
              </a:ext>
            </a:extLst>
          </p:cNvPr>
          <p:cNvGrpSpPr/>
          <p:nvPr/>
        </p:nvGrpSpPr>
        <p:grpSpPr>
          <a:xfrm>
            <a:off x="6191761" y="4401664"/>
            <a:ext cx="4944552" cy="1764186"/>
            <a:chOff x="1055688" y="2422689"/>
            <a:chExt cx="4944552" cy="1764186"/>
          </a:xfrm>
        </p:grpSpPr>
        <p:sp>
          <p:nvSpPr>
            <p:cNvPr id="192" name="Graphic 42">
              <a:extLst>
                <a:ext uri="{FF2B5EF4-FFF2-40B4-BE49-F238E27FC236}">
                  <a16:creationId xmlns:a16="http://schemas.microsoft.com/office/drawing/2014/main" id="{DFEC5BDC-47DC-4FD8-967B-F02329ADCF41}"/>
                </a:ext>
              </a:extLst>
            </p:cNvPr>
            <p:cNvSpPr/>
            <p:nvPr/>
          </p:nvSpPr>
          <p:spPr>
            <a:xfrm>
              <a:off x="1055688" y="2422689"/>
              <a:ext cx="4944552" cy="1764186"/>
            </a:xfrm>
            <a:custGeom>
              <a:avLst/>
              <a:gdLst>
                <a:gd name="connsiteX0" fmla="*/ 0 w 7391400"/>
                <a:gd name="connsiteY0" fmla="*/ 806485 h 2637206"/>
                <a:gd name="connsiteX1" fmla="*/ 656208 w 7391400"/>
                <a:gd name="connsiteY1" fmla="*/ 105582 h 2637206"/>
                <a:gd name="connsiteX2" fmla="*/ 6733232 w 7391400"/>
                <a:gd name="connsiteY2" fmla="*/ 106986 h 2637206"/>
                <a:gd name="connsiteX3" fmla="*/ 7391400 w 7391400"/>
                <a:gd name="connsiteY3" fmla="*/ 808252 h 2637206"/>
                <a:gd name="connsiteX4" fmla="*/ 7391400 w 7391400"/>
                <a:gd name="connsiteY4" fmla="*/ 1840047 h 2637206"/>
                <a:gd name="connsiteX5" fmla="*/ 6729632 w 7391400"/>
                <a:gd name="connsiteY5" fmla="*/ 2541602 h 2637206"/>
                <a:gd name="connsiteX6" fmla="*/ 662014 w 7391400"/>
                <a:gd name="connsiteY6" fmla="*/ 2541430 h 2637206"/>
                <a:gd name="connsiteX7" fmla="*/ 0 w 7391400"/>
                <a:gd name="connsiteY7" fmla="*/ 1839838 h 2637206"/>
                <a:gd name="connsiteX8" fmla="*/ 0 w 7391400"/>
                <a:gd name="connsiteY8" fmla="*/ 806485 h 263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1400" h="2637206">
                  <a:moveTo>
                    <a:pt x="0" y="806485"/>
                  </a:moveTo>
                  <a:cubicBezTo>
                    <a:pt x="0" y="436427"/>
                    <a:pt x="286886" y="128910"/>
                    <a:pt x="656208" y="105582"/>
                  </a:cubicBezTo>
                  <a:cubicBezTo>
                    <a:pt x="2889018" y="-35451"/>
                    <a:pt x="4407808" y="-35403"/>
                    <a:pt x="6733232" y="106986"/>
                  </a:cubicBezTo>
                  <a:cubicBezTo>
                    <a:pt x="7103326" y="129647"/>
                    <a:pt x="7391400" y="437467"/>
                    <a:pt x="7391400" y="808252"/>
                  </a:cubicBezTo>
                  <a:lnTo>
                    <a:pt x="7391400" y="1840047"/>
                  </a:lnTo>
                  <a:cubicBezTo>
                    <a:pt x="7391400" y="2212246"/>
                    <a:pt x="7101250" y="2520713"/>
                    <a:pt x="6729632" y="2541602"/>
                  </a:cubicBezTo>
                  <a:cubicBezTo>
                    <a:pt x="4466263" y="2668827"/>
                    <a:pt x="2948645" y="2669380"/>
                    <a:pt x="662014" y="2541430"/>
                  </a:cubicBezTo>
                  <a:cubicBezTo>
                    <a:pt x="290308" y="2520628"/>
                    <a:pt x="0" y="2212132"/>
                    <a:pt x="0" y="1839838"/>
                  </a:cubicBezTo>
                  <a:lnTo>
                    <a:pt x="0" y="8064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800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3" name="Graphic 42">
              <a:extLst>
                <a:ext uri="{FF2B5EF4-FFF2-40B4-BE49-F238E27FC236}">
                  <a16:creationId xmlns:a16="http://schemas.microsoft.com/office/drawing/2014/main" id="{785364BB-9AF2-4B7B-B865-AF28EA13E30C}"/>
                </a:ext>
              </a:extLst>
            </p:cNvPr>
            <p:cNvSpPr/>
            <p:nvPr/>
          </p:nvSpPr>
          <p:spPr>
            <a:xfrm>
              <a:off x="1055688" y="2422689"/>
              <a:ext cx="4944552" cy="1764186"/>
            </a:xfrm>
            <a:custGeom>
              <a:avLst/>
              <a:gdLst>
                <a:gd name="connsiteX0" fmla="*/ 0 w 7391400"/>
                <a:gd name="connsiteY0" fmla="*/ 806485 h 2637206"/>
                <a:gd name="connsiteX1" fmla="*/ 656208 w 7391400"/>
                <a:gd name="connsiteY1" fmla="*/ 105582 h 2637206"/>
                <a:gd name="connsiteX2" fmla="*/ 6733232 w 7391400"/>
                <a:gd name="connsiteY2" fmla="*/ 106986 h 2637206"/>
                <a:gd name="connsiteX3" fmla="*/ 7391400 w 7391400"/>
                <a:gd name="connsiteY3" fmla="*/ 808252 h 2637206"/>
                <a:gd name="connsiteX4" fmla="*/ 7391400 w 7391400"/>
                <a:gd name="connsiteY4" fmla="*/ 1840047 h 2637206"/>
                <a:gd name="connsiteX5" fmla="*/ 6729632 w 7391400"/>
                <a:gd name="connsiteY5" fmla="*/ 2541602 h 2637206"/>
                <a:gd name="connsiteX6" fmla="*/ 662014 w 7391400"/>
                <a:gd name="connsiteY6" fmla="*/ 2541430 h 2637206"/>
                <a:gd name="connsiteX7" fmla="*/ 0 w 7391400"/>
                <a:gd name="connsiteY7" fmla="*/ 1839838 h 2637206"/>
                <a:gd name="connsiteX8" fmla="*/ 0 w 7391400"/>
                <a:gd name="connsiteY8" fmla="*/ 806485 h 263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1400" h="2637206">
                  <a:moveTo>
                    <a:pt x="0" y="806485"/>
                  </a:moveTo>
                  <a:cubicBezTo>
                    <a:pt x="0" y="436427"/>
                    <a:pt x="286886" y="128910"/>
                    <a:pt x="656208" y="105582"/>
                  </a:cubicBezTo>
                  <a:cubicBezTo>
                    <a:pt x="2889018" y="-35451"/>
                    <a:pt x="4407808" y="-35403"/>
                    <a:pt x="6733232" y="106986"/>
                  </a:cubicBezTo>
                  <a:cubicBezTo>
                    <a:pt x="7103326" y="129647"/>
                    <a:pt x="7391400" y="437467"/>
                    <a:pt x="7391400" y="808252"/>
                  </a:cubicBezTo>
                  <a:lnTo>
                    <a:pt x="7391400" y="1840047"/>
                  </a:lnTo>
                  <a:cubicBezTo>
                    <a:pt x="7391400" y="2212246"/>
                    <a:pt x="7101250" y="2520713"/>
                    <a:pt x="6729632" y="2541602"/>
                  </a:cubicBezTo>
                  <a:cubicBezTo>
                    <a:pt x="4466263" y="2668827"/>
                    <a:pt x="2948645" y="2669380"/>
                    <a:pt x="662014" y="2541430"/>
                  </a:cubicBezTo>
                  <a:cubicBezTo>
                    <a:pt x="290308" y="2520628"/>
                    <a:pt x="0" y="2212132"/>
                    <a:pt x="0" y="1839838"/>
                  </a:cubicBezTo>
                  <a:lnTo>
                    <a:pt x="0" y="8064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4191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79C3CE24-9367-4F53-9A2B-5D4BCA288C46}"/>
              </a:ext>
            </a:extLst>
          </p:cNvPr>
          <p:cNvGrpSpPr/>
          <p:nvPr/>
        </p:nvGrpSpPr>
        <p:grpSpPr>
          <a:xfrm>
            <a:off x="6952376" y="4669236"/>
            <a:ext cx="3851072" cy="1210844"/>
            <a:chOff x="1816303" y="2699688"/>
            <a:chExt cx="3851072" cy="1210844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56BB5A7A-6CCD-4B42-AF90-1921E4567FA3}"/>
                </a:ext>
              </a:extLst>
            </p:cNvPr>
            <p:cNvSpPr/>
            <p:nvPr/>
          </p:nvSpPr>
          <p:spPr>
            <a:xfrm>
              <a:off x="1816304" y="3069020"/>
              <a:ext cx="3851071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 mornings of spring which I enjoy with.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E20221B0-A9EA-468B-8F32-912147EDB611}"/>
                </a:ext>
              </a:extLst>
            </p:cNvPr>
            <p:cNvSpPr txBox="1"/>
            <p:nvPr/>
          </p:nvSpPr>
          <p:spPr>
            <a:xfrm>
              <a:off x="1816303" y="2699688"/>
              <a:ext cx="3851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Your statement goes here</a:t>
              </a: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DD52836-5BEB-4D60-9E4A-83F7F69FB304}"/>
              </a:ext>
            </a:extLst>
          </p:cNvPr>
          <p:cNvGrpSpPr/>
          <p:nvPr/>
        </p:nvGrpSpPr>
        <p:grpSpPr>
          <a:xfrm>
            <a:off x="6075257" y="4312704"/>
            <a:ext cx="685600" cy="685600"/>
            <a:chOff x="1231985" y="2602896"/>
            <a:chExt cx="685600" cy="685600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43A9E4C-9C2D-446F-B25D-F161CEB1D071}"/>
                </a:ext>
              </a:extLst>
            </p:cNvPr>
            <p:cNvSpPr/>
            <p:nvPr/>
          </p:nvSpPr>
          <p:spPr>
            <a:xfrm>
              <a:off x="1231985" y="2602896"/>
              <a:ext cx="685600" cy="685600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EBE254CE-5D66-451C-A131-2F0E017B8D7C}"/>
                </a:ext>
              </a:extLst>
            </p:cNvPr>
            <p:cNvSpPr txBox="1"/>
            <p:nvPr/>
          </p:nvSpPr>
          <p:spPr>
            <a:xfrm>
              <a:off x="1255810" y="2761030"/>
              <a:ext cx="63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7296686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25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25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25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25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25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25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0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0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25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25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25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25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420393-73AB-4461-877E-7B0952E13025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The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5D56A4-BDED-4AED-9EF8-4C256CA106F4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A06078-7B81-483E-888B-D3990804C848}"/>
              </a:ext>
            </a:extLst>
          </p:cNvPr>
          <p:cNvGrpSpPr/>
          <p:nvPr/>
        </p:nvGrpSpPr>
        <p:grpSpPr>
          <a:xfrm>
            <a:off x="1055687" y="2497233"/>
            <a:ext cx="2153044" cy="2158976"/>
            <a:chOff x="4367212" y="1695450"/>
            <a:chExt cx="3457575" cy="3467102"/>
          </a:xfrm>
          <a:solidFill>
            <a:schemeClr val="bg1"/>
          </a:solidFill>
        </p:grpSpPr>
        <p:sp>
          <p:nvSpPr>
            <p:cNvPr id="5" name="Graphic 43">
              <a:extLst>
                <a:ext uri="{FF2B5EF4-FFF2-40B4-BE49-F238E27FC236}">
                  <a16:creationId xmlns:a16="http://schemas.microsoft.com/office/drawing/2014/main" id="{883D9530-2354-4A95-9C46-F263D30F2E70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" name="Graphic 43">
              <a:extLst>
                <a:ext uri="{FF2B5EF4-FFF2-40B4-BE49-F238E27FC236}">
                  <a16:creationId xmlns:a16="http://schemas.microsoft.com/office/drawing/2014/main" id="{A11C7047-FFC6-4CE3-919E-25B02DEB0E0F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D93A4-971C-4088-A11A-231FFBA711CA}"/>
              </a:ext>
            </a:extLst>
          </p:cNvPr>
          <p:cNvGrpSpPr/>
          <p:nvPr/>
        </p:nvGrpSpPr>
        <p:grpSpPr>
          <a:xfrm>
            <a:off x="3698214" y="2497233"/>
            <a:ext cx="2153044" cy="2158976"/>
            <a:chOff x="4367212" y="1695450"/>
            <a:chExt cx="3457575" cy="3467102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8" name="Graphic 43">
              <a:extLst>
                <a:ext uri="{FF2B5EF4-FFF2-40B4-BE49-F238E27FC236}">
                  <a16:creationId xmlns:a16="http://schemas.microsoft.com/office/drawing/2014/main" id="{29F8CD85-CBD9-4B7F-A893-DE8DCF3EACC0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" name="Graphic 43">
              <a:extLst>
                <a:ext uri="{FF2B5EF4-FFF2-40B4-BE49-F238E27FC236}">
                  <a16:creationId xmlns:a16="http://schemas.microsoft.com/office/drawing/2014/main" id="{72CF9B65-B17E-41F1-B2A7-66BF65B88425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B6E96C-FA31-42DF-AD43-F224AEC41BA4}"/>
              </a:ext>
            </a:extLst>
          </p:cNvPr>
          <p:cNvGrpSpPr/>
          <p:nvPr/>
        </p:nvGrpSpPr>
        <p:grpSpPr>
          <a:xfrm>
            <a:off x="6340741" y="2497233"/>
            <a:ext cx="2153044" cy="2158976"/>
            <a:chOff x="4367212" y="1695450"/>
            <a:chExt cx="3457575" cy="3467102"/>
          </a:xfrm>
          <a:solidFill>
            <a:schemeClr val="bg1"/>
          </a:solidFill>
        </p:grpSpPr>
        <p:sp>
          <p:nvSpPr>
            <p:cNvPr id="11" name="Graphic 43">
              <a:extLst>
                <a:ext uri="{FF2B5EF4-FFF2-40B4-BE49-F238E27FC236}">
                  <a16:creationId xmlns:a16="http://schemas.microsoft.com/office/drawing/2014/main" id="{6A94E388-3165-4AFC-B803-36CC5A87C8B5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" name="Graphic 43">
              <a:extLst>
                <a:ext uri="{FF2B5EF4-FFF2-40B4-BE49-F238E27FC236}">
                  <a16:creationId xmlns:a16="http://schemas.microsoft.com/office/drawing/2014/main" id="{9B9965BC-DDC1-42AB-A905-60C0EBAC290F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16424D5-68BD-4311-87C9-9986C2808B97}"/>
              </a:ext>
            </a:extLst>
          </p:cNvPr>
          <p:cNvGrpSpPr/>
          <p:nvPr/>
        </p:nvGrpSpPr>
        <p:grpSpPr>
          <a:xfrm>
            <a:off x="8983269" y="2497233"/>
            <a:ext cx="2153044" cy="2158976"/>
            <a:chOff x="4367212" y="1695450"/>
            <a:chExt cx="3457575" cy="3467102"/>
          </a:xfrm>
          <a:solidFill>
            <a:schemeClr val="bg1"/>
          </a:solidFill>
        </p:grpSpPr>
        <p:sp>
          <p:nvSpPr>
            <p:cNvPr id="14" name="Graphic 43">
              <a:extLst>
                <a:ext uri="{FF2B5EF4-FFF2-40B4-BE49-F238E27FC236}">
                  <a16:creationId xmlns:a16="http://schemas.microsoft.com/office/drawing/2014/main" id="{AE87C60A-5348-4559-ADC1-FC05E6C572F2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" name="Graphic 43">
              <a:extLst>
                <a:ext uri="{FF2B5EF4-FFF2-40B4-BE49-F238E27FC236}">
                  <a16:creationId xmlns:a16="http://schemas.microsoft.com/office/drawing/2014/main" id="{6113C910-D5AA-411E-BF35-2680707F3CAC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EC21542-8A2F-482D-8943-D3EB38F08DF3}"/>
              </a:ext>
            </a:extLst>
          </p:cNvPr>
          <p:cNvSpPr/>
          <p:nvPr/>
        </p:nvSpPr>
        <p:spPr>
          <a:xfrm>
            <a:off x="936756" y="4976884"/>
            <a:ext cx="2390906" cy="110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6AE643-0016-4C2F-9460-1E32D47FC9FD}"/>
              </a:ext>
            </a:extLst>
          </p:cNvPr>
          <p:cNvSpPr/>
          <p:nvPr/>
        </p:nvSpPr>
        <p:spPr>
          <a:xfrm>
            <a:off x="3579283" y="4976884"/>
            <a:ext cx="2390906" cy="110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49D61A-E5E2-42E5-8069-E771E20C2D82}"/>
              </a:ext>
            </a:extLst>
          </p:cNvPr>
          <p:cNvSpPr/>
          <p:nvPr/>
        </p:nvSpPr>
        <p:spPr>
          <a:xfrm>
            <a:off x="6221810" y="4976884"/>
            <a:ext cx="2390906" cy="110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A78187-B348-42E4-910D-92E3F3ED3834}"/>
              </a:ext>
            </a:extLst>
          </p:cNvPr>
          <p:cNvSpPr/>
          <p:nvPr/>
        </p:nvSpPr>
        <p:spPr>
          <a:xfrm>
            <a:off x="8867240" y="4976884"/>
            <a:ext cx="2390906" cy="110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79AE34-7427-49F2-9C86-6EC1E2A4AF51}"/>
              </a:ext>
            </a:extLst>
          </p:cNvPr>
          <p:cNvSpPr txBox="1"/>
          <p:nvPr/>
        </p:nvSpPr>
        <p:spPr>
          <a:xfrm>
            <a:off x="1211491" y="3068890"/>
            <a:ext cx="1841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E4ECFB"/>
                </a:solidFill>
                <a:latin typeface="+mj-lt"/>
                <a:cs typeface="Plus Jakarta Sans" pitchFamily="2" charset="0"/>
              </a:rPr>
              <a:t>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B33B65-9EBE-4F7F-BEC9-C2DB5FDCD19D}"/>
              </a:ext>
            </a:extLst>
          </p:cNvPr>
          <p:cNvSpPr txBox="1"/>
          <p:nvPr/>
        </p:nvSpPr>
        <p:spPr>
          <a:xfrm>
            <a:off x="3854018" y="3068890"/>
            <a:ext cx="1841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34E9D9-B90B-4C15-84B3-010A5B950B63}"/>
              </a:ext>
            </a:extLst>
          </p:cNvPr>
          <p:cNvSpPr txBox="1"/>
          <p:nvPr/>
        </p:nvSpPr>
        <p:spPr>
          <a:xfrm>
            <a:off x="6496545" y="3068890"/>
            <a:ext cx="1841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E4ECFB"/>
                </a:solidFill>
                <a:latin typeface="+mj-lt"/>
                <a:cs typeface="Plus Jakarta Sans" pitchFamily="2" charset="0"/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D4BD2B-001C-4FBF-9A58-6AF0AF4C2ABA}"/>
              </a:ext>
            </a:extLst>
          </p:cNvPr>
          <p:cNvSpPr txBox="1"/>
          <p:nvPr/>
        </p:nvSpPr>
        <p:spPr>
          <a:xfrm>
            <a:off x="9139073" y="3068890"/>
            <a:ext cx="1841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E4ECFB"/>
                </a:solidFill>
                <a:latin typeface="+mj-lt"/>
                <a:cs typeface="Plus Jakarta Sans" pitchFamily="2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423885321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26E3D48B-5FFA-4F62-B2E3-47B0564A4044}"/>
              </a:ext>
            </a:extLst>
          </p:cNvPr>
          <p:cNvGrpSpPr/>
          <p:nvPr/>
        </p:nvGrpSpPr>
        <p:grpSpPr>
          <a:xfrm>
            <a:off x="11178122" y="-486869"/>
            <a:ext cx="2975903" cy="2984102"/>
            <a:chOff x="4367212" y="1695450"/>
            <a:chExt cx="3457575" cy="3467102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34" name="Graphic 43">
              <a:extLst>
                <a:ext uri="{FF2B5EF4-FFF2-40B4-BE49-F238E27FC236}">
                  <a16:creationId xmlns:a16="http://schemas.microsoft.com/office/drawing/2014/main" id="{62649EDB-90E9-4DE8-B301-9D0FBCF5411A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5" name="Graphic 43">
              <a:extLst>
                <a:ext uri="{FF2B5EF4-FFF2-40B4-BE49-F238E27FC236}">
                  <a16:creationId xmlns:a16="http://schemas.microsoft.com/office/drawing/2014/main" id="{C9A80B3E-C86C-4294-B33B-B617C8A97782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44E26F-FF16-478E-B721-7474CA85AFD4}"/>
              </a:ext>
            </a:extLst>
          </p:cNvPr>
          <p:cNvGrpSpPr/>
          <p:nvPr/>
        </p:nvGrpSpPr>
        <p:grpSpPr>
          <a:xfrm>
            <a:off x="3698214" y="2497233"/>
            <a:ext cx="2153044" cy="2158976"/>
            <a:chOff x="4367212" y="1695450"/>
            <a:chExt cx="3457575" cy="3467102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8" name="Graphic 43">
              <a:extLst>
                <a:ext uri="{FF2B5EF4-FFF2-40B4-BE49-F238E27FC236}">
                  <a16:creationId xmlns:a16="http://schemas.microsoft.com/office/drawing/2014/main" id="{71704B87-F613-4776-8F3B-992F9C6F6EA2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" name="Graphic 43">
              <a:extLst>
                <a:ext uri="{FF2B5EF4-FFF2-40B4-BE49-F238E27FC236}">
                  <a16:creationId xmlns:a16="http://schemas.microsoft.com/office/drawing/2014/main" id="{E620FAF8-273E-4B88-A714-02896E8F4BF1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C62CE9-3761-490F-A244-7D331A2AA1AF}"/>
              </a:ext>
            </a:extLst>
          </p:cNvPr>
          <p:cNvGrpSpPr/>
          <p:nvPr/>
        </p:nvGrpSpPr>
        <p:grpSpPr>
          <a:xfrm>
            <a:off x="7832064" y="831874"/>
            <a:ext cx="2153044" cy="2158976"/>
            <a:chOff x="4367212" y="1695450"/>
            <a:chExt cx="3457575" cy="3467102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11" name="Graphic 43">
              <a:extLst>
                <a:ext uri="{FF2B5EF4-FFF2-40B4-BE49-F238E27FC236}">
                  <a16:creationId xmlns:a16="http://schemas.microsoft.com/office/drawing/2014/main" id="{1392E391-6A0A-4542-81B4-1535F0421BC1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" name="Graphic 43">
              <a:extLst>
                <a:ext uri="{FF2B5EF4-FFF2-40B4-BE49-F238E27FC236}">
                  <a16:creationId xmlns:a16="http://schemas.microsoft.com/office/drawing/2014/main" id="{58155449-2B90-41D4-8652-19415AF01AF9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43B39D-5321-4780-8EE0-19175ED92204}"/>
              </a:ext>
            </a:extLst>
          </p:cNvPr>
          <p:cNvGrpSpPr/>
          <p:nvPr/>
        </p:nvGrpSpPr>
        <p:grpSpPr>
          <a:xfrm>
            <a:off x="7460589" y="4175149"/>
            <a:ext cx="2153044" cy="2158976"/>
            <a:chOff x="4367212" y="1695450"/>
            <a:chExt cx="3457575" cy="3467102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14" name="Graphic 43">
              <a:extLst>
                <a:ext uri="{FF2B5EF4-FFF2-40B4-BE49-F238E27FC236}">
                  <a16:creationId xmlns:a16="http://schemas.microsoft.com/office/drawing/2014/main" id="{03B81560-311E-474E-8D61-226348C23196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" name="Graphic 43">
              <a:extLst>
                <a:ext uri="{FF2B5EF4-FFF2-40B4-BE49-F238E27FC236}">
                  <a16:creationId xmlns:a16="http://schemas.microsoft.com/office/drawing/2014/main" id="{4656BA0E-26B5-4D06-AA1C-9FAAD02B9AF0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FC0BC1-42C7-4111-AE63-0D795789FFB5}"/>
              </a:ext>
            </a:extLst>
          </p:cNvPr>
          <p:cNvGrpSpPr/>
          <p:nvPr/>
        </p:nvGrpSpPr>
        <p:grpSpPr>
          <a:xfrm>
            <a:off x="1067446" y="1565299"/>
            <a:ext cx="1184163" cy="1187426"/>
            <a:chOff x="4367212" y="1695450"/>
            <a:chExt cx="3457575" cy="3467102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17" name="Graphic 43">
              <a:extLst>
                <a:ext uri="{FF2B5EF4-FFF2-40B4-BE49-F238E27FC236}">
                  <a16:creationId xmlns:a16="http://schemas.microsoft.com/office/drawing/2014/main" id="{08274FB6-06B4-4D3C-A318-C7F07B0D78BD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" name="Graphic 43">
              <a:extLst>
                <a:ext uri="{FF2B5EF4-FFF2-40B4-BE49-F238E27FC236}">
                  <a16:creationId xmlns:a16="http://schemas.microsoft.com/office/drawing/2014/main" id="{5F377F71-7ABE-46CC-89A7-0B9CD311E4D3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D1A65C-816A-4595-B189-BAEB89D0ED0C}"/>
              </a:ext>
            </a:extLst>
          </p:cNvPr>
          <p:cNvGrpSpPr/>
          <p:nvPr/>
        </p:nvGrpSpPr>
        <p:grpSpPr>
          <a:xfrm>
            <a:off x="9021551" y="3581436"/>
            <a:ext cx="1184163" cy="1187426"/>
            <a:chOff x="4367212" y="1695450"/>
            <a:chExt cx="3457575" cy="3467102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20" name="Graphic 43">
              <a:extLst>
                <a:ext uri="{FF2B5EF4-FFF2-40B4-BE49-F238E27FC236}">
                  <a16:creationId xmlns:a16="http://schemas.microsoft.com/office/drawing/2014/main" id="{5795A59C-A3D7-44E0-A164-EA15F2C7DE87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Graphic 43">
              <a:extLst>
                <a:ext uri="{FF2B5EF4-FFF2-40B4-BE49-F238E27FC236}">
                  <a16:creationId xmlns:a16="http://schemas.microsoft.com/office/drawing/2014/main" id="{574CBED7-946D-40E4-8F0A-B298764E8D9A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E925923-98CD-494C-AD6A-1F0552D599E5}"/>
              </a:ext>
            </a:extLst>
          </p:cNvPr>
          <p:cNvGrpSpPr/>
          <p:nvPr/>
        </p:nvGrpSpPr>
        <p:grpSpPr>
          <a:xfrm>
            <a:off x="3698214" y="6264287"/>
            <a:ext cx="1184163" cy="1187426"/>
            <a:chOff x="4367212" y="1695450"/>
            <a:chExt cx="3457575" cy="3467102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23" name="Graphic 43">
              <a:extLst>
                <a:ext uri="{FF2B5EF4-FFF2-40B4-BE49-F238E27FC236}">
                  <a16:creationId xmlns:a16="http://schemas.microsoft.com/office/drawing/2014/main" id="{A466D348-EEAF-4CBC-9448-C33E4D3CE382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Graphic 43">
              <a:extLst>
                <a:ext uri="{FF2B5EF4-FFF2-40B4-BE49-F238E27FC236}">
                  <a16:creationId xmlns:a16="http://schemas.microsoft.com/office/drawing/2014/main" id="{4DEE44A0-91A2-4D22-8739-70D0AD3D9F70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25469A-BF7A-4CC7-8DDF-EDEE86F262C7}"/>
              </a:ext>
            </a:extLst>
          </p:cNvPr>
          <p:cNvGrpSpPr/>
          <p:nvPr/>
        </p:nvGrpSpPr>
        <p:grpSpPr>
          <a:xfrm>
            <a:off x="1067446" y="4573683"/>
            <a:ext cx="2975903" cy="2984102"/>
            <a:chOff x="4367212" y="1695450"/>
            <a:chExt cx="3457575" cy="3467102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26" name="Graphic 43">
              <a:extLst>
                <a:ext uri="{FF2B5EF4-FFF2-40B4-BE49-F238E27FC236}">
                  <a16:creationId xmlns:a16="http://schemas.microsoft.com/office/drawing/2014/main" id="{3A6F71FF-95E5-46BA-9131-58D3EF9F96DF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7" name="Graphic 43">
              <a:extLst>
                <a:ext uri="{FF2B5EF4-FFF2-40B4-BE49-F238E27FC236}">
                  <a16:creationId xmlns:a16="http://schemas.microsoft.com/office/drawing/2014/main" id="{F00D9F36-D7C0-43A3-8175-028076388D87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8AE67-60DC-47F1-BB61-55BFF978FDF9}"/>
              </a:ext>
            </a:extLst>
          </p:cNvPr>
          <p:cNvGrpSpPr/>
          <p:nvPr/>
        </p:nvGrpSpPr>
        <p:grpSpPr>
          <a:xfrm>
            <a:off x="4298452" y="1142059"/>
            <a:ext cx="3595097" cy="590493"/>
            <a:chOff x="4298452" y="1129968"/>
            <a:chExt cx="3595097" cy="590493"/>
          </a:xfr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CC35F7A-5DE2-4FEA-9CB3-6CD36168E816}"/>
                </a:ext>
              </a:extLst>
            </p:cNvPr>
            <p:cNvSpPr/>
            <p:nvPr/>
          </p:nvSpPr>
          <p:spPr>
            <a:xfrm>
              <a:off x="4298452" y="1129968"/>
              <a:ext cx="3595097" cy="590493"/>
            </a:xfrm>
            <a:prstGeom prst="roundRect">
              <a:avLst>
                <a:gd name="adj" fmla="val 39116"/>
              </a:avLst>
            </a:prstGeom>
            <a:grpFill/>
            <a:ln>
              <a:noFill/>
            </a:ln>
            <a:effectLst>
              <a:outerShdw blurRad="406400" dist="228600" dir="5400000" sx="90000" sy="90000" algn="ctr" rotWithShape="0">
                <a:schemeClr val="accent6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6DCE12EC-091F-4E03-BDFB-673628F5C70B}"/>
                </a:ext>
              </a:extLst>
            </p:cNvPr>
            <p:cNvSpPr/>
            <p:nvPr/>
          </p:nvSpPr>
          <p:spPr>
            <a:xfrm>
              <a:off x="4298452" y="1129968"/>
              <a:ext cx="3595097" cy="590493"/>
            </a:xfrm>
            <a:prstGeom prst="roundRect">
              <a:avLst>
                <a:gd name="adj" fmla="val 39116"/>
              </a:avLst>
            </a:prstGeom>
            <a:grpFill/>
            <a:ln>
              <a:noFill/>
            </a:ln>
            <a:effectLst>
              <a:innerShdw blurRad="241300" dist="88900" dir="2700000">
                <a:schemeClr val="accent6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E4DDD37-2C1F-4FEB-8D51-F3BBEA9D910D}"/>
              </a:ext>
            </a:extLst>
          </p:cNvPr>
          <p:cNvSpPr txBox="1"/>
          <p:nvPr/>
        </p:nvSpPr>
        <p:spPr>
          <a:xfrm>
            <a:off x="4653025" y="1252639"/>
            <a:ext cx="288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26273C"/>
                </a:solidFill>
                <a:latin typeface="+mj-lt"/>
                <a:cs typeface="Plus Jakarta Sans" pitchFamily="2" charset="0"/>
              </a:defRPr>
            </a:lvl1pPr>
          </a:lstStyle>
          <a:p>
            <a:pPr algn="ctr"/>
            <a:r>
              <a:rPr lang="en-US" b="0" dirty="0">
                <a:solidFill>
                  <a:schemeClr val="bg1"/>
                </a:solidFill>
              </a:rPr>
              <a:t>The Solution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9690D5-D00C-47AA-9DDC-975570BB544D}"/>
              </a:ext>
            </a:extLst>
          </p:cNvPr>
          <p:cNvSpPr txBox="1"/>
          <p:nvPr/>
        </p:nvSpPr>
        <p:spPr>
          <a:xfrm>
            <a:off x="1276350" y="2459504"/>
            <a:ext cx="9639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Invest in noteworthy business agency.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D93554F9-CAF9-4F75-8825-20F3B95D14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2900625"/>
                  </p:ext>
                </p:extLst>
              </p:nvPr>
            </p:nvGraphicFramePr>
            <p:xfrm rot="6848820">
              <a:off x="7330411" y="5199780"/>
              <a:ext cx="5158524" cy="2474568"/>
            </p:xfrm>
            <a:graphic>
              <a:graphicData uri="http://schemas.microsoft.com/office/drawing/2017/model3d">
                <am3d:model3d r:embed="rId2">
                  <am3d:spPr>
                    <a:xfrm rot="6848820">
                      <a:off x="0" y="0"/>
                      <a:ext cx="5158524" cy="2474568"/>
                    </a:xfrm>
                    <a:prstGeom prst="rect">
                      <a:avLst/>
                    </a:prstGeom>
                  </am3d:spPr>
                  <am3d:camera>
                    <am3d:pos x="0" y="0" z="558750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1663" d="1000000"/>
                    <am3d:preTrans dx="1433032" dy="-2886978" dz="-99018"/>
                    <am3d:scale>
                      <am3d:sx n="1000000" d="1000000"/>
                      <am3d:sy n="1000000" d="1000000"/>
                      <am3d:sz n="1000000" d="1000000"/>
                    </am3d:scale>
                    <am3d:rot ax="1657125" ay="-864348" az="103550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719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D93554F9-CAF9-4F75-8825-20F3B95D14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6848820">
                <a:off x="7330411" y="5199780"/>
                <a:ext cx="5158524" cy="2474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5FDB4F6F-11DD-4053-A24B-A849A0D1AD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1269683"/>
                  </p:ext>
                </p:extLst>
              </p:nvPr>
            </p:nvGraphicFramePr>
            <p:xfrm>
              <a:off x="1284555" y="-1462990"/>
              <a:ext cx="3380712" cy="35521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80712" cy="3552127"/>
                    </a:xfrm>
                    <a:prstGeom prst="rect">
                      <a:avLst/>
                    </a:prstGeom>
                  </am3d:spPr>
                  <am3d:camera>
                    <am3d:pos x="0" y="0" z="583562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4034" d="1000000"/>
                    <am3d:preTrans dx="-865259" dy="-4428533" dz="1141929"/>
                    <am3d:scale>
                      <am3d:sx n="1000000" d="1000000"/>
                      <am3d:sy n="1000000" d="1000000"/>
                      <am3d:sz n="1000000" d="1000000"/>
                    </am3d:scale>
                    <am3d:rot ax="7128514" ay="-2263364" az="-791703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5FDB4F6F-11DD-4053-A24B-A849A0D1AD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4555" y="-1462990"/>
                <a:ext cx="3380712" cy="35521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0221101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60" presetClass="entr" presetSubtype="1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4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4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4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4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60" presetClass="entr" presetSubtype="1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5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5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5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5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9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0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60" presetClass="entr" presetSubtype="1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4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4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4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4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60" presetClass="entr" presetSubtype="1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5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5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5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5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5A13C74-1AA4-4E20-9E5F-C06737D6E1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F77C00-A356-4D46-9B93-3AF109118872}"/>
              </a:ext>
            </a:extLst>
          </p:cNvPr>
          <p:cNvGrpSpPr/>
          <p:nvPr/>
        </p:nvGrpSpPr>
        <p:grpSpPr>
          <a:xfrm>
            <a:off x="1879076" y="3156704"/>
            <a:ext cx="8433848" cy="3009146"/>
            <a:chOff x="1055688" y="2422689"/>
            <a:chExt cx="4944552" cy="1764186"/>
          </a:xfrm>
        </p:grpSpPr>
        <p:sp>
          <p:nvSpPr>
            <p:cNvPr id="3" name="Graphic 42">
              <a:extLst>
                <a:ext uri="{FF2B5EF4-FFF2-40B4-BE49-F238E27FC236}">
                  <a16:creationId xmlns:a16="http://schemas.microsoft.com/office/drawing/2014/main" id="{17D83386-7CE2-422B-B24E-9FBF9517A125}"/>
                </a:ext>
              </a:extLst>
            </p:cNvPr>
            <p:cNvSpPr/>
            <p:nvPr/>
          </p:nvSpPr>
          <p:spPr>
            <a:xfrm>
              <a:off x="1055688" y="2422689"/>
              <a:ext cx="4944552" cy="1764186"/>
            </a:xfrm>
            <a:custGeom>
              <a:avLst/>
              <a:gdLst>
                <a:gd name="connsiteX0" fmla="*/ 0 w 7391400"/>
                <a:gd name="connsiteY0" fmla="*/ 806485 h 2637206"/>
                <a:gd name="connsiteX1" fmla="*/ 656208 w 7391400"/>
                <a:gd name="connsiteY1" fmla="*/ 105582 h 2637206"/>
                <a:gd name="connsiteX2" fmla="*/ 6733232 w 7391400"/>
                <a:gd name="connsiteY2" fmla="*/ 106986 h 2637206"/>
                <a:gd name="connsiteX3" fmla="*/ 7391400 w 7391400"/>
                <a:gd name="connsiteY3" fmla="*/ 808252 h 2637206"/>
                <a:gd name="connsiteX4" fmla="*/ 7391400 w 7391400"/>
                <a:gd name="connsiteY4" fmla="*/ 1840047 h 2637206"/>
                <a:gd name="connsiteX5" fmla="*/ 6729632 w 7391400"/>
                <a:gd name="connsiteY5" fmla="*/ 2541602 h 2637206"/>
                <a:gd name="connsiteX6" fmla="*/ 662014 w 7391400"/>
                <a:gd name="connsiteY6" fmla="*/ 2541430 h 2637206"/>
                <a:gd name="connsiteX7" fmla="*/ 0 w 7391400"/>
                <a:gd name="connsiteY7" fmla="*/ 1839838 h 2637206"/>
                <a:gd name="connsiteX8" fmla="*/ 0 w 7391400"/>
                <a:gd name="connsiteY8" fmla="*/ 806485 h 263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1400" h="2637206">
                  <a:moveTo>
                    <a:pt x="0" y="806485"/>
                  </a:moveTo>
                  <a:cubicBezTo>
                    <a:pt x="0" y="436427"/>
                    <a:pt x="286886" y="128910"/>
                    <a:pt x="656208" y="105582"/>
                  </a:cubicBezTo>
                  <a:cubicBezTo>
                    <a:pt x="2889018" y="-35451"/>
                    <a:pt x="4407808" y="-35403"/>
                    <a:pt x="6733232" y="106986"/>
                  </a:cubicBezTo>
                  <a:cubicBezTo>
                    <a:pt x="7103326" y="129647"/>
                    <a:pt x="7391400" y="437467"/>
                    <a:pt x="7391400" y="808252"/>
                  </a:cubicBezTo>
                  <a:lnTo>
                    <a:pt x="7391400" y="1840047"/>
                  </a:lnTo>
                  <a:cubicBezTo>
                    <a:pt x="7391400" y="2212246"/>
                    <a:pt x="7101250" y="2520713"/>
                    <a:pt x="6729632" y="2541602"/>
                  </a:cubicBezTo>
                  <a:cubicBezTo>
                    <a:pt x="4466263" y="2668827"/>
                    <a:pt x="2948645" y="2669380"/>
                    <a:pt x="662014" y="2541430"/>
                  </a:cubicBezTo>
                  <a:cubicBezTo>
                    <a:pt x="290308" y="2520628"/>
                    <a:pt x="0" y="2212132"/>
                    <a:pt x="0" y="1839838"/>
                  </a:cubicBezTo>
                  <a:lnTo>
                    <a:pt x="0" y="8064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800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" name="Graphic 42">
              <a:extLst>
                <a:ext uri="{FF2B5EF4-FFF2-40B4-BE49-F238E27FC236}">
                  <a16:creationId xmlns:a16="http://schemas.microsoft.com/office/drawing/2014/main" id="{0752374C-8D30-465A-8633-C3AC3D8B2500}"/>
                </a:ext>
              </a:extLst>
            </p:cNvPr>
            <p:cNvSpPr/>
            <p:nvPr/>
          </p:nvSpPr>
          <p:spPr>
            <a:xfrm>
              <a:off x="1055688" y="2422689"/>
              <a:ext cx="4944552" cy="1764186"/>
            </a:xfrm>
            <a:custGeom>
              <a:avLst/>
              <a:gdLst>
                <a:gd name="connsiteX0" fmla="*/ 0 w 7391400"/>
                <a:gd name="connsiteY0" fmla="*/ 806485 h 2637206"/>
                <a:gd name="connsiteX1" fmla="*/ 656208 w 7391400"/>
                <a:gd name="connsiteY1" fmla="*/ 105582 h 2637206"/>
                <a:gd name="connsiteX2" fmla="*/ 6733232 w 7391400"/>
                <a:gd name="connsiteY2" fmla="*/ 106986 h 2637206"/>
                <a:gd name="connsiteX3" fmla="*/ 7391400 w 7391400"/>
                <a:gd name="connsiteY3" fmla="*/ 808252 h 2637206"/>
                <a:gd name="connsiteX4" fmla="*/ 7391400 w 7391400"/>
                <a:gd name="connsiteY4" fmla="*/ 1840047 h 2637206"/>
                <a:gd name="connsiteX5" fmla="*/ 6729632 w 7391400"/>
                <a:gd name="connsiteY5" fmla="*/ 2541602 h 2637206"/>
                <a:gd name="connsiteX6" fmla="*/ 662014 w 7391400"/>
                <a:gd name="connsiteY6" fmla="*/ 2541430 h 2637206"/>
                <a:gd name="connsiteX7" fmla="*/ 0 w 7391400"/>
                <a:gd name="connsiteY7" fmla="*/ 1839838 h 2637206"/>
                <a:gd name="connsiteX8" fmla="*/ 0 w 7391400"/>
                <a:gd name="connsiteY8" fmla="*/ 806485 h 263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1400" h="2637206">
                  <a:moveTo>
                    <a:pt x="0" y="806485"/>
                  </a:moveTo>
                  <a:cubicBezTo>
                    <a:pt x="0" y="436427"/>
                    <a:pt x="286886" y="128910"/>
                    <a:pt x="656208" y="105582"/>
                  </a:cubicBezTo>
                  <a:cubicBezTo>
                    <a:pt x="2889018" y="-35451"/>
                    <a:pt x="4407808" y="-35403"/>
                    <a:pt x="6733232" y="106986"/>
                  </a:cubicBezTo>
                  <a:cubicBezTo>
                    <a:pt x="7103326" y="129647"/>
                    <a:pt x="7391400" y="437467"/>
                    <a:pt x="7391400" y="808252"/>
                  </a:cubicBezTo>
                  <a:lnTo>
                    <a:pt x="7391400" y="1840047"/>
                  </a:lnTo>
                  <a:cubicBezTo>
                    <a:pt x="7391400" y="2212246"/>
                    <a:pt x="7101250" y="2520713"/>
                    <a:pt x="6729632" y="2541602"/>
                  </a:cubicBezTo>
                  <a:cubicBezTo>
                    <a:pt x="4466263" y="2668827"/>
                    <a:pt x="2948645" y="2669380"/>
                    <a:pt x="662014" y="2541430"/>
                  </a:cubicBezTo>
                  <a:cubicBezTo>
                    <a:pt x="290308" y="2520628"/>
                    <a:pt x="0" y="2212132"/>
                    <a:pt x="0" y="1839838"/>
                  </a:cubicBezTo>
                  <a:lnTo>
                    <a:pt x="0" y="8064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4191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419B25C-1B8E-4B3A-8DF3-9AF3910F041C}"/>
              </a:ext>
            </a:extLst>
          </p:cNvPr>
          <p:cNvSpPr txBox="1"/>
          <p:nvPr/>
        </p:nvSpPr>
        <p:spPr>
          <a:xfrm>
            <a:off x="4107380" y="3880969"/>
            <a:ext cx="3977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The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D000F-030E-40B0-A43A-E1A93C702938}"/>
              </a:ext>
            </a:extLst>
          </p:cNvPr>
          <p:cNvSpPr/>
          <p:nvPr/>
        </p:nvSpPr>
        <p:spPr>
          <a:xfrm>
            <a:off x="2746344" y="4711966"/>
            <a:ext cx="6699314" cy="841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whole heart. I am alone, and feel the charm of existence in this spot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F28CC7-7869-410F-990A-830D5E85DC93}"/>
              </a:ext>
            </a:extLst>
          </p:cNvPr>
          <p:cNvGrpSpPr/>
          <p:nvPr/>
        </p:nvGrpSpPr>
        <p:grpSpPr>
          <a:xfrm>
            <a:off x="5690411" y="2801848"/>
            <a:ext cx="811178" cy="811176"/>
            <a:chOff x="6263420" y="2116313"/>
            <a:chExt cx="840492" cy="84049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D1970FA-D3B3-4986-A925-A0C215C49806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3B4F75-742F-4F17-A263-493C1888D3AE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39166772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552BDE-10F0-4063-9AB4-42C29876AF14}"/>
              </a:ext>
            </a:extLst>
          </p:cNvPr>
          <p:cNvGrpSpPr/>
          <p:nvPr/>
        </p:nvGrpSpPr>
        <p:grpSpPr>
          <a:xfrm>
            <a:off x="6096001" y="908845"/>
            <a:ext cx="5040312" cy="5040310"/>
            <a:chOff x="6683666" y="968667"/>
            <a:chExt cx="4920668" cy="4920666"/>
          </a:xfrm>
          <a:solidFill>
            <a:schemeClr val="bg1"/>
          </a:solidFill>
        </p:grpSpPr>
        <p:sp>
          <p:nvSpPr>
            <p:cNvPr id="3" name="Graphic 8">
              <a:extLst>
                <a:ext uri="{FF2B5EF4-FFF2-40B4-BE49-F238E27FC236}">
                  <a16:creationId xmlns:a16="http://schemas.microsoft.com/office/drawing/2014/main" id="{DF651343-2F98-40AD-81D3-EE9B26576536}"/>
                </a:ext>
              </a:extLst>
            </p:cNvPr>
            <p:cNvSpPr/>
            <p:nvPr/>
          </p:nvSpPr>
          <p:spPr>
            <a:xfrm>
              <a:off x="6683666" y="968667"/>
              <a:ext cx="4920668" cy="4920666"/>
            </a:xfrm>
            <a:custGeom>
              <a:avLst/>
              <a:gdLst>
                <a:gd name="connsiteX0" fmla="*/ 0 w 6858000"/>
                <a:gd name="connsiteY0" fmla="*/ 1484533 h 6857998"/>
                <a:gd name="connsiteX1" fmla="*/ 1286802 w 6858000"/>
                <a:gd name="connsiteY1" fmla="*/ 82636 h 6857998"/>
                <a:gd name="connsiteX2" fmla="*/ 5568457 w 6858000"/>
                <a:gd name="connsiteY2" fmla="*/ 84130 h 6857998"/>
                <a:gd name="connsiteX3" fmla="*/ 6858000 w 6858000"/>
                <a:gd name="connsiteY3" fmla="*/ 1487107 h 6857998"/>
                <a:gd name="connsiteX4" fmla="*/ 6858000 w 6858000"/>
                <a:gd name="connsiteY4" fmla="*/ 5370222 h 6857998"/>
                <a:gd name="connsiteX5" fmla="*/ 5574627 w 6858000"/>
                <a:gd name="connsiteY5" fmla="*/ 6771692 h 6857998"/>
                <a:gd name="connsiteX6" fmla="*/ 1284013 w 6858000"/>
                <a:gd name="connsiteY6" fmla="*/ 6771380 h 6857998"/>
                <a:gd name="connsiteX7" fmla="*/ 0 w 6858000"/>
                <a:gd name="connsiteY7" fmla="*/ 5369614 h 6857998"/>
                <a:gd name="connsiteX8" fmla="*/ 0 w 6858000"/>
                <a:gd name="connsiteY8" fmla="*/ 1484533 h 68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58000" h="6857998">
                  <a:moveTo>
                    <a:pt x="0" y="1484533"/>
                  </a:moveTo>
                  <a:cubicBezTo>
                    <a:pt x="0" y="752136"/>
                    <a:pt x="556321" y="135640"/>
                    <a:pt x="1286802" y="82636"/>
                  </a:cubicBezTo>
                  <a:cubicBezTo>
                    <a:pt x="2813131" y="-28114"/>
                    <a:pt x="4017829" y="-27469"/>
                    <a:pt x="5568457" y="84130"/>
                  </a:cubicBezTo>
                  <a:cubicBezTo>
                    <a:pt x="6300040" y="136782"/>
                    <a:pt x="6858000" y="753627"/>
                    <a:pt x="6858000" y="1487107"/>
                  </a:cubicBezTo>
                  <a:lnTo>
                    <a:pt x="6858000" y="5370222"/>
                  </a:lnTo>
                  <a:cubicBezTo>
                    <a:pt x="6858000" y="6101279"/>
                    <a:pt x="6303645" y="6717140"/>
                    <a:pt x="5574627" y="6771692"/>
                  </a:cubicBezTo>
                  <a:cubicBezTo>
                    <a:pt x="4033048" y="6887047"/>
                    <a:pt x="2825680" y="6886591"/>
                    <a:pt x="1284013" y="6771380"/>
                  </a:cubicBezTo>
                  <a:cubicBezTo>
                    <a:pt x="554733" y="6716884"/>
                    <a:pt x="0" y="6100927"/>
                    <a:pt x="0" y="5369614"/>
                  </a:cubicBezTo>
                  <a:lnTo>
                    <a:pt x="0" y="148453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" name="Graphic 8">
              <a:extLst>
                <a:ext uri="{FF2B5EF4-FFF2-40B4-BE49-F238E27FC236}">
                  <a16:creationId xmlns:a16="http://schemas.microsoft.com/office/drawing/2014/main" id="{515D380B-5A3D-47CD-A97F-341524CC9DA5}"/>
                </a:ext>
              </a:extLst>
            </p:cNvPr>
            <p:cNvSpPr/>
            <p:nvPr/>
          </p:nvSpPr>
          <p:spPr>
            <a:xfrm>
              <a:off x="6683666" y="968667"/>
              <a:ext cx="4920668" cy="4920666"/>
            </a:xfrm>
            <a:custGeom>
              <a:avLst/>
              <a:gdLst>
                <a:gd name="connsiteX0" fmla="*/ 0 w 6858000"/>
                <a:gd name="connsiteY0" fmla="*/ 1484533 h 6857998"/>
                <a:gd name="connsiteX1" fmla="*/ 1286802 w 6858000"/>
                <a:gd name="connsiteY1" fmla="*/ 82636 h 6857998"/>
                <a:gd name="connsiteX2" fmla="*/ 5568457 w 6858000"/>
                <a:gd name="connsiteY2" fmla="*/ 84130 h 6857998"/>
                <a:gd name="connsiteX3" fmla="*/ 6858000 w 6858000"/>
                <a:gd name="connsiteY3" fmla="*/ 1487107 h 6857998"/>
                <a:gd name="connsiteX4" fmla="*/ 6858000 w 6858000"/>
                <a:gd name="connsiteY4" fmla="*/ 5370222 h 6857998"/>
                <a:gd name="connsiteX5" fmla="*/ 5574627 w 6858000"/>
                <a:gd name="connsiteY5" fmla="*/ 6771692 h 6857998"/>
                <a:gd name="connsiteX6" fmla="*/ 1284013 w 6858000"/>
                <a:gd name="connsiteY6" fmla="*/ 6771380 h 6857998"/>
                <a:gd name="connsiteX7" fmla="*/ 0 w 6858000"/>
                <a:gd name="connsiteY7" fmla="*/ 5369614 h 6857998"/>
                <a:gd name="connsiteX8" fmla="*/ 0 w 6858000"/>
                <a:gd name="connsiteY8" fmla="*/ 1484533 h 68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58000" h="6857998">
                  <a:moveTo>
                    <a:pt x="0" y="1484533"/>
                  </a:moveTo>
                  <a:cubicBezTo>
                    <a:pt x="0" y="752136"/>
                    <a:pt x="556321" y="135640"/>
                    <a:pt x="1286802" y="82636"/>
                  </a:cubicBezTo>
                  <a:cubicBezTo>
                    <a:pt x="2813131" y="-28114"/>
                    <a:pt x="4017829" y="-27469"/>
                    <a:pt x="5568457" y="84130"/>
                  </a:cubicBezTo>
                  <a:cubicBezTo>
                    <a:pt x="6300040" y="136782"/>
                    <a:pt x="6858000" y="753627"/>
                    <a:pt x="6858000" y="1487107"/>
                  </a:cubicBezTo>
                  <a:lnTo>
                    <a:pt x="6858000" y="5370222"/>
                  </a:lnTo>
                  <a:cubicBezTo>
                    <a:pt x="6858000" y="6101279"/>
                    <a:pt x="6303645" y="6717140"/>
                    <a:pt x="5574627" y="6771692"/>
                  </a:cubicBezTo>
                  <a:cubicBezTo>
                    <a:pt x="4033048" y="6887047"/>
                    <a:pt x="2825680" y="6886591"/>
                    <a:pt x="1284013" y="6771380"/>
                  </a:cubicBezTo>
                  <a:cubicBezTo>
                    <a:pt x="554733" y="6716884"/>
                    <a:pt x="0" y="6100927"/>
                    <a:pt x="0" y="5369614"/>
                  </a:cubicBezTo>
                  <a:lnTo>
                    <a:pt x="0" y="1484533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714BF44-671C-4E6E-ABEC-3DC8017C6588}"/>
              </a:ext>
            </a:extLst>
          </p:cNvPr>
          <p:cNvSpPr txBox="1"/>
          <p:nvPr/>
        </p:nvSpPr>
        <p:spPr>
          <a:xfrm>
            <a:off x="1055686" y="1997839"/>
            <a:ext cx="4543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🏆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Here’s the solution…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235F9C-849C-4C60-90CC-5789481071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7289A0-8431-4E62-9765-923A1F24C8DF}"/>
              </a:ext>
            </a:extLst>
          </p:cNvPr>
          <p:cNvGrpSpPr/>
          <p:nvPr/>
        </p:nvGrpSpPr>
        <p:grpSpPr>
          <a:xfrm>
            <a:off x="6818610" y="4770940"/>
            <a:ext cx="3595097" cy="590493"/>
            <a:chOff x="5881738" y="5493853"/>
            <a:chExt cx="3595097" cy="59049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2CCA56D-EA08-4E84-BB77-1060FB8ED952}"/>
                </a:ext>
              </a:extLst>
            </p:cNvPr>
            <p:cNvGrpSpPr/>
            <p:nvPr/>
          </p:nvGrpSpPr>
          <p:grpSpPr>
            <a:xfrm>
              <a:off x="5881738" y="5493853"/>
              <a:ext cx="3595097" cy="590493"/>
              <a:chOff x="4298452" y="1129968"/>
              <a:chExt cx="3595097" cy="590493"/>
            </a:xfrm>
            <a:solidFill>
              <a:schemeClr val="bg1"/>
            </a:solidFill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3CAF87CA-F2ED-4755-A3CF-A6F13BC9937C}"/>
                  </a:ext>
                </a:extLst>
              </p:cNvPr>
              <p:cNvSpPr/>
              <p:nvPr/>
            </p:nvSpPr>
            <p:spPr>
              <a:xfrm>
                <a:off x="4298452" y="1129968"/>
                <a:ext cx="3595097" cy="590493"/>
              </a:xfrm>
              <a:prstGeom prst="roundRect">
                <a:avLst>
                  <a:gd name="adj" fmla="val 39116"/>
                </a:avLst>
              </a:prstGeom>
              <a:grpFill/>
              <a:ln>
                <a:noFill/>
              </a:ln>
              <a:effectLst>
                <a:outerShdw blurRad="406400" dist="228600" dir="5400000" sx="90000" sy="90000" algn="ctr" rotWithShape="0">
                  <a:srgbClr val="93A4CB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956EC4F4-A239-48C8-BE2C-A90015631690}"/>
                  </a:ext>
                </a:extLst>
              </p:cNvPr>
              <p:cNvSpPr/>
              <p:nvPr/>
            </p:nvSpPr>
            <p:spPr>
              <a:xfrm>
                <a:off x="4298452" y="1129968"/>
                <a:ext cx="3595097" cy="590493"/>
              </a:xfrm>
              <a:prstGeom prst="roundRect">
                <a:avLst>
                  <a:gd name="adj" fmla="val 39116"/>
                </a:avLst>
              </a:prstGeom>
              <a:grpFill/>
              <a:ln>
                <a:noFill/>
              </a:ln>
              <a:effectLst>
                <a:innerShdw blurRad="241300" dist="889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4F362A-6B90-4AC8-861B-C968C07F3784}"/>
                </a:ext>
              </a:extLst>
            </p:cNvPr>
            <p:cNvSpPr txBox="1"/>
            <p:nvPr/>
          </p:nvSpPr>
          <p:spPr>
            <a:xfrm>
              <a:off x="6236311" y="5604433"/>
              <a:ext cx="2885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pPr algn="ctr"/>
              <a:r>
                <a:rPr lang="en-US" b="0" dirty="0"/>
                <a:t>This is image title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4087525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1EAF573-9BB4-43A6-B9CC-8E555940509A}"/>
              </a:ext>
            </a:extLst>
          </p:cNvPr>
          <p:cNvSpPr/>
          <p:nvPr/>
        </p:nvSpPr>
        <p:spPr>
          <a:xfrm>
            <a:off x="1055688" y="700316"/>
            <a:ext cx="10080624" cy="5454705"/>
          </a:xfrm>
          <a:custGeom>
            <a:avLst/>
            <a:gdLst>
              <a:gd name="connsiteX0" fmla="*/ 5040196 w 10080624"/>
              <a:gd name="connsiteY0" fmla="*/ 1 h 5454705"/>
              <a:gd name="connsiteX1" fmla="*/ 8909682 w 10080624"/>
              <a:gd name="connsiteY1" fmla="*/ 78027 h 5454705"/>
              <a:gd name="connsiteX2" fmla="*/ 10080624 w 10080624"/>
              <a:gd name="connsiteY2" fmla="*/ 1294989 h 5454705"/>
              <a:gd name="connsiteX3" fmla="*/ 10080624 w 10080624"/>
              <a:gd name="connsiteY3" fmla="*/ 4156970 h 5454705"/>
              <a:gd name="connsiteX4" fmla="*/ 8911208 w 10080624"/>
              <a:gd name="connsiteY4" fmla="*/ 5373838 h 5454705"/>
              <a:gd name="connsiteX5" fmla="*/ 1168933 w 10080624"/>
              <a:gd name="connsiteY5" fmla="*/ 5374188 h 5454705"/>
              <a:gd name="connsiteX6" fmla="*/ 0 w 10080624"/>
              <a:gd name="connsiteY6" fmla="*/ 4157466 h 5454705"/>
              <a:gd name="connsiteX7" fmla="*/ 0 w 10080624"/>
              <a:gd name="connsiteY7" fmla="*/ 1294874 h 5454705"/>
              <a:gd name="connsiteX8" fmla="*/ 1170796 w 10080624"/>
              <a:gd name="connsiteY8" fmla="*/ 77945 h 5454705"/>
              <a:gd name="connsiteX9" fmla="*/ 5040196 w 10080624"/>
              <a:gd name="connsiteY9" fmla="*/ 1 h 545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80624" h="5454705">
                <a:moveTo>
                  <a:pt x="5040196" y="1"/>
                </a:moveTo>
                <a:cubicBezTo>
                  <a:pt x="6258150" y="38"/>
                  <a:pt x="7476118" y="26070"/>
                  <a:pt x="8909682" y="78027"/>
                </a:cubicBezTo>
                <a:cubicBezTo>
                  <a:pt x="9563746" y="101732"/>
                  <a:pt x="10080624" y="640492"/>
                  <a:pt x="10080624" y="1294989"/>
                </a:cubicBezTo>
                <a:lnTo>
                  <a:pt x="10080624" y="4156970"/>
                </a:lnTo>
                <a:cubicBezTo>
                  <a:pt x="10080624" y="4810894"/>
                  <a:pt x="9564636" y="5349415"/>
                  <a:pt x="8911208" y="5373838"/>
                </a:cubicBezTo>
                <a:cubicBezTo>
                  <a:pt x="6041557" y="5481107"/>
                  <a:pt x="4040150" y="5482098"/>
                  <a:pt x="1168933" y="5374188"/>
                </a:cubicBezTo>
                <a:cubicBezTo>
                  <a:pt x="515668" y="5349632"/>
                  <a:pt x="0" y="4811193"/>
                  <a:pt x="0" y="4157466"/>
                </a:cubicBezTo>
                <a:lnTo>
                  <a:pt x="0" y="1294874"/>
                </a:lnTo>
                <a:cubicBezTo>
                  <a:pt x="0" y="640422"/>
                  <a:pt x="516779" y="101681"/>
                  <a:pt x="1170796" y="77945"/>
                </a:cubicBezTo>
                <a:cubicBezTo>
                  <a:pt x="2604302" y="25922"/>
                  <a:pt x="3822242" y="-36"/>
                  <a:pt x="5040196" y="1"/>
                </a:cubicBezTo>
                <a:close/>
              </a:path>
            </a:pathLst>
          </a:custGeom>
          <a:solidFill>
            <a:srgbClr val="2627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BEFF3DA-3A3C-46F5-B6A1-EB9836B5B3DD}"/>
              </a:ext>
            </a:extLst>
          </p:cNvPr>
          <p:cNvSpPr/>
          <p:nvPr/>
        </p:nvSpPr>
        <p:spPr>
          <a:xfrm rot="5400000">
            <a:off x="5847018" y="3122724"/>
            <a:ext cx="497964" cy="609888"/>
          </a:xfrm>
          <a:custGeom>
            <a:avLst/>
            <a:gdLst>
              <a:gd name="connsiteX0" fmla="*/ 1417564 w 2835127"/>
              <a:gd name="connsiteY0" fmla="*/ 0 h 3472355"/>
              <a:gd name="connsiteX1" fmla="*/ 1673282 w 2835127"/>
              <a:gd name="connsiteY1" fmla="*/ 147638 h 3472355"/>
              <a:gd name="connsiteX2" fmla="*/ 2795127 w 2835127"/>
              <a:gd name="connsiteY2" fmla="*/ 2090738 h 3472355"/>
              <a:gd name="connsiteX3" fmla="*/ 2539409 w 2835127"/>
              <a:gd name="connsiteY3" fmla="*/ 2533650 h 3472355"/>
              <a:gd name="connsiteX4" fmla="*/ 2152853 w 2835127"/>
              <a:gd name="connsiteY4" fmla="*/ 2533650 h 3472355"/>
              <a:gd name="connsiteX5" fmla="*/ 2152853 w 2835127"/>
              <a:gd name="connsiteY5" fmla="*/ 3227253 h 3472355"/>
              <a:gd name="connsiteX6" fmla="*/ 1907751 w 2835127"/>
              <a:gd name="connsiteY6" fmla="*/ 3472355 h 3472355"/>
              <a:gd name="connsiteX7" fmla="*/ 927374 w 2835127"/>
              <a:gd name="connsiteY7" fmla="*/ 3472355 h 3472355"/>
              <a:gd name="connsiteX8" fmla="*/ 682272 w 2835127"/>
              <a:gd name="connsiteY8" fmla="*/ 3227253 h 3472355"/>
              <a:gd name="connsiteX9" fmla="*/ 682272 w 2835127"/>
              <a:gd name="connsiteY9" fmla="*/ 2533650 h 3472355"/>
              <a:gd name="connsiteX10" fmla="*/ 295714 w 2835127"/>
              <a:gd name="connsiteY10" fmla="*/ 2533650 h 3472355"/>
              <a:gd name="connsiteX11" fmla="*/ 39999 w 2835127"/>
              <a:gd name="connsiteY11" fmla="*/ 2090738 h 3472355"/>
              <a:gd name="connsiteX12" fmla="*/ 1161846 w 2835127"/>
              <a:gd name="connsiteY12" fmla="*/ 147638 h 3472355"/>
              <a:gd name="connsiteX13" fmla="*/ 1417564 w 2835127"/>
              <a:gd name="connsiteY13" fmla="*/ 0 h 34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5127" h="3472355">
                <a:moveTo>
                  <a:pt x="1417564" y="0"/>
                </a:moveTo>
                <a:cubicBezTo>
                  <a:pt x="1517010" y="0"/>
                  <a:pt x="1616456" y="49213"/>
                  <a:pt x="1673282" y="147638"/>
                </a:cubicBezTo>
                <a:lnTo>
                  <a:pt x="2795127" y="2090738"/>
                </a:lnTo>
                <a:cubicBezTo>
                  <a:pt x="2908779" y="2287591"/>
                  <a:pt x="2766714" y="2533650"/>
                  <a:pt x="2539409" y="2533650"/>
                </a:cubicBezTo>
                <a:lnTo>
                  <a:pt x="2152853" y="2533650"/>
                </a:lnTo>
                <a:lnTo>
                  <a:pt x="2152853" y="3227253"/>
                </a:lnTo>
                <a:cubicBezTo>
                  <a:pt x="2152853" y="3362619"/>
                  <a:pt x="2043117" y="3472355"/>
                  <a:pt x="1907751" y="3472355"/>
                </a:cubicBezTo>
                <a:lnTo>
                  <a:pt x="927374" y="3472355"/>
                </a:lnTo>
                <a:cubicBezTo>
                  <a:pt x="792008" y="3472355"/>
                  <a:pt x="682272" y="3362619"/>
                  <a:pt x="682272" y="3227253"/>
                </a:cubicBezTo>
                <a:lnTo>
                  <a:pt x="682272" y="2533650"/>
                </a:lnTo>
                <a:lnTo>
                  <a:pt x="295714" y="2533650"/>
                </a:lnTo>
                <a:cubicBezTo>
                  <a:pt x="68411" y="2533650"/>
                  <a:pt x="-73652" y="2287591"/>
                  <a:pt x="39999" y="2090738"/>
                </a:cubicBezTo>
                <a:lnTo>
                  <a:pt x="1161846" y="147638"/>
                </a:lnTo>
                <a:cubicBezTo>
                  <a:pt x="1218673" y="49212"/>
                  <a:pt x="1318119" y="0"/>
                  <a:pt x="14175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139700" dist="38100" dir="2700000">
              <a:srgbClr val="B3C5EA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2C13AA-B3E9-484C-A7DF-A06AA95FC3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5D0FE6-52DB-426E-822B-21F062D2D588}"/>
              </a:ext>
            </a:extLst>
          </p:cNvPr>
          <p:cNvGrpSpPr/>
          <p:nvPr/>
        </p:nvGrpSpPr>
        <p:grpSpPr>
          <a:xfrm>
            <a:off x="1889633" y="2494862"/>
            <a:ext cx="3364485" cy="1206188"/>
            <a:chOff x="1842008" y="2494862"/>
            <a:chExt cx="3364485" cy="12061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475373-6239-4986-83A3-D0B0F07C3C59}"/>
                </a:ext>
              </a:extLst>
            </p:cNvPr>
            <p:cNvSpPr txBox="1"/>
            <p:nvPr/>
          </p:nvSpPr>
          <p:spPr>
            <a:xfrm>
              <a:off x="1842008" y="2494862"/>
              <a:ext cx="33644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Solution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121D95-1283-4551-A223-1FC542BD2B28}"/>
                </a:ext>
              </a:extLst>
            </p:cNvPr>
            <p:cNvSpPr txBox="1"/>
            <p:nvPr/>
          </p:nvSpPr>
          <p:spPr>
            <a:xfrm>
              <a:off x="1842008" y="3331718"/>
              <a:ext cx="3364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Subtitle text here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1BA9A70-6639-44ED-A693-782C29F0D636}"/>
              </a:ext>
            </a:extLst>
          </p:cNvPr>
          <p:cNvSpPr/>
          <p:nvPr/>
        </p:nvSpPr>
        <p:spPr>
          <a:xfrm>
            <a:off x="1809750" y="4216003"/>
            <a:ext cx="3524250" cy="1358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whole heart. I am alone, and feel the charm of existence in this spot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F4599F-C8DF-4D29-B9EA-940A6E9E1E0C}"/>
              </a:ext>
            </a:extLst>
          </p:cNvPr>
          <p:cNvCxnSpPr>
            <a:cxnSpLocks/>
          </p:cNvCxnSpPr>
          <p:nvPr/>
        </p:nvCxnSpPr>
        <p:spPr>
          <a:xfrm>
            <a:off x="1812131" y="4070796"/>
            <a:ext cx="3519488" cy="0"/>
          </a:xfrm>
          <a:prstGeom prst="line">
            <a:avLst/>
          </a:prstGeom>
          <a:solidFill>
            <a:srgbClr val="E4ECFB"/>
          </a:solidFill>
          <a:ln>
            <a:solidFill>
              <a:srgbClr val="B3C5EA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CAE1FE-3EDE-4CF4-A0B2-B4E99A50F586}"/>
              </a:ext>
            </a:extLst>
          </p:cNvPr>
          <p:cNvGrpSpPr/>
          <p:nvPr/>
        </p:nvGrpSpPr>
        <p:grpSpPr>
          <a:xfrm>
            <a:off x="3166286" y="1283420"/>
            <a:ext cx="811178" cy="811176"/>
            <a:chOff x="6263420" y="2116313"/>
            <a:chExt cx="840492" cy="84049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FC63BCB-625E-4737-A75D-90AEE8E0C8CA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26273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ABBB13-DF86-4B54-A04E-75C5036E18DF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39E4E0-44DA-41E5-9B15-7E0BB4EA9434}"/>
              </a:ext>
            </a:extLst>
          </p:cNvPr>
          <p:cNvGrpSpPr/>
          <p:nvPr/>
        </p:nvGrpSpPr>
        <p:grpSpPr>
          <a:xfrm>
            <a:off x="8214536" y="1283420"/>
            <a:ext cx="811178" cy="811176"/>
            <a:chOff x="6263420" y="2116313"/>
            <a:chExt cx="840492" cy="84049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34955B0-941A-4CBC-8177-B44254029A6E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26273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A36679-7388-486C-9856-3D332DF191C3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4DE00C-9C85-48AF-8094-6DF95A211040}"/>
              </a:ext>
            </a:extLst>
          </p:cNvPr>
          <p:cNvGrpSpPr/>
          <p:nvPr/>
        </p:nvGrpSpPr>
        <p:grpSpPr>
          <a:xfrm>
            <a:off x="6937883" y="2494862"/>
            <a:ext cx="3364485" cy="1206188"/>
            <a:chOff x="1842008" y="2494862"/>
            <a:chExt cx="3364485" cy="120618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7E195F-A4D0-4F5E-9A51-64139786BEC2}"/>
                </a:ext>
              </a:extLst>
            </p:cNvPr>
            <p:cNvSpPr txBox="1"/>
            <p:nvPr/>
          </p:nvSpPr>
          <p:spPr>
            <a:xfrm>
              <a:off x="1842008" y="2494862"/>
              <a:ext cx="33644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gradFill>
                    <a:gsLst>
                      <a:gs pos="95000">
                        <a:schemeClr val="accent4"/>
                      </a:gs>
                      <a:gs pos="5000">
                        <a:schemeClr val="accent3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Solution 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A218CBE-849A-4266-9CCF-F6C8322A28D5}"/>
                </a:ext>
              </a:extLst>
            </p:cNvPr>
            <p:cNvSpPr txBox="1"/>
            <p:nvPr/>
          </p:nvSpPr>
          <p:spPr>
            <a:xfrm>
              <a:off x="1842008" y="3331718"/>
              <a:ext cx="3364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Subtitle text here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5EE82B0E-CA2A-4BC4-8425-2ABAC69ABA16}"/>
              </a:ext>
            </a:extLst>
          </p:cNvPr>
          <p:cNvSpPr/>
          <p:nvPr/>
        </p:nvSpPr>
        <p:spPr>
          <a:xfrm>
            <a:off x="6858000" y="4216003"/>
            <a:ext cx="3524250" cy="1358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whole heart. I am alone, and feel the charm of existence in this spot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C12456E-1FBF-40CC-9FE0-388B4E5359A5}"/>
              </a:ext>
            </a:extLst>
          </p:cNvPr>
          <p:cNvCxnSpPr>
            <a:cxnSpLocks/>
          </p:cNvCxnSpPr>
          <p:nvPr/>
        </p:nvCxnSpPr>
        <p:spPr>
          <a:xfrm>
            <a:off x="6860381" y="4070796"/>
            <a:ext cx="3519488" cy="0"/>
          </a:xfrm>
          <a:prstGeom prst="line">
            <a:avLst/>
          </a:prstGeom>
          <a:solidFill>
            <a:srgbClr val="E4ECFB"/>
          </a:solidFill>
          <a:ln>
            <a:solidFill>
              <a:srgbClr val="B3C5EA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9580013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07778 " pathEditMode="relative" rAng="0" ptsTypes="AA">
                                          <p:cBhvr>
                                            <p:cTn id="9" dur="750" spd="-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4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5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8" grpId="1" animBg="1"/>
          <p:bldP spid="41" grpId="0" animBg="1"/>
          <p:bldP spid="17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07778 " pathEditMode="relative" rAng="0" ptsTypes="AA">
                                          <p:cBhvr>
                                            <p:cTn id="9" dur="750" spd="-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8" grpId="1" animBg="1"/>
          <p:bldP spid="17" grpId="0"/>
          <p:bldP spid="31" grpId="0"/>
          <p:bldP spid="41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C9DCC15-6B81-413A-A1DB-75039AF62959}"/>
              </a:ext>
            </a:extLst>
          </p:cNvPr>
          <p:cNvSpPr/>
          <p:nvPr/>
        </p:nvSpPr>
        <p:spPr>
          <a:xfrm>
            <a:off x="2818205" y="0"/>
            <a:ext cx="9373797" cy="6858000"/>
          </a:xfrm>
          <a:custGeom>
            <a:avLst/>
            <a:gdLst>
              <a:gd name="connsiteX0" fmla="*/ 8931993 w 9373797"/>
              <a:gd name="connsiteY0" fmla="*/ 0 h 6858000"/>
              <a:gd name="connsiteX1" fmla="*/ 9373797 w 9373797"/>
              <a:gd name="connsiteY1" fmla="*/ 0 h 6858000"/>
              <a:gd name="connsiteX2" fmla="*/ 9373797 w 9373797"/>
              <a:gd name="connsiteY2" fmla="*/ 6858000 h 6858000"/>
              <a:gd name="connsiteX3" fmla="*/ 0 w 9373797"/>
              <a:gd name="connsiteY3" fmla="*/ 6858000 h 6858000"/>
              <a:gd name="connsiteX4" fmla="*/ 510574 w 9373797"/>
              <a:gd name="connsiteY4" fmla="*/ 6766821 h 6858000"/>
              <a:gd name="connsiteX5" fmla="*/ 8795756 w 9373797"/>
              <a:gd name="connsiteY5" fmla="*/ 3013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3797" h="6858000">
                <a:moveTo>
                  <a:pt x="8931993" y="0"/>
                </a:moveTo>
                <a:lnTo>
                  <a:pt x="9373797" y="0"/>
                </a:lnTo>
                <a:lnTo>
                  <a:pt x="9373797" y="6858000"/>
                </a:lnTo>
                <a:lnTo>
                  <a:pt x="0" y="6858000"/>
                </a:lnTo>
                <a:lnTo>
                  <a:pt x="510574" y="6766821"/>
                </a:lnTo>
                <a:cubicBezTo>
                  <a:pt x="4171180" y="6017753"/>
                  <a:pt x="7216348" y="3579154"/>
                  <a:pt x="8795756" y="301349"/>
                </a:cubicBezTo>
                <a:close/>
              </a:path>
            </a:pathLst>
          </a:custGeo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B36CF-A4F0-4CF5-8F36-AB24718390B0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The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E448C-FA78-4203-B290-C77401472E07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87C8D8-11E9-4702-8C4C-A3E30C65D014}"/>
              </a:ext>
            </a:extLst>
          </p:cNvPr>
          <p:cNvGrpSpPr/>
          <p:nvPr/>
        </p:nvGrpSpPr>
        <p:grpSpPr>
          <a:xfrm>
            <a:off x="4521211" y="2332414"/>
            <a:ext cx="3149579" cy="4751123"/>
            <a:chOff x="4521211" y="2581274"/>
            <a:chExt cx="3149579" cy="4751123"/>
          </a:xfrm>
          <a:solidFill>
            <a:schemeClr val="bg1"/>
          </a:solidFill>
        </p:grpSpPr>
        <p:sp>
          <p:nvSpPr>
            <p:cNvPr id="18" name="Graphic 34">
              <a:extLst>
                <a:ext uri="{FF2B5EF4-FFF2-40B4-BE49-F238E27FC236}">
                  <a16:creationId xmlns:a16="http://schemas.microsoft.com/office/drawing/2014/main" id="{923FEB4E-0540-4B7A-8FB7-2A2CF82FF4EC}"/>
                </a:ext>
              </a:extLst>
            </p:cNvPr>
            <p:cNvSpPr/>
            <p:nvPr/>
          </p:nvSpPr>
          <p:spPr>
            <a:xfrm>
              <a:off x="4521211" y="2581274"/>
              <a:ext cx="3149579" cy="4751122"/>
            </a:xfrm>
            <a:custGeom>
              <a:avLst/>
              <a:gdLst>
                <a:gd name="connsiteX0" fmla="*/ 0 w 4543425"/>
                <a:gd name="connsiteY0" fmla="*/ 903433 h 6853730"/>
                <a:gd name="connsiteX1" fmla="*/ 739138 w 4543425"/>
                <a:gd name="connsiteY1" fmla="*/ 79573 h 6853730"/>
                <a:gd name="connsiteX2" fmla="*/ 3804095 w 4543425"/>
                <a:gd name="connsiteY2" fmla="*/ 79672 h 6853730"/>
                <a:gd name="connsiteX3" fmla="*/ 4543425 w 4543425"/>
                <a:gd name="connsiteY3" fmla="*/ 903618 h 6853730"/>
                <a:gd name="connsiteX4" fmla="*/ 4543425 w 4543425"/>
                <a:gd name="connsiteY4" fmla="*/ 5950801 h 6853730"/>
                <a:gd name="connsiteX5" fmla="*/ 3803885 w 4543425"/>
                <a:gd name="connsiteY5" fmla="*/ 6774704 h 6853730"/>
                <a:gd name="connsiteX6" fmla="*/ 740031 w 4543425"/>
                <a:gd name="connsiteY6" fmla="*/ 6774466 h 6853730"/>
                <a:gd name="connsiteX7" fmla="*/ 0 w 4543425"/>
                <a:gd name="connsiteY7" fmla="*/ 5950344 h 6853730"/>
                <a:gd name="connsiteX8" fmla="*/ 0 w 4543425"/>
                <a:gd name="connsiteY8" fmla="*/ 903433 h 68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6853730">
                  <a:moveTo>
                    <a:pt x="0" y="903433"/>
                  </a:moveTo>
                  <a:cubicBezTo>
                    <a:pt x="0" y="479316"/>
                    <a:pt x="316942" y="119881"/>
                    <a:pt x="739138" y="79573"/>
                  </a:cubicBezTo>
                  <a:cubicBezTo>
                    <a:pt x="1851622" y="-26637"/>
                    <a:pt x="2691689" y="-26445"/>
                    <a:pt x="3804095" y="79672"/>
                  </a:cubicBezTo>
                  <a:cubicBezTo>
                    <a:pt x="4226367" y="119955"/>
                    <a:pt x="4543425" y="479422"/>
                    <a:pt x="4543425" y="903618"/>
                  </a:cubicBezTo>
                  <a:lnTo>
                    <a:pt x="4543425" y="5950801"/>
                  </a:lnTo>
                  <a:cubicBezTo>
                    <a:pt x="4543425" y="6375073"/>
                    <a:pt x="4226252" y="6734594"/>
                    <a:pt x="3803885" y="6774704"/>
                  </a:cubicBezTo>
                  <a:cubicBezTo>
                    <a:pt x="2691708" y="6880346"/>
                    <a:pt x="1852165" y="6879879"/>
                    <a:pt x="740031" y="6774466"/>
                  </a:cubicBezTo>
                  <a:cubicBezTo>
                    <a:pt x="317455" y="6734404"/>
                    <a:pt x="0" y="6374816"/>
                    <a:pt x="0" y="5950344"/>
                  </a:cubicBezTo>
                  <a:lnTo>
                    <a:pt x="0" y="90343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26273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" name="Graphic 34">
              <a:extLst>
                <a:ext uri="{FF2B5EF4-FFF2-40B4-BE49-F238E27FC236}">
                  <a16:creationId xmlns:a16="http://schemas.microsoft.com/office/drawing/2014/main" id="{B29A14ED-331D-4847-AB3E-91CBA54B2DA0}"/>
                </a:ext>
              </a:extLst>
            </p:cNvPr>
            <p:cNvSpPr/>
            <p:nvPr/>
          </p:nvSpPr>
          <p:spPr>
            <a:xfrm>
              <a:off x="4521211" y="2581275"/>
              <a:ext cx="3149579" cy="4751122"/>
            </a:xfrm>
            <a:custGeom>
              <a:avLst/>
              <a:gdLst>
                <a:gd name="connsiteX0" fmla="*/ 0 w 4543425"/>
                <a:gd name="connsiteY0" fmla="*/ 903433 h 6853730"/>
                <a:gd name="connsiteX1" fmla="*/ 739138 w 4543425"/>
                <a:gd name="connsiteY1" fmla="*/ 79573 h 6853730"/>
                <a:gd name="connsiteX2" fmla="*/ 3804095 w 4543425"/>
                <a:gd name="connsiteY2" fmla="*/ 79672 h 6853730"/>
                <a:gd name="connsiteX3" fmla="*/ 4543425 w 4543425"/>
                <a:gd name="connsiteY3" fmla="*/ 903618 h 6853730"/>
                <a:gd name="connsiteX4" fmla="*/ 4543425 w 4543425"/>
                <a:gd name="connsiteY4" fmla="*/ 5950801 h 6853730"/>
                <a:gd name="connsiteX5" fmla="*/ 3803885 w 4543425"/>
                <a:gd name="connsiteY5" fmla="*/ 6774704 h 6853730"/>
                <a:gd name="connsiteX6" fmla="*/ 740031 w 4543425"/>
                <a:gd name="connsiteY6" fmla="*/ 6774466 h 6853730"/>
                <a:gd name="connsiteX7" fmla="*/ 0 w 4543425"/>
                <a:gd name="connsiteY7" fmla="*/ 5950344 h 6853730"/>
                <a:gd name="connsiteX8" fmla="*/ 0 w 4543425"/>
                <a:gd name="connsiteY8" fmla="*/ 903433 h 68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6853730">
                  <a:moveTo>
                    <a:pt x="0" y="903433"/>
                  </a:moveTo>
                  <a:cubicBezTo>
                    <a:pt x="0" y="479316"/>
                    <a:pt x="316942" y="119881"/>
                    <a:pt x="739138" y="79573"/>
                  </a:cubicBezTo>
                  <a:cubicBezTo>
                    <a:pt x="1851622" y="-26637"/>
                    <a:pt x="2691689" y="-26445"/>
                    <a:pt x="3804095" y="79672"/>
                  </a:cubicBezTo>
                  <a:cubicBezTo>
                    <a:pt x="4226367" y="119955"/>
                    <a:pt x="4543425" y="479422"/>
                    <a:pt x="4543425" y="903618"/>
                  </a:cubicBezTo>
                  <a:lnTo>
                    <a:pt x="4543425" y="5950801"/>
                  </a:lnTo>
                  <a:cubicBezTo>
                    <a:pt x="4543425" y="6375073"/>
                    <a:pt x="4226252" y="6734594"/>
                    <a:pt x="3803885" y="6774704"/>
                  </a:cubicBezTo>
                  <a:cubicBezTo>
                    <a:pt x="2691708" y="6880346"/>
                    <a:pt x="1852165" y="6879879"/>
                    <a:pt x="740031" y="6774466"/>
                  </a:cubicBezTo>
                  <a:cubicBezTo>
                    <a:pt x="317455" y="6734404"/>
                    <a:pt x="0" y="6374816"/>
                    <a:pt x="0" y="5950344"/>
                  </a:cubicBezTo>
                  <a:lnTo>
                    <a:pt x="0" y="903433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4C9562-6495-4E34-BE20-DD14C4B38953}"/>
              </a:ext>
            </a:extLst>
          </p:cNvPr>
          <p:cNvGrpSpPr/>
          <p:nvPr/>
        </p:nvGrpSpPr>
        <p:grpSpPr>
          <a:xfrm>
            <a:off x="7986734" y="692150"/>
            <a:ext cx="3149579" cy="4751123"/>
            <a:chOff x="4521211" y="2581274"/>
            <a:chExt cx="3149579" cy="4751123"/>
          </a:xfrm>
          <a:solidFill>
            <a:schemeClr val="bg1"/>
          </a:solidFill>
        </p:grpSpPr>
        <p:sp>
          <p:nvSpPr>
            <p:cNvPr id="22" name="Graphic 34">
              <a:extLst>
                <a:ext uri="{FF2B5EF4-FFF2-40B4-BE49-F238E27FC236}">
                  <a16:creationId xmlns:a16="http://schemas.microsoft.com/office/drawing/2014/main" id="{3313E6A0-1773-470B-8878-0A663E6B8BD0}"/>
                </a:ext>
              </a:extLst>
            </p:cNvPr>
            <p:cNvSpPr/>
            <p:nvPr/>
          </p:nvSpPr>
          <p:spPr>
            <a:xfrm>
              <a:off x="4521211" y="2581274"/>
              <a:ext cx="3149579" cy="4751122"/>
            </a:xfrm>
            <a:custGeom>
              <a:avLst/>
              <a:gdLst>
                <a:gd name="connsiteX0" fmla="*/ 0 w 4543425"/>
                <a:gd name="connsiteY0" fmla="*/ 903433 h 6853730"/>
                <a:gd name="connsiteX1" fmla="*/ 739138 w 4543425"/>
                <a:gd name="connsiteY1" fmla="*/ 79573 h 6853730"/>
                <a:gd name="connsiteX2" fmla="*/ 3804095 w 4543425"/>
                <a:gd name="connsiteY2" fmla="*/ 79672 h 6853730"/>
                <a:gd name="connsiteX3" fmla="*/ 4543425 w 4543425"/>
                <a:gd name="connsiteY3" fmla="*/ 903618 h 6853730"/>
                <a:gd name="connsiteX4" fmla="*/ 4543425 w 4543425"/>
                <a:gd name="connsiteY4" fmla="*/ 5950801 h 6853730"/>
                <a:gd name="connsiteX5" fmla="*/ 3803885 w 4543425"/>
                <a:gd name="connsiteY5" fmla="*/ 6774704 h 6853730"/>
                <a:gd name="connsiteX6" fmla="*/ 740031 w 4543425"/>
                <a:gd name="connsiteY6" fmla="*/ 6774466 h 6853730"/>
                <a:gd name="connsiteX7" fmla="*/ 0 w 4543425"/>
                <a:gd name="connsiteY7" fmla="*/ 5950344 h 6853730"/>
                <a:gd name="connsiteX8" fmla="*/ 0 w 4543425"/>
                <a:gd name="connsiteY8" fmla="*/ 903433 h 68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6853730">
                  <a:moveTo>
                    <a:pt x="0" y="903433"/>
                  </a:moveTo>
                  <a:cubicBezTo>
                    <a:pt x="0" y="479316"/>
                    <a:pt x="316942" y="119881"/>
                    <a:pt x="739138" y="79573"/>
                  </a:cubicBezTo>
                  <a:cubicBezTo>
                    <a:pt x="1851622" y="-26637"/>
                    <a:pt x="2691689" y="-26445"/>
                    <a:pt x="3804095" y="79672"/>
                  </a:cubicBezTo>
                  <a:cubicBezTo>
                    <a:pt x="4226367" y="119955"/>
                    <a:pt x="4543425" y="479422"/>
                    <a:pt x="4543425" y="903618"/>
                  </a:cubicBezTo>
                  <a:lnTo>
                    <a:pt x="4543425" y="5950801"/>
                  </a:lnTo>
                  <a:cubicBezTo>
                    <a:pt x="4543425" y="6375073"/>
                    <a:pt x="4226252" y="6734594"/>
                    <a:pt x="3803885" y="6774704"/>
                  </a:cubicBezTo>
                  <a:cubicBezTo>
                    <a:pt x="2691708" y="6880346"/>
                    <a:pt x="1852165" y="6879879"/>
                    <a:pt x="740031" y="6774466"/>
                  </a:cubicBezTo>
                  <a:cubicBezTo>
                    <a:pt x="317455" y="6734404"/>
                    <a:pt x="0" y="6374816"/>
                    <a:pt x="0" y="5950344"/>
                  </a:cubicBezTo>
                  <a:lnTo>
                    <a:pt x="0" y="90343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26273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Graphic 34">
              <a:extLst>
                <a:ext uri="{FF2B5EF4-FFF2-40B4-BE49-F238E27FC236}">
                  <a16:creationId xmlns:a16="http://schemas.microsoft.com/office/drawing/2014/main" id="{8B809E42-EC4B-4BC6-AC76-C77A1CDA2AB6}"/>
                </a:ext>
              </a:extLst>
            </p:cNvPr>
            <p:cNvSpPr/>
            <p:nvPr/>
          </p:nvSpPr>
          <p:spPr>
            <a:xfrm>
              <a:off x="4521211" y="2581275"/>
              <a:ext cx="3149579" cy="4751122"/>
            </a:xfrm>
            <a:custGeom>
              <a:avLst/>
              <a:gdLst>
                <a:gd name="connsiteX0" fmla="*/ 0 w 4543425"/>
                <a:gd name="connsiteY0" fmla="*/ 903433 h 6853730"/>
                <a:gd name="connsiteX1" fmla="*/ 739138 w 4543425"/>
                <a:gd name="connsiteY1" fmla="*/ 79573 h 6853730"/>
                <a:gd name="connsiteX2" fmla="*/ 3804095 w 4543425"/>
                <a:gd name="connsiteY2" fmla="*/ 79672 h 6853730"/>
                <a:gd name="connsiteX3" fmla="*/ 4543425 w 4543425"/>
                <a:gd name="connsiteY3" fmla="*/ 903618 h 6853730"/>
                <a:gd name="connsiteX4" fmla="*/ 4543425 w 4543425"/>
                <a:gd name="connsiteY4" fmla="*/ 5950801 h 6853730"/>
                <a:gd name="connsiteX5" fmla="*/ 3803885 w 4543425"/>
                <a:gd name="connsiteY5" fmla="*/ 6774704 h 6853730"/>
                <a:gd name="connsiteX6" fmla="*/ 740031 w 4543425"/>
                <a:gd name="connsiteY6" fmla="*/ 6774466 h 6853730"/>
                <a:gd name="connsiteX7" fmla="*/ 0 w 4543425"/>
                <a:gd name="connsiteY7" fmla="*/ 5950344 h 6853730"/>
                <a:gd name="connsiteX8" fmla="*/ 0 w 4543425"/>
                <a:gd name="connsiteY8" fmla="*/ 903433 h 68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6853730">
                  <a:moveTo>
                    <a:pt x="0" y="903433"/>
                  </a:moveTo>
                  <a:cubicBezTo>
                    <a:pt x="0" y="479316"/>
                    <a:pt x="316942" y="119881"/>
                    <a:pt x="739138" y="79573"/>
                  </a:cubicBezTo>
                  <a:cubicBezTo>
                    <a:pt x="1851622" y="-26637"/>
                    <a:pt x="2691689" y="-26445"/>
                    <a:pt x="3804095" y="79672"/>
                  </a:cubicBezTo>
                  <a:cubicBezTo>
                    <a:pt x="4226367" y="119955"/>
                    <a:pt x="4543425" y="479422"/>
                    <a:pt x="4543425" y="903618"/>
                  </a:cubicBezTo>
                  <a:lnTo>
                    <a:pt x="4543425" y="5950801"/>
                  </a:lnTo>
                  <a:cubicBezTo>
                    <a:pt x="4543425" y="6375073"/>
                    <a:pt x="4226252" y="6734594"/>
                    <a:pt x="3803885" y="6774704"/>
                  </a:cubicBezTo>
                  <a:cubicBezTo>
                    <a:pt x="2691708" y="6880346"/>
                    <a:pt x="1852165" y="6879879"/>
                    <a:pt x="740031" y="6774466"/>
                  </a:cubicBezTo>
                  <a:cubicBezTo>
                    <a:pt x="317455" y="6734404"/>
                    <a:pt x="0" y="6374816"/>
                    <a:pt x="0" y="5950344"/>
                  </a:cubicBezTo>
                  <a:lnTo>
                    <a:pt x="0" y="903433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DF6E45-7B60-4891-999C-F9990D04CADC}"/>
              </a:ext>
            </a:extLst>
          </p:cNvPr>
          <p:cNvGrpSpPr/>
          <p:nvPr/>
        </p:nvGrpSpPr>
        <p:grpSpPr>
          <a:xfrm>
            <a:off x="1055687" y="3972678"/>
            <a:ext cx="3149579" cy="4751123"/>
            <a:chOff x="4521211" y="2581274"/>
            <a:chExt cx="3149579" cy="4751123"/>
          </a:xfrm>
          <a:solidFill>
            <a:schemeClr val="bg1"/>
          </a:solidFill>
        </p:grpSpPr>
        <p:sp>
          <p:nvSpPr>
            <p:cNvPr id="25" name="Graphic 34">
              <a:extLst>
                <a:ext uri="{FF2B5EF4-FFF2-40B4-BE49-F238E27FC236}">
                  <a16:creationId xmlns:a16="http://schemas.microsoft.com/office/drawing/2014/main" id="{DB49B67B-5CE9-4EFA-B6CA-DD59B737DE81}"/>
                </a:ext>
              </a:extLst>
            </p:cNvPr>
            <p:cNvSpPr/>
            <p:nvPr/>
          </p:nvSpPr>
          <p:spPr>
            <a:xfrm>
              <a:off x="4521211" y="2581274"/>
              <a:ext cx="3149579" cy="4751122"/>
            </a:xfrm>
            <a:custGeom>
              <a:avLst/>
              <a:gdLst>
                <a:gd name="connsiteX0" fmla="*/ 0 w 4543425"/>
                <a:gd name="connsiteY0" fmla="*/ 903433 h 6853730"/>
                <a:gd name="connsiteX1" fmla="*/ 739138 w 4543425"/>
                <a:gd name="connsiteY1" fmla="*/ 79573 h 6853730"/>
                <a:gd name="connsiteX2" fmla="*/ 3804095 w 4543425"/>
                <a:gd name="connsiteY2" fmla="*/ 79672 h 6853730"/>
                <a:gd name="connsiteX3" fmla="*/ 4543425 w 4543425"/>
                <a:gd name="connsiteY3" fmla="*/ 903618 h 6853730"/>
                <a:gd name="connsiteX4" fmla="*/ 4543425 w 4543425"/>
                <a:gd name="connsiteY4" fmla="*/ 5950801 h 6853730"/>
                <a:gd name="connsiteX5" fmla="*/ 3803885 w 4543425"/>
                <a:gd name="connsiteY5" fmla="*/ 6774704 h 6853730"/>
                <a:gd name="connsiteX6" fmla="*/ 740031 w 4543425"/>
                <a:gd name="connsiteY6" fmla="*/ 6774466 h 6853730"/>
                <a:gd name="connsiteX7" fmla="*/ 0 w 4543425"/>
                <a:gd name="connsiteY7" fmla="*/ 5950344 h 6853730"/>
                <a:gd name="connsiteX8" fmla="*/ 0 w 4543425"/>
                <a:gd name="connsiteY8" fmla="*/ 903433 h 68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6853730">
                  <a:moveTo>
                    <a:pt x="0" y="903433"/>
                  </a:moveTo>
                  <a:cubicBezTo>
                    <a:pt x="0" y="479316"/>
                    <a:pt x="316942" y="119881"/>
                    <a:pt x="739138" y="79573"/>
                  </a:cubicBezTo>
                  <a:cubicBezTo>
                    <a:pt x="1851622" y="-26637"/>
                    <a:pt x="2691689" y="-26445"/>
                    <a:pt x="3804095" y="79672"/>
                  </a:cubicBezTo>
                  <a:cubicBezTo>
                    <a:pt x="4226367" y="119955"/>
                    <a:pt x="4543425" y="479422"/>
                    <a:pt x="4543425" y="903618"/>
                  </a:cubicBezTo>
                  <a:lnTo>
                    <a:pt x="4543425" y="5950801"/>
                  </a:lnTo>
                  <a:cubicBezTo>
                    <a:pt x="4543425" y="6375073"/>
                    <a:pt x="4226252" y="6734594"/>
                    <a:pt x="3803885" y="6774704"/>
                  </a:cubicBezTo>
                  <a:cubicBezTo>
                    <a:pt x="2691708" y="6880346"/>
                    <a:pt x="1852165" y="6879879"/>
                    <a:pt x="740031" y="6774466"/>
                  </a:cubicBezTo>
                  <a:cubicBezTo>
                    <a:pt x="317455" y="6734404"/>
                    <a:pt x="0" y="6374816"/>
                    <a:pt x="0" y="5950344"/>
                  </a:cubicBezTo>
                  <a:lnTo>
                    <a:pt x="0" y="90343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26273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Graphic 34">
              <a:extLst>
                <a:ext uri="{FF2B5EF4-FFF2-40B4-BE49-F238E27FC236}">
                  <a16:creationId xmlns:a16="http://schemas.microsoft.com/office/drawing/2014/main" id="{9CBD6DA0-805A-44F7-87DD-13589EE97EC4}"/>
                </a:ext>
              </a:extLst>
            </p:cNvPr>
            <p:cNvSpPr/>
            <p:nvPr/>
          </p:nvSpPr>
          <p:spPr>
            <a:xfrm>
              <a:off x="4521211" y="2581275"/>
              <a:ext cx="3149579" cy="4751122"/>
            </a:xfrm>
            <a:custGeom>
              <a:avLst/>
              <a:gdLst>
                <a:gd name="connsiteX0" fmla="*/ 0 w 4543425"/>
                <a:gd name="connsiteY0" fmla="*/ 903433 h 6853730"/>
                <a:gd name="connsiteX1" fmla="*/ 739138 w 4543425"/>
                <a:gd name="connsiteY1" fmla="*/ 79573 h 6853730"/>
                <a:gd name="connsiteX2" fmla="*/ 3804095 w 4543425"/>
                <a:gd name="connsiteY2" fmla="*/ 79672 h 6853730"/>
                <a:gd name="connsiteX3" fmla="*/ 4543425 w 4543425"/>
                <a:gd name="connsiteY3" fmla="*/ 903618 h 6853730"/>
                <a:gd name="connsiteX4" fmla="*/ 4543425 w 4543425"/>
                <a:gd name="connsiteY4" fmla="*/ 5950801 h 6853730"/>
                <a:gd name="connsiteX5" fmla="*/ 3803885 w 4543425"/>
                <a:gd name="connsiteY5" fmla="*/ 6774704 h 6853730"/>
                <a:gd name="connsiteX6" fmla="*/ 740031 w 4543425"/>
                <a:gd name="connsiteY6" fmla="*/ 6774466 h 6853730"/>
                <a:gd name="connsiteX7" fmla="*/ 0 w 4543425"/>
                <a:gd name="connsiteY7" fmla="*/ 5950344 h 6853730"/>
                <a:gd name="connsiteX8" fmla="*/ 0 w 4543425"/>
                <a:gd name="connsiteY8" fmla="*/ 903433 h 68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6853730">
                  <a:moveTo>
                    <a:pt x="0" y="903433"/>
                  </a:moveTo>
                  <a:cubicBezTo>
                    <a:pt x="0" y="479316"/>
                    <a:pt x="316942" y="119881"/>
                    <a:pt x="739138" y="79573"/>
                  </a:cubicBezTo>
                  <a:cubicBezTo>
                    <a:pt x="1851622" y="-26637"/>
                    <a:pt x="2691689" y="-26445"/>
                    <a:pt x="3804095" y="79672"/>
                  </a:cubicBezTo>
                  <a:cubicBezTo>
                    <a:pt x="4226367" y="119955"/>
                    <a:pt x="4543425" y="479422"/>
                    <a:pt x="4543425" y="903618"/>
                  </a:cubicBezTo>
                  <a:lnTo>
                    <a:pt x="4543425" y="5950801"/>
                  </a:lnTo>
                  <a:cubicBezTo>
                    <a:pt x="4543425" y="6375073"/>
                    <a:pt x="4226252" y="6734594"/>
                    <a:pt x="3803885" y="6774704"/>
                  </a:cubicBezTo>
                  <a:cubicBezTo>
                    <a:pt x="2691708" y="6880346"/>
                    <a:pt x="1852165" y="6879879"/>
                    <a:pt x="740031" y="6774466"/>
                  </a:cubicBezTo>
                  <a:cubicBezTo>
                    <a:pt x="317455" y="6734404"/>
                    <a:pt x="0" y="6374816"/>
                    <a:pt x="0" y="5950344"/>
                  </a:cubicBezTo>
                  <a:lnTo>
                    <a:pt x="0" y="903433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1B459D0F-0508-4CB8-8656-DC56C99DC8A9}"/>
              </a:ext>
            </a:extLst>
          </p:cNvPr>
          <p:cNvSpPr/>
          <p:nvPr/>
        </p:nvSpPr>
        <p:spPr>
          <a:xfrm>
            <a:off x="1344897" y="5557369"/>
            <a:ext cx="2571158" cy="792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Solution 1</a:t>
            </a:r>
            <a:r>
              <a:rPr lang="en-US" sz="2000" dirty="0">
                <a:solidFill>
                  <a:srgbClr val="26273C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is wonderful serenity.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7D9031-4E5F-44FF-92C1-B07CA297FF27}"/>
              </a:ext>
            </a:extLst>
          </p:cNvPr>
          <p:cNvSpPr/>
          <p:nvPr/>
        </p:nvSpPr>
        <p:spPr>
          <a:xfrm>
            <a:off x="4810421" y="3917105"/>
            <a:ext cx="2571158" cy="2270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Solution 2</a:t>
            </a:r>
            <a:r>
              <a:rPr lang="en-US" sz="2000" dirty="0">
                <a:solidFill>
                  <a:srgbClr val="26273C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is wonderful serenity has taken possession of my entire soul, like these sweet.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39B23E-75F8-4DAF-ABA6-BC9332AEBD96}"/>
              </a:ext>
            </a:extLst>
          </p:cNvPr>
          <p:cNvSpPr/>
          <p:nvPr/>
        </p:nvSpPr>
        <p:spPr>
          <a:xfrm>
            <a:off x="8275944" y="2276841"/>
            <a:ext cx="2571158" cy="263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Solution 3</a:t>
            </a:r>
            <a:r>
              <a:rPr lang="en-US" sz="2000" dirty="0">
                <a:solidFill>
                  <a:srgbClr val="26273C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is wonderful serenity has taken possession of my entire soul, like these sweet mornings of spring.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DFFA15C-3944-45AB-A7AA-020F305B85E3}"/>
              </a:ext>
            </a:extLst>
          </p:cNvPr>
          <p:cNvGrpSpPr/>
          <p:nvPr/>
        </p:nvGrpSpPr>
        <p:grpSpPr>
          <a:xfrm>
            <a:off x="1344897" y="4302709"/>
            <a:ext cx="811178" cy="811176"/>
            <a:chOff x="6263420" y="2116313"/>
            <a:chExt cx="840492" cy="84049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79626B6-733B-47A1-A12F-F2CCEEC45429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F37866-102A-4F11-BCD2-79B0EE8BC06B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558C5D2-5FCD-4E5C-9380-4C6D09246E4F}"/>
              </a:ext>
            </a:extLst>
          </p:cNvPr>
          <p:cNvGrpSpPr/>
          <p:nvPr/>
        </p:nvGrpSpPr>
        <p:grpSpPr>
          <a:xfrm>
            <a:off x="4808307" y="2662445"/>
            <a:ext cx="811178" cy="811176"/>
            <a:chOff x="6263420" y="2116313"/>
            <a:chExt cx="840492" cy="84049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8FBAF88-5042-452A-91AD-677083AC73E8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3F5278-1737-4898-B298-93A5EE48173B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7D4525-9499-4A5C-868D-60D1E154DCD9}"/>
              </a:ext>
            </a:extLst>
          </p:cNvPr>
          <p:cNvGrpSpPr/>
          <p:nvPr/>
        </p:nvGrpSpPr>
        <p:grpSpPr>
          <a:xfrm>
            <a:off x="8275944" y="1022181"/>
            <a:ext cx="811178" cy="811176"/>
            <a:chOff x="6263420" y="2116313"/>
            <a:chExt cx="840492" cy="84049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34970F4-052D-4C50-BF0E-D90375D00289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B60802D-AA91-44D7-A6EB-F6520EE9B9F1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850013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3" grpId="0"/>
          <p:bldP spid="4" grpId="0"/>
          <p:bldP spid="27" grpId="0"/>
          <p:bldP spid="28" grpId="0"/>
          <p:bldP spid="2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3" grpId="0"/>
          <p:bldP spid="4" grpId="0"/>
          <p:bldP spid="27" grpId="0"/>
          <p:bldP spid="28" grpId="0"/>
          <p:bldP spid="29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B4D25B-192C-406B-8BEA-281CC2360C3F}"/>
              </a:ext>
            </a:extLst>
          </p:cNvPr>
          <p:cNvSpPr/>
          <p:nvPr/>
        </p:nvSpPr>
        <p:spPr>
          <a:xfrm>
            <a:off x="6096000" y="3429001"/>
            <a:ext cx="3048000" cy="3428999"/>
          </a:xfrm>
          <a:prstGeom prst="rect">
            <a:avLst/>
          </a:prstGeom>
          <a:gradFill>
            <a:gsLst>
              <a:gs pos="95000">
                <a:schemeClr val="accent4"/>
              </a:gs>
              <a:gs pos="5000">
                <a:schemeClr val="accent3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52C50A-769B-49A1-8A38-EC03FA953099}"/>
              </a:ext>
            </a:extLst>
          </p:cNvPr>
          <p:cNvSpPr/>
          <p:nvPr/>
        </p:nvSpPr>
        <p:spPr>
          <a:xfrm>
            <a:off x="9144000" y="3429001"/>
            <a:ext cx="3048000" cy="3428999"/>
          </a:xfrm>
          <a:prstGeom prst="rect">
            <a:avLst/>
          </a:pr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181E57D-AF63-4FA8-9E32-EC46F73A374D}"/>
              </a:ext>
            </a:extLst>
          </p:cNvPr>
          <p:cNvGrpSpPr/>
          <p:nvPr/>
        </p:nvGrpSpPr>
        <p:grpSpPr>
          <a:xfrm>
            <a:off x="6562724" y="3893427"/>
            <a:ext cx="2114553" cy="2500147"/>
            <a:chOff x="6562724" y="3893427"/>
            <a:chExt cx="2114553" cy="2500147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6" name="Graphic 18">
              <a:extLst>
                <a:ext uri="{FF2B5EF4-FFF2-40B4-BE49-F238E27FC236}">
                  <a16:creationId xmlns:a16="http://schemas.microsoft.com/office/drawing/2014/main" id="{7BE23F3F-5F83-41E4-AB0E-202EF571E4F4}"/>
                </a:ext>
              </a:extLst>
            </p:cNvPr>
            <p:cNvSpPr/>
            <p:nvPr/>
          </p:nvSpPr>
          <p:spPr>
            <a:xfrm>
              <a:off x="6562724" y="3893427"/>
              <a:ext cx="2114553" cy="2500147"/>
            </a:xfrm>
            <a:custGeom>
              <a:avLst/>
              <a:gdLst>
                <a:gd name="connsiteX0" fmla="*/ 0 w 3152775"/>
                <a:gd name="connsiteY0" fmla="*/ 738348 h 3727692"/>
                <a:gd name="connsiteX1" fmla="*/ 617759 w 3152775"/>
                <a:gd name="connsiteY1" fmla="*/ 48080 h 3727692"/>
                <a:gd name="connsiteX2" fmla="*/ 2535365 w 3152775"/>
                <a:gd name="connsiteY2" fmla="*/ 47924 h 3727692"/>
                <a:gd name="connsiteX3" fmla="*/ 3152775 w 3152775"/>
                <a:gd name="connsiteY3" fmla="*/ 738016 h 3727692"/>
                <a:gd name="connsiteX4" fmla="*/ 3152775 w 3152775"/>
                <a:gd name="connsiteY4" fmla="*/ 2993116 h 3727692"/>
                <a:gd name="connsiteX5" fmla="*/ 2526783 w 3152775"/>
                <a:gd name="connsiteY5" fmla="*/ 3684993 h 3727692"/>
                <a:gd name="connsiteX6" fmla="*/ 625651 w 3152775"/>
                <a:gd name="connsiteY6" fmla="*/ 3685145 h 3727692"/>
                <a:gd name="connsiteX7" fmla="*/ 0 w 3152775"/>
                <a:gd name="connsiteY7" fmla="*/ 2993449 h 3727692"/>
                <a:gd name="connsiteX8" fmla="*/ 0 w 3152775"/>
                <a:gd name="connsiteY8" fmla="*/ 738348 h 372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3727692">
                  <a:moveTo>
                    <a:pt x="0" y="738348"/>
                  </a:moveTo>
                  <a:cubicBezTo>
                    <a:pt x="0" y="383227"/>
                    <a:pt x="264168" y="81017"/>
                    <a:pt x="617759" y="48080"/>
                  </a:cubicBezTo>
                  <a:cubicBezTo>
                    <a:pt x="1304487" y="-15889"/>
                    <a:pt x="1848650" y="-16111"/>
                    <a:pt x="2535365" y="47924"/>
                  </a:cubicBezTo>
                  <a:cubicBezTo>
                    <a:pt x="2888809" y="80882"/>
                    <a:pt x="3152775" y="383037"/>
                    <a:pt x="3152775" y="738016"/>
                  </a:cubicBezTo>
                  <a:lnTo>
                    <a:pt x="3152775" y="2993116"/>
                  </a:lnTo>
                  <a:cubicBezTo>
                    <a:pt x="3152775" y="3351484"/>
                    <a:pt x="2883903" y="3655151"/>
                    <a:pt x="2526783" y="3684993"/>
                  </a:cubicBezTo>
                  <a:cubicBezTo>
                    <a:pt x="1846888" y="3741790"/>
                    <a:pt x="1305582" y="3742009"/>
                    <a:pt x="625651" y="3685145"/>
                  </a:cubicBezTo>
                  <a:cubicBezTo>
                    <a:pt x="268667" y="3655294"/>
                    <a:pt x="0" y="3351675"/>
                    <a:pt x="0" y="2993449"/>
                  </a:cubicBezTo>
                  <a:lnTo>
                    <a:pt x="0" y="73834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" name="Graphic 18">
              <a:extLst>
                <a:ext uri="{FF2B5EF4-FFF2-40B4-BE49-F238E27FC236}">
                  <a16:creationId xmlns:a16="http://schemas.microsoft.com/office/drawing/2014/main" id="{DE4BAC21-25A3-4EC7-9465-C264155839DC}"/>
                </a:ext>
              </a:extLst>
            </p:cNvPr>
            <p:cNvSpPr/>
            <p:nvPr/>
          </p:nvSpPr>
          <p:spPr>
            <a:xfrm>
              <a:off x="6562724" y="3893427"/>
              <a:ext cx="2114553" cy="2500147"/>
            </a:xfrm>
            <a:custGeom>
              <a:avLst/>
              <a:gdLst>
                <a:gd name="connsiteX0" fmla="*/ 0 w 3152775"/>
                <a:gd name="connsiteY0" fmla="*/ 738348 h 3727692"/>
                <a:gd name="connsiteX1" fmla="*/ 617759 w 3152775"/>
                <a:gd name="connsiteY1" fmla="*/ 48080 h 3727692"/>
                <a:gd name="connsiteX2" fmla="*/ 2535365 w 3152775"/>
                <a:gd name="connsiteY2" fmla="*/ 47924 h 3727692"/>
                <a:gd name="connsiteX3" fmla="*/ 3152775 w 3152775"/>
                <a:gd name="connsiteY3" fmla="*/ 738016 h 3727692"/>
                <a:gd name="connsiteX4" fmla="*/ 3152775 w 3152775"/>
                <a:gd name="connsiteY4" fmla="*/ 2993116 h 3727692"/>
                <a:gd name="connsiteX5" fmla="*/ 2526783 w 3152775"/>
                <a:gd name="connsiteY5" fmla="*/ 3684993 h 3727692"/>
                <a:gd name="connsiteX6" fmla="*/ 625651 w 3152775"/>
                <a:gd name="connsiteY6" fmla="*/ 3685145 h 3727692"/>
                <a:gd name="connsiteX7" fmla="*/ 0 w 3152775"/>
                <a:gd name="connsiteY7" fmla="*/ 2993449 h 3727692"/>
                <a:gd name="connsiteX8" fmla="*/ 0 w 3152775"/>
                <a:gd name="connsiteY8" fmla="*/ 738348 h 372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3727692">
                  <a:moveTo>
                    <a:pt x="0" y="738348"/>
                  </a:moveTo>
                  <a:cubicBezTo>
                    <a:pt x="0" y="383227"/>
                    <a:pt x="264168" y="81017"/>
                    <a:pt x="617759" y="48080"/>
                  </a:cubicBezTo>
                  <a:cubicBezTo>
                    <a:pt x="1304487" y="-15889"/>
                    <a:pt x="1848650" y="-16111"/>
                    <a:pt x="2535365" y="47924"/>
                  </a:cubicBezTo>
                  <a:cubicBezTo>
                    <a:pt x="2888809" y="80882"/>
                    <a:pt x="3152775" y="383037"/>
                    <a:pt x="3152775" y="738016"/>
                  </a:cubicBezTo>
                  <a:lnTo>
                    <a:pt x="3152775" y="2993116"/>
                  </a:lnTo>
                  <a:cubicBezTo>
                    <a:pt x="3152775" y="3351484"/>
                    <a:pt x="2883903" y="3655151"/>
                    <a:pt x="2526783" y="3684993"/>
                  </a:cubicBezTo>
                  <a:cubicBezTo>
                    <a:pt x="1846888" y="3741790"/>
                    <a:pt x="1305582" y="3742009"/>
                    <a:pt x="625651" y="3685145"/>
                  </a:cubicBezTo>
                  <a:cubicBezTo>
                    <a:pt x="268667" y="3655294"/>
                    <a:pt x="0" y="3351675"/>
                    <a:pt x="0" y="2993449"/>
                  </a:cubicBezTo>
                  <a:lnTo>
                    <a:pt x="0" y="738348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04FBF4-2883-495B-8162-228E33BAF350}"/>
              </a:ext>
            </a:extLst>
          </p:cNvPr>
          <p:cNvGrpSpPr/>
          <p:nvPr/>
        </p:nvGrpSpPr>
        <p:grpSpPr>
          <a:xfrm>
            <a:off x="9610724" y="3893427"/>
            <a:ext cx="2114553" cy="2500147"/>
            <a:chOff x="6562724" y="3893427"/>
            <a:chExt cx="2114553" cy="2500147"/>
          </a:xfr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</p:grpSpPr>
        <p:sp>
          <p:nvSpPr>
            <p:cNvPr id="9" name="Graphic 18">
              <a:extLst>
                <a:ext uri="{FF2B5EF4-FFF2-40B4-BE49-F238E27FC236}">
                  <a16:creationId xmlns:a16="http://schemas.microsoft.com/office/drawing/2014/main" id="{42B971A2-DDA7-463C-8A24-8D405A7A3938}"/>
                </a:ext>
              </a:extLst>
            </p:cNvPr>
            <p:cNvSpPr/>
            <p:nvPr/>
          </p:nvSpPr>
          <p:spPr>
            <a:xfrm>
              <a:off x="6562724" y="3893427"/>
              <a:ext cx="2114553" cy="2500147"/>
            </a:xfrm>
            <a:custGeom>
              <a:avLst/>
              <a:gdLst>
                <a:gd name="connsiteX0" fmla="*/ 0 w 3152775"/>
                <a:gd name="connsiteY0" fmla="*/ 738348 h 3727692"/>
                <a:gd name="connsiteX1" fmla="*/ 617759 w 3152775"/>
                <a:gd name="connsiteY1" fmla="*/ 48080 h 3727692"/>
                <a:gd name="connsiteX2" fmla="*/ 2535365 w 3152775"/>
                <a:gd name="connsiteY2" fmla="*/ 47924 h 3727692"/>
                <a:gd name="connsiteX3" fmla="*/ 3152775 w 3152775"/>
                <a:gd name="connsiteY3" fmla="*/ 738016 h 3727692"/>
                <a:gd name="connsiteX4" fmla="*/ 3152775 w 3152775"/>
                <a:gd name="connsiteY4" fmla="*/ 2993116 h 3727692"/>
                <a:gd name="connsiteX5" fmla="*/ 2526783 w 3152775"/>
                <a:gd name="connsiteY5" fmla="*/ 3684993 h 3727692"/>
                <a:gd name="connsiteX6" fmla="*/ 625651 w 3152775"/>
                <a:gd name="connsiteY6" fmla="*/ 3685145 h 3727692"/>
                <a:gd name="connsiteX7" fmla="*/ 0 w 3152775"/>
                <a:gd name="connsiteY7" fmla="*/ 2993449 h 3727692"/>
                <a:gd name="connsiteX8" fmla="*/ 0 w 3152775"/>
                <a:gd name="connsiteY8" fmla="*/ 738348 h 372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3727692">
                  <a:moveTo>
                    <a:pt x="0" y="738348"/>
                  </a:moveTo>
                  <a:cubicBezTo>
                    <a:pt x="0" y="383227"/>
                    <a:pt x="264168" y="81017"/>
                    <a:pt x="617759" y="48080"/>
                  </a:cubicBezTo>
                  <a:cubicBezTo>
                    <a:pt x="1304487" y="-15889"/>
                    <a:pt x="1848650" y="-16111"/>
                    <a:pt x="2535365" y="47924"/>
                  </a:cubicBezTo>
                  <a:cubicBezTo>
                    <a:pt x="2888809" y="80882"/>
                    <a:pt x="3152775" y="383037"/>
                    <a:pt x="3152775" y="738016"/>
                  </a:cubicBezTo>
                  <a:lnTo>
                    <a:pt x="3152775" y="2993116"/>
                  </a:lnTo>
                  <a:cubicBezTo>
                    <a:pt x="3152775" y="3351484"/>
                    <a:pt x="2883903" y="3655151"/>
                    <a:pt x="2526783" y="3684993"/>
                  </a:cubicBezTo>
                  <a:cubicBezTo>
                    <a:pt x="1846888" y="3741790"/>
                    <a:pt x="1305582" y="3742009"/>
                    <a:pt x="625651" y="3685145"/>
                  </a:cubicBezTo>
                  <a:cubicBezTo>
                    <a:pt x="268667" y="3655294"/>
                    <a:pt x="0" y="3351675"/>
                    <a:pt x="0" y="2993449"/>
                  </a:cubicBezTo>
                  <a:lnTo>
                    <a:pt x="0" y="73834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6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" name="Graphic 18">
              <a:extLst>
                <a:ext uri="{FF2B5EF4-FFF2-40B4-BE49-F238E27FC236}">
                  <a16:creationId xmlns:a16="http://schemas.microsoft.com/office/drawing/2014/main" id="{95914915-902F-4032-ADBD-8CFC4AA9D5B9}"/>
                </a:ext>
              </a:extLst>
            </p:cNvPr>
            <p:cNvSpPr/>
            <p:nvPr/>
          </p:nvSpPr>
          <p:spPr>
            <a:xfrm>
              <a:off x="6562724" y="3893427"/>
              <a:ext cx="2114553" cy="2500147"/>
            </a:xfrm>
            <a:custGeom>
              <a:avLst/>
              <a:gdLst>
                <a:gd name="connsiteX0" fmla="*/ 0 w 3152775"/>
                <a:gd name="connsiteY0" fmla="*/ 738348 h 3727692"/>
                <a:gd name="connsiteX1" fmla="*/ 617759 w 3152775"/>
                <a:gd name="connsiteY1" fmla="*/ 48080 h 3727692"/>
                <a:gd name="connsiteX2" fmla="*/ 2535365 w 3152775"/>
                <a:gd name="connsiteY2" fmla="*/ 47924 h 3727692"/>
                <a:gd name="connsiteX3" fmla="*/ 3152775 w 3152775"/>
                <a:gd name="connsiteY3" fmla="*/ 738016 h 3727692"/>
                <a:gd name="connsiteX4" fmla="*/ 3152775 w 3152775"/>
                <a:gd name="connsiteY4" fmla="*/ 2993116 h 3727692"/>
                <a:gd name="connsiteX5" fmla="*/ 2526783 w 3152775"/>
                <a:gd name="connsiteY5" fmla="*/ 3684993 h 3727692"/>
                <a:gd name="connsiteX6" fmla="*/ 625651 w 3152775"/>
                <a:gd name="connsiteY6" fmla="*/ 3685145 h 3727692"/>
                <a:gd name="connsiteX7" fmla="*/ 0 w 3152775"/>
                <a:gd name="connsiteY7" fmla="*/ 2993449 h 3727692"/>
                <a:gd name="connsiteX8" fmla="*/ 0 w 3152775"/>
                <a:gd name="connsiteY8" fmla="*/ 738348 h 372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3727692">
                  <a:moveTo>
                    <a:pt x="0" y="738348"/>
                  </a:moveTo>
                  <a:cubicBezTo>
                    <a:pt x="0" y="383227"/>
                    <a:pt x="264168" y="81017"/>
                    <a:pt x="617759" y="48080"/>
                  </a:cubicBezTo>
                  <a:cubicBezTo>
                    <a:pt x="1304487" y="-15889"/>
                    <a:pt x="1848650" y="-16111"/>
                    <a:pt x="2535365" y="47924"/>
                  </a:cubicBezTo>
                  <a:cubicBezTo>
                    <a:pt x="2888809" y="80882"/>
                    <a:pt x="3152775" y="383037"/>
                    <a:pt x="3152775" y="738016"/>
                  </a:cubicBezTo>
                  <a:lnTo>
                    <a:pt x="3152775" y="2993116"/>
                  </a:lnTo>
                  <a:cubicBezTo>
                    <a:pt x="3152775" y="3351484"/>
                    <a:pt x="2883903" y="3655151"/>
                    <a:pt x="2526783" y="3684993"/>
                  </a:cubicBezTo>
                  <a:cubicBezTo>
                    <a:pt x="1846888" y="3741790"/>
                    <a:pt x="1305582" y="3742009"/>
                    <a:pt x="625651" y="3685145"/>
                  </a:cubicBezTo>
                  <a:cubicBezTo>
                    <a:pt x="268667" y="3655294"/>
                    <a:pt x="0" y="3351675"/>
                    <a:pt x="0" y="2993449"/>
                  </a:cubicBezTo>
                  <a:lnTo>
                    <a:pt x="0" y="738348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6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9C9066D-4C2A-44D3-BA48-D6843594E954}"/>
              </a:ext>
            </a:extLst>
          </p:cNvPr>
          <p:cNvSpPr/>
          <p:nvPr/>
        </p:nvSpPr>
        <p:spPr>
          <a:xfrm>
            <a:off x="6562724" y="5528147"/>
            <a:ext cx="2114552" cy="582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88D4F26-5EFE-4C9B-932C-56BD8B095946}"/>
              </a:ext>
            </a:extLst>
          </p:cNvPr>
          <p:cNvGrpSpPr/>
          <p:nvPr/>
        </p:nvGrpSpPr>
        <p:grpSpPr>
          <a:xfrm>
            <a:off x="6648450" y="4175873"/>
            <a:ext cx="1943100" cy="1200329"/>
            <a:chOff x="6648450" y="4175873"/>
            <a:chExt cx="1943100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678D66-BF62-4E14-BC7C-E68FEC3047DC}"/>
                </a:ext>
              </a:extLst>
            </p:cNvPr>
            <p:cNvSpPr txBox="1"/>
            <p:nvPr/>
          </p:nvSpPr>
          <p:spPr>
            <a:xfrm>
              <a:off x="6648450" y="4175873"/>
              <a:ext cx="1943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03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BDDF5D-6B66-421D-BA8F-9EA4D95227FB}"/>
                </a:ext>
              </a:extLst>
            </p:cNvPr>
            <p:cNvSpPr txBox="1"/>
            <p:nvPr/>
          </p:nvSpPr>
          <p:spPr>
            <a:xfrm>
              <a:off x="6648450" y="5006870"/>
              <a:ext cx="1943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Solution title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92997FA-F65F-403A-BA28-319FA9F33BE0}"/>
              </a:ext>
            </a:extLst>
          </p:cNvPr>
          <p:cNvSpPr/>
          <p:nvPr/>
        </p:nvSpPr>
        <p:spPr>
          <a:xfrm>
            <a:off x="9610724" y="5528147"/>
            <a:ext cx="2114552" cy="582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D3114C-1CAE-4B07-8306-82A42F43F5FF}"/>
              </a:ext>
            </a:extLst>
          </p:cNvPr>
          <p:cNvGrpSpPr/>
          <p:nvPr/>
        </p:nvGrpSpPr>
        <p:grpSpPr>
          <a:xfrm>
            <a:off x="9696450" y="4175873"/>
            <a:ext cx="1943100" cy="1200329"/>
            <a:chOff x="9696450" y="4175873"/>
            <a:chExt cx="1943100" cy="12003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980AAA-A105-4F62-8175-DD9BBAFF917E}"/>
                </a:ext>
              </a:extLst>
            </p:cNvPr>
            <p:cNvSpPr txBox="1"/>
            <p:nvPr/>
          </p:nvSpPr>
          <p:spPr>
            <a:xfrm>
              <a:off x="9696450" y="4175873"/>
              <a:ext cx="1943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04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EE529E-04CB-46FA-8E62-0D55966019A1}"/>
                </a:ext>
              </a:extLst>
            </p:cNvPr>
            <p:cNvSpPr txBox="1"/>
            <p:nvPr/>
          </p:nvSpPr>
          <p:spPr>
            <a:xfrm>
              <a:off x="9696450" y="5006870"/>
              <a:ext cx="1943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Solution title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8B4A40B-91E6-4212-98F2-7DAF9D73CB23}"/>
              </a:ext>
            </a:extLst>
          </p:cNvPr>
          <p:cNvSpPr/>
          <p:nvPr/>
        </p:nvSpPr>
        <p:spPr>
          <a:xfrm>
            <a:off x="6096000" y="0"/>
            <a:ext cx="3048000" cy="3428999"/>
          </a:xfrm>
          <a:prstGeom prst="rect">
            <a:avLst/>
          </a:pr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EFF1E1-7615-470C-BF2E-4354D16F6AC7}"/>
              </a:ext>
            </a:extLst>
          </p:cNvPr>
          <p:cNvSpPr/>
          <p:nvPr/>
        </p:nvSpPr>
        <p:spPr>
          <a:xfrm>
            <a:off x="9144000" y="0"/>
            <a:ext cx="3048000" cy="3428999"/>
          </a:xfrm>
          <a:prstGeom prst="rect">
            <a:avLst/>
          </a:prstGeom>
          <a:gradFill>
            <a:gsLst>
              <a:gs pos="95000">
                <a:schemeClr val="accent4"/>
              </a:gs>
              <a:gs pos="5000">
                <a:schemeClr val="accent3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1D24066-210F-4E90-A203-453F4721A0AB}"/>
              </a:ext>
            </a:extLst>
          </p:cNvPr>
          <p:cNvGrpSpPr/>
          <p:nvPr/>
        </p:nvGrpSpPr>
        <p:grpSpPr>
          <a:xfrm>
            <a:off x="6562724" y="464426"/>
            <a:ext cx="2114553" cy="2500147"/>
            <a:chOff x="6562724" y="464426"/>
            <a:chExt cx="2114553" cy="2500147"/>
          </a:xfr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</p:grpSpPr>
        <p:sp>
          <p:nvSpPr>
            <p:cNvPr id="21" name="Graphic 18">
              <a:extLst>
                <a:ext uri="{FF2B5EF4-FFF2-40B4-BE49-F238E27FC236}">
                  <a16:creationId xmlns:a16="http://schemas.microsoft.com/office/drawing/2014/main" id="{93572245-1B72-40CE-9A65-CF0762FE4813}"/>
                </a:ext>
              </a:extLst>
            </p:cNvPr>
            <p:cNvSpPr/>
            <p:nvPr/>
          </p:nvSpPr>
          <p:spPr>
            <a:xfrm>
              <a:off x="6562724" y="464426"/>
              <a:ext cx="2114553" cy="2500147"/>
            </a:xfrm>
            <a:custGeom>
              <a:avLst/>
              <a:gdLst>
                <a:gd name="connsiteX0" fmla="*/ 0 w 3152775"/>
                <a:gd name="connsiteY0" fmla="*/ 738348 h 3727692"/>
                <a:gd name="connsiteX1" fmla="*/ 617759 w 3152775"/>
                <a:gd name="connsiteY1" fmla="*/ 48080 h 3727692"/>
                <a:gd name="connsiteX2" fmla="*/ 2535365 w 3152775"/>
                <a:gd name="connsiteY2" fmla="*/ 47924 h 3727692"/>
                <a:gd name="connsiteX3" fmla="*/ 3152775 w 3152775"/>
                <a:gd name="connsiteY3" fmla="*/ 738016 h 3727692"/>
                <a:gd name="connsiteX4" fmla="*/ 3152775 w 3152775"/>
                <a:gd name="connsiteY4" fmla="*/ 2993116 h 3727692"/>
                <a:gd name="connsiteX5" fmla="*/ 2526783 w 3152775"/>
                <a:gd name="connsiteY5" fmla="*/ 3684993 h 3727692"/>
                <a:gd name="connsiteX6" fmla="*/ 625651 w 3152775"/>
                <a:gd name="connsiteY6" fmla="*/ 3685145 h 3727692"/>
                <a:gd name="connsiteX7" fmla="*/ 0 w 3152775"/>
                <a:gd name="connsiteY7" fmla="*/ 2993449 h 3727692"/>
                <a:gd name="connsiteX8" fmla="*/ 0 w 3152775"/>
                <a:gd name="connsiteY8" fmla="*/ 738348 h 372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3727692">
                  <a:moveTo>
                    <a:pt x="0" y="738348"/>
                  </a:moveTo>
                  <a:cubicBezTo>
                    <a:pt x="0" y="383227"/>
                    <a:pt x="264168" y="81017"/>
                    <a:pt x="617759" y="48080"/>
                  </a:cubicBezTo>
                  <a:cubicBezTo>
                    <a:pt x="1304487" y="-15889"/>
                    <a:pt x="1848650" y="-16111"/>
                    <a:pt x="2535365" y="47924"/>
                  </a:cubicBezTo>
                  <a:cubicBezTo>
                    <a:pt x="2888809" y="80882"/>
                    <a:pt x="3152775" y="383037"/>
                    <a:pt x="3152775" y="738016"/>
                  </a:cubicBezTo>
                  <a:lnTo>
                    <a:pt x="3152775" y="2993116"/>
                  </a:lnTo>
                  <a:cubicBezTo>
                    <a:pt x="3152775" y="3351484"/>
                    <a:pt x="2883903" y="3655151"/>
                    <a:pt x="2526783" y="3684993"/>
                  </a:cubicBezTo>
                  <a:cubicBezTo>
                    <a:pt x="1846888" y="3741790"/>
                    <a:pt x="1305582" y="3742009"/>
                    <a:pt x="625651" y="3685145"/>
                  </a:cubicBezTo>
                  <a:cubicBezTo>
                    <a:pt x="268667" y="3655294"/>
                    <a:pt x="0" y="3351675"/>
                    <a:pt x="0" y="2993449"/>
                  </a:cubicBezTo>
                  <a:lnTo>
                    <a:pt x="0" y="73834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6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Graphic 18">
              <a:extLst>
                <a:ext uri="{FF2B5EF4-FFF2-40B4-BE49-F238E27FC236}">
                  <a16:creationId xmlns:a16="http://schemas.microsoft.com/office/drawing/2014/main" id="{C41193D7-3394-4618-A373-EF7297CD9A16}"/>
                </a:ext>
              </a:extLst>
            </p:cNvPr>
            <p:cNvSpPr/>
            <p:nvPr/>
          </p:nvSpPr>
          <p:spPr>
            <a:xfrm>
              <a:off x="6562724" y="464426"/>
              <a:ext cx="2114553" cy="2500147"/>
            </a:xfrm>
            <a:custGeom>
              <a:avLst/>
              <a:gdLst>
                <a:gd name="connsiteX0" fmla="*/ 0 w 3152775"/>
                <a:gd name="connsiteY0" fmla="*/ 738348 h 3727692"/>
                <a:gd name="connsiteX1" fmla="*/ 617759 w 3152775"/>
                <a:gd name="connsiteY1" fmla="*/ 48080 h 3727692"/>
                <a:gd name="connsiteX2" fmla="*/ 2535365 w 3152775"/>
                <a:gd name="connsiteY2" fmla="*/ 47924 h 3727692"/>
                <a:gd name="connsiteX3" fmla="*/ 3152775 w 3152775"/>
                <a:gd name="connsiteY3" fmla="*/ 738016 h 3727692"/>
                <a:gd name="connsiteX4" fmla="*/ 3152775 w 3152775"/>
                <a:gd name="connsiteY4" fmla="*/ 2993116 h 3727692"/>
                <a:gd name="connsiteX5" fmla="*/ 2526783 w 3152775"/>
                <a:gd name="connsiteY5" fmla="*/ 3684993 h 3727692"/>
                <a:gd name="connsiteX6" fmla="*/ 625651 w 3152775"/>
                <a:gd name="connsiteY6" fmla="*/ 3685145 h 3727692"/>
                <a:gd name="connsiteX7" fmla="*/ 0 w 3152775"/>
                <a:gd name="connsiteY7" fmla="*/ 2993449 h 3727692"/>
                <a:gd name="connsiteX8" fmla="*/ 0 w 3152775"/>
                <a:gd name="connsiteY8" fmla="*/ 738348 h 372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3727692">
                  <a:moveTo>
                    <a:pt x="0" y="738348"/>
                  </a:moveTo>
                  <a:cubicBezTo>
                    <a:pt x="0" y="383227"/>
                    <a:pt x="264168" y="81017"/>
                    <a:pt x="617759" y="48080"/>
                  </a:cubicBezTo>
                  <a:cubicBezTo>
                    <a:pt x="1304487" y="-15889"/>
                    <a:pt x="1848650" y="-16111"/>
                    <a:pt x="2535365" y="47924"/>
                  </a:cubicBezTo>
                  <a:cubicBezTo>
                    <a:pt x="2888809" y="80882"/>
                    <a:pt x="3152775" y="383037"/>
                    <a:pt x="3152775" y="738016"/>
                  </a:cubicBezTo>
                  <a:lnTo>
                    <a:pt x="3152775" y="2993116"/>
                  </a:lnTo>
                  <a:cubicBezTo>
                    <a:pt x="3152775" y="3351484"/>
                    <a:pt x="2883903" y="3655151"/>
                    <a:pt x="2526783" y="3684993"/>
                  </a:cubicBezTo>
                  <a:cubicBezTo>
                    <a:pt x="1846888" y="3741790"/>
                    <a:pt x="1305582" y="3742009"/>
                    <a:pt x="625651" y="3685145"/>
                  </a:cubicBezTo>
                  <a:cubicBezTo>
                    <a:pt x="268667" y="3655294"/>
                    <a:pt x="0" y="3351675"/>
                    <a:pt x="0" y="2993449"/>
                  </a:cubicBezTo>
                  <a:lnTo>
                    <a:pt x="0" y="738348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6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377D3F-387A-4AE7-8A1E-37D854CFE4E3}"/>
              </a:ext>
            </a:extLst>
          </p:cNvPr>
          <p:cNvGrpSpPr/>
          <p:nvPr/>
        </p:nvGrpSpPr>
        <p:grpSpPr>
          <a:xfrm>
            <a:off x="9610724" y="464426"/>
            <a:ext cx="2114553" cy="2500147"/>
            <a:chOff x="6562724" y="3893427"/>
            <a:chExt cx="2114553" cy="2500147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24" name="Graphic 18">
              <a:extLst>
                <a:ext uri="{FF2B5EF4-FFF2-40B4-BE49-F238E27FC236}">
                  <a16:creationId xmlns:a16="http://schemas.microsoft.com/office/drawing/2014/main" id="{446E4675-CD34-4BB0-B86C-E1F22F754A6B}"/>
                </a:ext>
              </a:extLst>
            </p:cNvPr>
            <p:cNvSpPr/>
            <p:nvPr/>
          </p:nvSpPr>
          <p:spPr>
            <a:xfrm>
              <a:off x="6562724" y="3893427"/>
              <a:ext cx="2114553" cy="2500147"/>
            </a:xfrm>
            <a:custGeom>
              <a:avLst/>
              <a:gdLst>
                <a:gd name="connsiteX0" fmla="*/ 0 w 3152775"/>
                <a:gd name="connsiteY0" fmla="*/ 738348 h 3727692"/>
                <a:gd name="connsiteX1" fmla="*/ 617759 w 3152775"/>
                <a:gd name="connsiteY1" fmla="*/ 48080 h 3727692"/>
                <a:gd name="connsiteX2" fmla="*/ 2535365 w 3152775"/>
                <a:gd name="connsiteY2" fmla="*/ 47924 h 3727692"/>
                <a:gd name="connsiteX3" fmla="*/ 3152775 w 3152775"/>
                <a:gd name="connsiteY3" fmla="*/ 738016 h 3727692"/>
                <a:gd name="connsiteX4" fmla="*/ 3152775 w 3152775"/>
                <a:gd name="connsiteY4" fmla="*/ 2993116 h 3727692"/>
                <a:gd name="connsiteX5" fmla="*/ 2526783 w 3152775"/>
                <a:gd name="connsiteY5" fmla="*/ 3684993 h 3727692"/>
                <a:gd name="connsiteX6" fmla="*/ 625651 w 3152775"/>
                <a:gd name="connsiteY6" fmla="*/ 3685145 h 3727692"/>
                <a:gd name="connsiteX7" fmla="*/ 0 w 3152775"/>
                <a:gd name="connsiteY7" fmla="*/ 2993449 h 3727692"/>
                <a:gd name="connsiteX8" fmla="*/ 0 w 3152775"/>
                <a:gd name="connsiteY8" fmla="*/ 738348 h 372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3727692">
                  <a:moveTo>
                    <a:pt x="0" y="738348"/>
                  </a:moveTo>
                  <a:cubicBezTo>
                    <a:pt x="0" y="383227"/>
                    <a:pt x="264168" y="81017"/>
                    <a:pt x="617759" y="48080"/>
                  </a:cubicBezTo>
                  <a:cubicBezTo>
                    <a:pt x="1304487" y="-15889"/>
                    <a:pt x="1848650" y="-16111"/>
                    <a:pt x="2535365" y="47924"/>
                  </a:cubicBezTo>
                  <a:cubicBezTo>
                    <a:pt x="2888809" y="80882"/>
                    <a:pt x="3152775" y="383037"/>
                    <a:pt x="3152775" y="738016"/>
                  </a:cubicBezTo>
                  <a:lnTo>
                    <a:pt x="3152775" y="2993116"/>
                  </a:lnTo>
                  <a:cubicBezTo>
                    <a:pt x="3152775" y="3351484"/>
                    <a:pt x="2883903" y="3655151"/>
                    <a:pt x="2526783" y="3684993"/>
                  </a:cubicBezTo>
                  <a:cubicBezTo>
                    <a:pt x="1846888" y="3741790"/>
                    <a:pt x="1305582" y="3742009"/>
                    <a:pt x="625651" y="3685145"/>
                  </a:cubicBezTo>
                  <a:cubicBezTo>
                    <a:pt x="268667" y="3655294"/>
                    <a:pt x="0" y="3351675"/>
                    <a:pt x="0" y="2993449"/>
                  </a:cubicBezTo>
                  <a:lnTo>
                    <a:pt x="0" y="73834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5" name="Graphic 18">
              <a:extLst>
                <a:ext uri="{FF2B5EF4-FFF2-40B4-BE49-F238E27FC236}">
                  <a16:creationId xmlns:a16="http://schemas.microsoft.com/office/drawing/2014/main" id="{A86059E1-EDE7-44AC-9157-10DDBFD1C305}"/>
                </a:ext>
              </a:extLst>
            </p:cNvPr>
            <p:cNvSpPr/>
            <p:nvPr/>
          </p:nvSpPr>
          <p:spPr>
            <a:xfrm>
              <a:off x="6562724" y="3893427"/>
              <a:ext cx="2114553" cy="2500147"/>
            </a:xfrm>
            <a:custGeom>
              <a:avLst/>
              <a:gdLst>
                <a:gd name="connsiteX0" fmla="*/ 0 w 3152775"/>
                <a:gd name="connsiteY0" fmla="*/ 738348 h 3727692"/>
                <a:gd name="connsiteX1" fmla="*/ 617759 w 3152775"/>
                <a:gd name="connsiteY1" fmla="*/ 48080 h 3727692"/>
                <a:gd name="connsiteX2" fmla="*/ 2535365 w 3152775"/>
                <a:gd name="connsiteY2" fmla="*/ 47924 h 3727692"/>
                <a:gd name="connsiteX3" fmla="*/ 3152775 w 3152775"/>
                <a:gd name="connsiteY3" fmla="*/ 738016 h 3727692"/>
                <a:gd name="connsiteX4" fmla="*/ 3152775 w 3152775"/>
                <a:gd name="connsiteY4" fmla="*/ 2993116 h 3727692"/>
                <a:gd name="connsiteX5" fmla="*/ 2526783 w 3152775"/>
                <a:gd name="connsiteY5" fmla="*/ 3684993 h 3727692"/>
                <a:gd name="connsiteX6" fmla="*/ 625651 w 3152775"/>
                <a:gd name="connsiteY6" fmla="*/ 3685145 h 3727692"/>
                <a:gd name="connsiteX7" fmla="*/ 0 w 3152775"/>
                <a:gd name="connsiteY7" fmla="*/ 2993449 h 3727692"/>
                <a:gd name="connsiteX8" fmla="*/ 0 w 3152775"/>
                <a:gd name="connsiteY8" fmla="*/ 738348 h 372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3727692">
                  <a:moveTo>
                    <a:pt x="0" y="738348"/>
                  </a:moveTo>
                  <a:cubicBezTo>
                    <a:pt x="0" y="383227"/>
                    <a:pt x="264168" y="81017"/>
                    <a:pt x="617759" y="48080"/>
                  </a:cubicBezTo>
                  <a:cubicBezTo>
                    <a:pt x="1304487" y="-15889"/>
                    <a:pt x="1848650" y="-16111"/>
                    <a:pt x="2535365" y="47924"/>
                  </a:cubicBezTo>
                  <a:cubicBezTo>
                    <a:pt x="2888809" y="80882"/>
                    <a:pt x="3152775" y="383037"/>
                    <a:pt x="3152775" y="738016"/>
                  </a:cubicBezTo>
                  <a:lnTo>
                    <a:pt x="3152775" y="2993116"/>
                  </a:lnTo>
                  <a:cubicBezTo>
                    <a:pt x="3152775" y="3351484"/>
                    <a:pt x="2883903" y="3655151"/>
                    <a:pt x="2526783" y="3684993"/>
                  </a:cubicBezTo>
                  <a:cubicBezTo>
                    <a:pt x="1846888" y="3741790"/>
                    <a:pt x="1305582" y="3742009"/>
                    <a:pt x="625651" y="3685145"/>
                  </a:cubicBezTo>
                  <a:cubicBezTo>
                    <a:pt x="268667" y="3655294"/>
                    <a:pt x="0" y="3351675"/>
                    <a:pt x="0" y="2993449"/>
                  </a:cubicBezTo>
                  <a:lnTo>
                    <a:pt x="0" y="738348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F5082A4-DDB9-4754-8CA2-1CA157DFB7CD}"/>
              </a:ext>
            </a:extLst>
          </p:cNvPr>
          <p:cNvSpPr/>
          <p:nvPr/>
        </p:nvSpPr>
        <p:spPr>
          <a:xfrm>
            <a:off x="6562724" y="2099146"/>
            <a:ext cx="2114552" cy="582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0FA02F7-3FCE-4B67-8B57-A737F6BBE4C7}"/>
              </a:ext>
            </a:extLst>
          </p:cNvPr>
          <p:cNvGrpSpPr/>
          <p:nvPr/>
        </p:nvGrpSpPr>
        <p:grpSpPr>
          <a:xfrm>
            <a:off x="6648450" y="746872"/>
            <a:ext cx="1943100" cy="1200329"/>
            <a:chOff x="6648450" y="746872"/>
            <a:chExt cx="1943100" cy="12003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5EDA4F-DA5D-463A-8066-8A0C96291ECF}"/>
                </a:ext>
              </a:extLst>
            </p:cNvPr>
            <p:cNvSpPr txBox="1"/>
            <p:nvPr/>
          </p:nvSpPr>
          <p:spPr>
            <a:xfrm>
              <a:off x="6648450" y="746872"/>
              <a:ext cx="1943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01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908B2C-16EA-4D35-8381-A7F119F66361}"/>
                </a:ext>
              </a:extLst>
            </p:cNvPr>
            <p:cNvSpPr txBox="1"/>
            <p:nvPr/>
          </p:nvSpPr>
          <p:spPr>
            <a:xfrm>
              <a:off x="6648450" y="1577869"/>
              <a:ext cx="1943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Solution title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8073F9B-B093-48EA-83C9-975B7B41EE2A}"/>
              </a:ext>
            </a:extLst>
          </p:cNvPr>
          <p:cNvSpPr/>
          <p:nvPr/>
        </p:nvSpPr>
        <p:spPr>
          <a:xfrm>
            <a:off x="9610724" y="2099146"/>
            <a:ext cx="2114552" cy="582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00F934-C231-4C83-B986-7A6188F7BE38}"/>
              </a:ext>
            </a:extLst>
          </p:cNvPr>
          <p:cNvGrpSpPr/>
          <p:nvPr/>
        </p:nvGrpSpPr>
        <p:grpSpPr>
          <a:xfrm>
            <a:off x="9696450" y="746872"/>
            <a:ext cx="1943100" cy="1200329"/>
            <a:chOff x="9696450" y="746872"/>
            <a:chExt cx="1943100" cy="120032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0FF68EC-031F-4085-A3ED-76863517A95C}"/>
                </a:ext>
              </a:extLst>
            </p:cNvPr>
            <p:cNvSpPr txBox="1"/>
            <p:nvPr/>
          </p:nvSpPr>
          <p:spPr>
            <a:xfrm>
              <a:off x="9696450" y="746872"/>
              <a:ext cx="1943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02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E50E82-F199-40F3-BEA9-22AEC1318C8F}"/>
                </a:ext>
              </a:extLst>
            </p:cNvPr>
            <p:cNvSpPr txBox="1"/>
            <p:nvPr/>
          </p:nvSpPr>
          <p:spPr>
            <a:xfrm>
              <a:off x="9696450" y="1577869"/>
              <a:ext cx="1943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Solution title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199678E-8B21-400B-8B99-84F7119241B6}"/>
              </a:ext>
            </a:extLst>
          </p:cNvPr>
          <p:cNvSpPr/>
          <p:nvPr/>
        </p:nvSpPr>
        <p:spPr>
          <a:xfrm>
            <a:off x="1055688" y="4392877"/>
            <a:ext cx="4183936" cy="118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whole heart. I am alone, and feel the charm of existence in this spot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9F3015-501E-49FA-801E-60D791AEC352}"/>
              </a:ext>
            </a:extLst>
          </p:cNvPr>
          <p:cNvSpPr txBox="1"/>
          <p:nvPr/>
        </p:nvSpPr>
        <p:spPr>
          <a:xfrm>
            <a:off x="1055686" y="1284287"/>
            <a:ext cx="41839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🏆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698973876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11" grpId="0"/>
          <p:bldP spid="15" grpId="0"/>
          <p:bldP spid="19" grpId="0" animBg="1"/>
          <p:bldP spid="20" grpId="0" animBg="1"/>
          <p:bldP spid="26" grpId="0"/>
          <p:bldP spid="30" grpId="0"/>
          <p:bldP spid="34" grpId="0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11" grpId="0"/>
          <p:bldP spid="15" grpId="0"/>
          <p:bldP spid="19" grpId="0" animBg="1"/>
          <p:bldP spid="20" grpId="0" animBg="1"/>
          <p:bldP spid="26" grpId="0"/>
          <p:bldP spid="30" grpId="0"/>
          <p:bldP spid="34" grpId="0"/>
          <p:bldP spid="35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65A9942-A65E-48AC-9585-0E5F7026C3C0}"/>
              </a:ext>
            </a:extLst>
          </p:cNvPr>
          <p:cNvGrpSpPr/>
          <p:nvPr/>
        </p:nvGrpSpPr>
        <p:grpSpPr>
          <a:xfrm>
            <a:off x="1055688" y="3448821"/>
            <a:ext cx="811178" cy="811176"/>
            <a:chOff x="6263420" y="2116313"/>
            <a:chExt cx="840492" cy="84049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218B39-D04F-4D4A-81B2-12287D06075D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E39F5F-1AF4-416B-A1F1-6916A8833B4F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0C0EB34-8DD7-474B-9B16-FFFE95340447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Market Validation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C1AE7-2442-4467-9BFA-DE93349376E2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CD465-9C4E-4152-9AC8-896A4A749930}"/>
              </a:ext>
            </a:extLst>
          </p:cNvPr>
          <p:cNvSpPr txBox="1"/>
          <p:nvPr/>
        </p:nvSpPr>
        <p:spPr>
          <a:xfrm>
            <a:off x="1980500" y="3429000"/>
            <a:ext cx="3364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512,000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62E16-717F-4349-A439-552C36249A4E}"/>
              </a:ext>
            </a:extLst>
          </p:cNvPr>
          <p:cNvSpPr/>
          <p:nvPr/>
        </p:nvSpPr>
        <p:spPr>
          <a:xfrm>
            <a:off x="1980500" y="2764177"/>
            <a:ext cx="3364486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🌍 </a:t>
            </a:r>
            <a:r>
              <a:rPr lang="en-US" sz="14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yourwebsite.com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B0A57-A589-438D-B54F-7EDD6A1162E5}"/>
              </a:ext>
            </a:extLst>
          </p:cNvPr>
          <p:cNvSpPr txBox="1"/>
          <p:nvPr/>
        </p:nvSpPr>
        <p:spPr>
          <a:xfrm>
            <a:off x="1980500" y="4265856"/>
            <a:ext cx="33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Total user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C350BC-B5F4-485E-81EC-0C9681B13B34}"/>
              </a:ext>
            </a:extLst>
          </p:cNvPr>
          <p:cNvGrpSpPr/>
          <p:nvPr/>
        </p:nvGrpSpPr>
        <p:grpSpPr>
          <a:xfrm>
            <a:off x="6495163" y="3448821"/>
            <a:ext cx="811178" cy="811176"/>
            <a:chOff x="6263420" y="2116313"/>
            <a:chExt cx="840492" cy="84049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FE6C1C6-4BC0-4F2A-9CC2-FFAD0FFD1744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3436BB-6F74-4820-825E-847EB52945F1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C2F89D9-DB99-4B81-9305-1AC6C004F1A3}"/>
              </a:ext>
            </a:extLst>
          </p:cNvPr>
          <p:cNvSpPr txBox="1"/>
          <p:nvPr/>
        </p:nvSpPr>
        <p:spPr>
          <a:xfrm>
            <a:off x="7419975" y="3429000"/>
            <a:ext cx="3364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$112,7m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E2659F-67FA-4420-B28A-6E998FBE359D}"/>
              </a:ext>
            </a:extLst>
          </p:cNvPr>
          <p:cNvSpPr txBox="1"/>
          <p:nvPr/>
        </p:nvSpPr>
        <p:spPr>
          <a:xfrm>
            <a:off x="7419975" y="4265856"/>
            <a:ext cx="33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Total profit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3E37D3-27E1-4449-BBE4-D98EA48DAFE7}"/>
              </a:ext>
            </a:extLst>
          </p:cNvPr>
          <p:cNvSpPr/>
          <p:nvPr/>
        </p:nvSpPr>
        <p:spPr>
          <a:xfrm>
            <a:off x="7419975" y="2764177"/>
            <a:ext cx="3364486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🌍 </a:t>
            </a:r>
            <a:r>
              <a:rPr lang="en-US" sz="14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yourwebsite.com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0AFC18-2DF0-4BA8-AEF9-62207857B1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27358783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7" grpId="0"/>
          <p:bldP spid="8" grpId="0"/>
          <p:bldP spid="9" grpId="0"/>
          <p:bldP spid="19" grpId="0"/>
          <p:bldP spid="21" grpId="0"/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7" grpId="0"/>
          <p:bldP spid="8" grpId="0"/>
          <p:bldP spid="9" grpId="0"/>
          <p:bldP spid="19" grpId="0"/>
          <p:bldP spid="21" grpId="0"/>
          <p:bldP spid="24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19634F-A10B-4AA1-AFA4-56B6448DE682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Market 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B3E335-5E07-4497-A9FC-4DC7FE6C2074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71501D-149F-47CC-A37B-E250F2D2121E}"/>
              </a:ext>
            </a:extLst>
          </p:cNvPr>
          <p:cNvGrpSpPr/>
          <p:nvPr/>
        </p:nvGrpSpPr>
        <p:grpSpPr>
          <a:xfrm>
            <a:off x="1055687" y="2362364"/>
            <a:ext cx="10080626" cy="3803486"/>
            <a:chOff x="1055687" y="2362364"/>
            <a:chExt cx="10080626" cy="3803486"/>
          </a:xfrm>
          <a:solidFill>
            <a:schemeClr val="bg1"/>
          </a:solidFill>
        </p:grpSpPr>
        <p:sp>
          <p:nvSpPr>
            <p:cNvPr id="9" name="Graphic 7">
              <a:extLst>
                <a:ext uri="{FF2B5EF4-FFF2-40B4-BE49-F238E27FC236}">
                  <a16:creationId xmlns:a16="http://schemas.microsoft.com/office/drawing/2014/main" id="{0E89F6B3-51F5-4E87-9750-29F515A2D251}"/>
                </a:ext>
              </a:extLst>
            </p:cNvPr>
            <p:cNvSpPr/>
            <p:nvPr/>
          </p:nvSpPr>
          <p:spPr>
            <a:xfrm>
              <a:off x="1055687" y="2362364"/>
              <a:ext cx="10080626" cy="3803486"/>
            </a:xfrm>
            <a:custGeom>
              <a:avLst/>
              <a:gdLst>
                <a:gd name="connsiteX0" fmla="*/ 0 w 12192000"/>
                <a:gd name="connsiteY0" fmla="*/ 999454 h 4600120"/>
                <a:gd name="connsiteX1" fmla="*/ 839668 w 12192000"/>
                <a:gd name="connsiteY1" fmla="*/ 123107 h 4600120"/>
                <a:gd name="connsiteX2" fmla="*/ 11351970 w 12192000"/>
                <a:gd name="connsiteY2" fmla="*/ 123327 h 4600120"/>
                <a:gd name="connsiteX3" fmla="*/ 12192000 w 12192000"/>
                <a:gd name="connsiteY3" fmla="*/ 999716 h 4600120"/>
                <a:gd name="connsiteX4" fmla="*/ 12192000 w 12192000"/>
                <a:gd name="connsiteY4" fmla="*/ 3608997 h 4600120"/>
                <a:gd name="connsiteX5" fmla="*/ 11349350 w 12192000"/>
                <a:gd name="connsiteY5" fmla="*/ 4485580 h 4600120"/>
                <a:gd name="connsiteX6" fmla="*/ 842373 w 12192000"/>
                <a:gd name="connsiteY6" fmla="*/ 4485765 h 4600120"/>
                <a:gd name="connsiteX7" fmla="*/ 0 w 12192000"/>
                <a:gd name="connsiteY7" fmla="*/ 3609213 h 4600120"/>
                <a:gd name="connsiteX8" fmla="*/ 0 w 12192000"/>
                <a:gd name="connsiteY8" fmla="*/ 999454 h 460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4600120">
                  <a:moveTo>
                    <a:pt x="0" y="999454"/>
                  </a:moveTo>
                  <a:cubicBezTo>
                    <a:pt x="0" y="529516"/>
                    <a:pt x="370129" y="142549"/>
                    <a:pt x="839668" y="123107"/>
                  </a:cubicBezTo>
                  <a:cubicBezTo>
                    <a:pt x="4806777" y="-41154"/>
                    <a:pt x="7360146" y="-40991"/>
                    <a:pt x="11351970" y="123327"/>
                  </a:cubicBezTo>
                  <a:cubicBezTo>
                    <a:pt x="11821616" y="142659"/>
                    <a:pt x="12192000" y="529673"/>
                    <a:pt x="12192000" y="999716"/>
                  </a:cubicBezTo>
                  <a:lnTo>
                    <a:pt x="12192000" y="3608997"/>
                  </a:lnTo>
                  <a:cubicBezTo>
                    <a:pt x="12192000" y="4080092"/>
                    <a:pt x="11820075" y="4467554"/>
                    <a:pt x="11349350" y="4485580"/>
                  </a:cubicBezTo>
                  <a:cubicBezTo>
                    <a:pt x="7361379" y="4638250"/>
                    <a:pt x="4805159" y="4638289"/>
                    <a:pt x="842373" y="4485765"/>
                  </a:cubicBezTo>
                  <a:cubicBezTo>
                    <a:pt x="371714" y="4467654"/>
                    <a:pt x="0" y="4080223"/>
                    <a:pt x="0" y="3609213"/>
                  </a:cubicBezTo>
                  <a:lnTo>
                    <a:pt x="0" y="99945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" name="Graphic 7">
              <a:extLst>
                <a:ext uri="{FF2B5EF4-FFF2-40B4-BE49-F238E27FC236}">
                  <a16:creationId xmlns:a16="http://schemas.microsoft.com/office/drawing/2014/main" id="{23AD7E99-75CF-4575-A4C7-7D09E7EA663B}"/>
                </a:ext>
              </a:extLst>
            </p:cNvPr>
            <p:cNvSpPr/>
            <p:nvPr/>
          </p:nvSpPr>
          <p:spPr>
            <a:xfrm>
              <a:off x="1055687" y="2362364"/>
              <a:ext cx="10080626" cy="3803486"/>
            </a:xfrm>
            <a:custGeom>
              <a:avLst/>
              <a:gdLst>
                <a:gd name="connsiteX0" fmla="*/ 0 w 12192000"/>
                <a:gd name="connsiteY0" fmla="*/ 999454 h 4600120"/>
                <a:gd name="connsiteX1" fmla="*/ 839668 w 12192000"/>
                <a:gd name="connsiteY1" fmla="*/ 123107 h 4600120"/>
                <a:gd name="connsiteX2" fmla="*/ 11351970 w 12192000"/>
                <a:gd name="connsiteY2" fmla="*/ 123327 h 4600120"/>
                <a:gd name="connsiteX3" fmla="*/ 12192000 w 12192000"/>
                <a:gd name="connsiteY3" fmla="*/ 999716 h 4600120"/>
                <a:gd name="connsiteX4" fmla="*/ 12192000 w 12192000"/>
                <a:gd name="connsiteY4" fmla="*/ 3608997 h 4600120"/>
                <a:gd name="connsiteX5" fmla="*/ 11349350 w 12192000"/>
                <a:gd name="connsiteY5" fmla="*/ 4485580 h 4600120"/>
                <a:gd name="connsiteX6" fmla="*/ 842373 w 12192000"/>
                <a:gd name="connsiteY6" fmla="*/ 4485765 h 4600120"/>
                <a:gd name="connsiteX7" fmla="*/ 0 w 12192000"/>
                <a:gd name="connsiteY7" fmla="*/ 3609213 h 4600120"/>
                <a:gd name="connsiteX8" fmla="*/ 0 w 12192000"/>
                <a:gd name="connsiteY8" fmla="*/ 999454 h 460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4600120">
                  <a:moveTo>
                    <a:pt x="0" y="999454"/>
                  </a:moveTo>
                  <a:cubicBezTo>
                    <a:pt x="0" y="529516"/>
                    <a:pt x="370129" y="142549"/>
                    <a:pt x="839668" y="123107"/>
                  </a:cubicBezTo>
                  <a:cubicBezTo>
                    <a:pt x="4806777" y="-41154"/>
                    <a:pt x="7360146" y="-40991"/>
                    <a:pt x="11351970" y="123327"/>
                  </a:cubicBezTo>
                  <a:cubicBezTo>
                    <a:pt x="11821616" y="142659"/>
                    <a:pt x="12192000" y="529673"/>
                    <a:pt x="12192000" y="999716"/>
                  </a:cubicBezTo>
                  <a:lnTo>
                    <a:pt x="12192000" y="3608997"/>
                  </a:lnTo>
                  <a:cubicBezTo>
                    <a:pt x="12192000" y="4080092"/>
                    <a:pt x="11820075" y="4467554"/>
                    <a:pt x="11349350" y="4485580"/>
                  </a:cubicBezTo>
                  <a:cubicBezTo>
                    <a:pt x="7361379" y="4638250"/>
                    <a:pt x="4805159" y="4638289"/>
                    <a:pt x="842373" y="4485765"/>
                  </a:cubicBezTo>
                  <a:cubicBezTo>
                    <a:pt x="371714" y="4467654"/>
                    <a:pt x="0" y="4080223"/>
                    <a:pt x="0" y="3609213"/>
                  </a:cubicBezTo>
                  <a:lnTo>
                    <a:pt x="0" y="99945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68765F4-1B19-4DCB-914D-0F95F98A5638}"/>
              </a:ext>
            </a:extLst>
          </p:cNvPr>
          <p:cNvGrpSpPr/>
          <p:nvPr/>
        </p:nvGrpSpPr>
        <p:grpSpPr>
          <a:xfrm>
            <a:off x="1614522" y="2674590"/>
            <a:ext cx="3179038" cy="3179036"/>
            <a:chOff x="1663409" y="2723477"/>
            <a:chExt cx="3081264" cy="3081262"/>
          </a:xfrm>
        </p:grpSpPr>
        <p:sp>
          <p:nvSpPr>
            <p:cNvPr id="16" name="Pie 3">
              <a:extLst>
                <a:ext uri="{FF2B5EF4-FFF2-40B4-BE49-F238E27FC236}">
                  <a16:creationId xmlns:a16="http://schemas.microsoft.com/office/drawing/2014/main" id="{64DC6F71-BA75-482F-89EE-3B7879127288}"/>
                </a:ext>
              </a:extLst>
            </p:cNvPr>
            <p:cNvSpPr/>
            <p:nvPr/>
          </p:nvSpPr>
          <p:spPr>
            <a:xfrm flipH="1">
              <a:off x="2046542" y="3106610"/>
              <a:ext cx="2314999" cy="2314997"/>
            </a:xfrm>
            <a:prstGeom prst="pie">
              <a:avLst>
                <a:gd name="adj1" fmla="val 13792629"/>
                <a:gd name="adj2" fmla="val 10486234"/>
              </a:avLst>
            </a:prstGeom>
            <a:gradFill>
              <a:gsLst>
                <a:gs pos="95000">
                  <a:srgbClr val="26273C"/>
                </a:gs>
                <a:gs pos="5000">
                  <a:srgbClr val="535C79"/>
                </a:gs>
              </a:gsLst>
              <a:path path="circle">
                <a:fillToRect r="100000" b="100000"/>
              </a:path>
            </a:gradFill>
            <a:ln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0" rtlCol="0" anchor="b"/>
            <a:lstStyle/>
            <a:p>
              <a:pPr algn="r"/>
              <a:endParaRPr lang="en-US" sz="2000" dirty="0">
                <a:solidFill>
                  <a:srgbClr val="FFFFFF"/>
                </a:solidFill>
                <a:latin typeface="Calibri"/>
                <a:ea typeface="Bebas Neue" charset="0"/>
                <a:cs typeface="Calibri"/>
              </a:endParaRPr>
            </a:p>
          </p:txBody>
        </p:sp>
        <p:sp>
          <p:nvSpPr>
            <p:cNvPr id="17" name="Pie 4">
              <a:extLst>
                <a:ext uri="{FF2B5EF4-FFF2-40B4-BE49-F238E27FC236}">
                  <a16:creationId xmlns:a16="http://schemas.microsoft.com/office/drawing/2014/main" id="{0C4F60E8-2500-496F-9965-92D34DB06664}"/>
                </a:ext>
              </a:extLst>
            </p:cNvPr>
            <p:cNvSpPr/>
            <p:nvPr/>
          </p:nvSpPr>
          <p:spPr>
            <a:xfrm flipH="1">
              <a:off x="1930792" y="2990860"/>
              <a:ext cx="2546499" cy="2546497"/>
            </a:xfrm>
            <a:prstGeom prst="pie">
              <a:avLst>
                <a:gd name="adj1" fmla="val 13792629"/>
                <a:gd name="adj2" fmla="val 6166698"/>
              </a:avLst>
            </a:prstGeom>
            <a:gradFill>
              <a:gsLst>
                <a:gs pos="95000">
                  <a:schemeClr val="accent6"/>
                </a:gs>
                <a:gs pos="5000">
                  <a:schemeClr val="accent5"/>
                </a:gs>
              </a:gsLst>
              <a:path path="circle">
                <a:fillToRect r="100000" b="100000"/>
              </a:path>
            </a:gradFill>
            <a:ln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tIns="457200" rIns="0" bIns="91440" rtlCol="0" anchor="ctr"/>
            <a:lstStyle/>
            <a:p>
              <a:pPr algn="r"/>
              <a:endParaRPr lang="en-US" sz="1800" dirty="0">
                <a:solidFill>
                  <a:srgbClr val="FFFFFF"/>
                </a:solidFill>
                <a:latin typeface="Calibri"/>
                <a:ea typeface="Bebas Neue" charset="0"/>
                <a:cs typeface="Calibri"/>
              </a:endParaRPr>
            </a:p>
          </p:txBody>
        </p:sp>
        <p:sp>
          <p:nvSpPr>
            <p:cNvPr id="18" name="Pie 5">
              <a:extLst>
                <a:ext uri="{FF2B5EF4-FFF2-40B4-BE49-F238E27FC236}">
                  <a16:creationId xmlns:a16="http://schemas.microsoft.com/office/drawing/2014/main" id="{91E46D45-8A45-4EDB-9B2E-923DD7F73DC3}"/>
                </a:ext>
              </a:extLst>
            </p:cNvPr>
            <p:cNvSpPr/>
            <p:nvPr/>
          </p:nvSpPr>
          <p:spPr>
            <a:xfrm flipH="1">
              <a:off x="1803467" y="2863535"/>
              <a:ext cx="2801149" cy="2801147"/>
            </a:xfrm>
            <a:prstGeom prst="pie">
              <a:avLst>
                <a:gd name="adj1" fmla="val 13792629"/>
                <a:gd name="adj2" fmla="val 2908439"/>
              </a:avLst>
            </a:prstGeom>
            <a:gradFill>
              <a:gsLst>
                <a:gs pos="95000">
                  <a:schemeClr val="accent4"/>
                </a:gs>
                <a:gs pos="5000">
                  <a:schemeClr val="accent3"/>
                </a:gs>
              </a:gsLst>
              <a:path path="circle">
                <a:fillToRect r="100000" b="100000"/>
              </a:path>
            </a:gradFill>
            <a:ln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274320" rIns="182880" rtlCol="0" anchor="t"/>
            <a:lstStyle/>
            <a:p>
              <a:pPr algn="r"/>
              <a:endParaRPr lang="en-US" sz="3600" dirty="0">
                <a:solidFill>
                  <a:srgbClr val="FFFFFF"/>
                </a:solidFill>
                <a:latin typeface="Calibri"/>
                <a:ea typeface="Bebas Neue" charset="0"/>
                <a:cs typeface="Calibri"/>
              </a:endParaRPr>
            </a:p>
          </p:txBody>
        </p:sp>
        <p:sp>
          <p:nvSpPr>
            <p:cNvPr id="19" name="Pie 6">
              <a:extLst>
                <a:ext uri="{FF2B5EF4-FFF2-40B4-BE49-F238E27FC236}">
                  <a16:creationId xmlns:a16="http://schemas.microsoft.com/office/drawing/2014/main" id="{4A053B49-F258-4702-9A9C-C6BF9193C2B5}"/>
                </a:ext>
              </a:extLst>
            </p:cNvPr>
            <p:cNvSpPr/>
            <p:nvPr/>
          </p:nvSpPr>
          <p:spPr>
            <a:xfrm flipH="1">
              <a:off x="1663409" y="2723477"/>
              <a:ext cx="3081264" cy="3081262"/>
            </a:xfrm>
            <a:prstGeom prst="pie">
              <a:avLst>
                <a:gd name="adj1" fmla="val 8725904"/>
                <a:gd name="adj2" fmla="val 16200000"/>
              </a:avLst>
            </a:prstGeo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91440" bIns="0" rtlCol="0" anchor="ctr"/>
            <a:lstStyle/>
            <a:p>
              <a:endParaRPr lang="en-US" sz="5400" dirty="0">
                <a:solidFill>
                  <a:srgbClr val="FFFFFF"/>
                </a:solidFill>
                <a:latin typeface="Raleway" panose="020B0503030101060003" pitchFamily="34" charset="0"/>
                <a:ea typeface="Bebas Neue" charset="0"/>
                <a:cs typeface="Calibri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F91D4B6-5423-475D-97E5-7A5D1E03161F}"/>
              </a:ext>
            </a:extLst>
          </p:cNvPr>
          <p:cNvSpPr txBox="1"/>
          <p:nvPr/>
        </p:nvSpPr>
        <p:spPr>
          <a:xfrm>
            <a:off x="3223745" y="3724586"/>
            <a:ext cx="1496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40%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CD4CE9-3493-46B3-8722-7BDF9C3A236E}"/>
              </a:ext>
            </a:extLst>
          </p:cNvPr>
          <p:cNvSpPr txBox="1"/>
          <p:nvPr/>
        </p:nvSpPr>
        <p:spPr>
          <a:xfrm>
            <a:off x="1745888" y="3945999"/>
            <a:ext cx="1496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30%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E8DB4C-F1DC-4B2D-A12C-A126386A43CA}"/>
              </a:ext>
            </a:extLst>
          </p:cNvPr>
          <p:cNvSpPr txBox="1"/>
          <p:nvPr/>
        </p:nvSpPr>
        <p:spPr>
          <a:xfrm>
            <a:off x="2460513" y="4945437"/>
            <a:ext cx="1058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20%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26ABAC-A402-4C1C-833C-8F8AB5C7B265}"/>
              </a:ext>
            </a:extLst>
          </p:cNvPr>
          <p:cNvSpPr txBox="1"/>
          <p:nvPr/>
        </p:nvSpPr>
        <p:spPr>
          <a:xfrm>
            <a:off x="3164414" y="4754959"/>
            <a:ext cx="1058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10%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06551A-319A-499D-BD7A-43B5FDA87BCC}"/>
              </a:ext>
            </a:extLst>
          </p:cNvPr>
          <p:cNvSpPr txBox="1"/>
          <p:nvPr/>
        </p:nvSpPr>
        <p:spPr>
          <a:xfrm>
            <a:off x="5401282" y="2740326"/>
            <a:ext cx="3977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$512,000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70338D5-A70F-4F7F-8161-791CB7DE6C02}"/>
              </a:ext>
            </a:extLst>
          </p:cNvPr>
          <p:cNvSpPr/>
          <p:nvPr/>
        </p:nvSpPr>
        <p:spPr>
          <a:xfrm>
            <a:off x="5401281" y="3571323"/>
            <a:ext cx="5127311" cy="841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whole heart.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C0750C2-69CF-42DF-BAB0-8D6D1E9A1722}"/>
              </a:ext>
            </a:extLst>
          </p:cNvPr>
          <p:cNvGrpSpPr/>
          <p:nvPr/>
        </p:nvGrpSpPr>
        <p:grpSpPr>
          <a:xfrm>
            <a:off x="5501546" y="4530895"/>
            <a:ext cx="1333500" cy="276999"/>
            <a:chOff x="9807429" y="2703327"/>
            <a:chExt cx="1333500" cy="27699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A6B1CEC-7A46-4316-A90C-82456BF23AF7}"/>
                </a:ext>
              </a:extLst>
            </p:cNvPr>
            <p:cNvSpPr/>
            <p:nvPr/>
          </p:nvSpPr>
          <p:spPr>
            <a:xfrm>
              <a:off x="9807429" y="2786365"/>
              <a:ext cx="110923" cy="110923"/>
            </a:xfrm>
            <a:prstGeom prst="ellipse">
              <a:avLst/>
            </a:prstGeo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35C79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3DBEB30-2640-4CF0-9479-A8E17DFD413F}"/>
                </a:ext>
              </a:extLst>
            </p:cNvPr>
            <p:cNvSpPr txBox="1"/>
            <p:nvPr/>
          </p:nvSpPr>
          <p:spPr>
            <a:xfrm>
              <a:off x="9927877" y="2703327"/>
              <a:ext cx="12130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200" dirty="0">
                  <a:solidFill>
                    <a:srgbClr val="535C79"/>
                  </a:solidFill>
                </a:rPr>
                <a:t>Datatype 01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4AE74B2-93EF-460D-9F61-F169F3D05C0B}"/>
              </a:ext>
            </a:extLst>
          </p:cNvPr>
          <p:cNvGrpSpPr/>
          <p:nvPr/>
        </p:nvGrpSpPr>
        <p:grpSpPr>
          <a:xfrm>
            <a:off x="5501546" y="4825810"/>
            <a:ext cx="1333500" cy="276999"/>
            <a:chOff x="9807429" y="2703327"/>
            <a:chExt cx="1333500" cy="27699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9F33748-737B-4B03-B285-93979C661800}"/>
                </a:ext>
              </a:extLst>
            </p:cNvPr>
            <p:cNvSpPr/>
            <p:nvPr/>
          </p:nvSpPr>
          <p:spPr>
            <a:xfrm>
              <a:off x="9807429" y="2786365"/>
              <a:ext cx="110923" cy="110923"/>
            </a:xfrm>
            <a:prstGeom prst="ellipse">
              <a:avLst/>
            </a:prstGeom>
            <a:gradFill>
              <a:gsLst>
                <a:gs pos="95000">
                  <a:schemeClr val="accent4"/>
                </a:gs>
                <a:gs pos="5000">
                  <a:schemeClr val="accent3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35C79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43C704B-F421-45AA-83CC-70CE2ED372F9}"/>
                </a:ext>
              </a:extLst>
            </p:cNvPr>
            <p:cNvSpPr txBox="1"/>
            <p:nvPr/>
          </p:nvSpPr>
          <p:spPr>
            <a:xfrm>
              <a:off x="9927877" y="2703327"/>
              <a:ext cx="12130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200" dirty="0">
                  <a:solidFill>
                    <a:srgbClr val="535C79"/>
                  </a:solidFill>
                </a:rPr>
                <a:t>Datatype 02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90CE514-D5BA-4F51-A094-3ED8C5AE4FA2}"/>
              </a:ext>
            </a:extLst>
          </p:cNvPr>
          <p:cNvGrpSpPr/>
          <p:nvPr/>
        </p:nvGrpSpPr>
        <p:grpSpPr>
          <a:xfrm>
            <a:off x="5501546" y="5120725"/>
            <a:ext cx="1333500" cy="276999"/>
            <a:chOff x="9807429" y="2703327"/>
            <a:chExt cx="1333500" cy="27699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A796E33-D1A6-4A40-9236-D575DAE7EED4}"/>
                </a:ext>
              </a:extLst>
            </p:cNvPr>
            <p:cNvSpPr/>
            <p:nvPr/>
          </p:nvSpPr>
          <p:spPr>
            <a:xfrm>
              <a:off x="9807429" y="2786365"/>
              <a:ext cx="110923" cy="110923"/>
            </a:xfrm>
            <a:prstGeom prst="ellipse">
              <a:avLst/>
            </a:prstGeom>
            <a:gradFill>
              <a:gsLst>
                <a:gs pos="95000">
                  <a:schemeClr val="accent6"/>
                </a:gs>
                <a:gs pos="5000">
                  <a:schemeClr val="accent5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35C79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C71BCEC-D90F-4DBF-860B-8834F1A068EC}"/>
                </a:ext>
              </a:extLst>
            </p:cNvPr>
            <p:cNvSpPr txBox="1"/>
            <p:nvPr/>
          </p:nvSpPr>
          <p:spPr>
            <a:xfrm>
              <a:off x="9927877" y="2703327"/>
              <a:ext cx="12130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200" dirty="0">
                  <a:solidFill>
                    <a:srgbClr val="535C79"/>
                  </a:solidFill>
                </a:rPr>
                <a:t>Datatype 03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336EC93-5622-4BEF-9A31-150BA27FF140}"/>
              </a:ext>
            </a:extLst>
          </p:cNvPr>
          <p:cNvGrpSpPr/>
          <p:nvPr/>
        </p:nvGrpSpPr>
        <p:grpSpPr>
          <a:xfrm>
            <a:off x="5501546" y="5415640"/>
            <a:ext cx="1333500" cy="276999"/>
            <a:chOff x="9807429" y="2703327"/>
            <a:chExt cx="1333500" cy="276999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B320BC5-610B-42B0-82C3-D9F1763B3645}"/>
                </a:ext>
              </a:extLst>
            </p:cNvPr>
            <p:cNvSpPr/>
            <p:nvPr/>
          </p:nvSpPr>
          <p:spPr>
            <a:xfrm>
              <a:off x="9807429" y="2786365"/>
              <a:ext cx="110923" cy="110923"/>
            </a:xfrm>
            <a:prstGeom prst="ellipse">
              <a:avLst/>
            </a:prstGeom>
            <a:gradFill>
              <a:gsLst>
                <a:gs pos="95000">
                  <a:srgbClr val="26273C"/>
                </a:gs>
                <a:gs pos="5000">
                  <a:srgbClr val="535C79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35C79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92E5FEB-2B5B-48E4-9EF0-6EE1F0C58920}"/>
                </a:ext>
              </a:extLst>
            </p:cNvPr>
            <p:cNvSpPr txBox="1"/>
            <p:nvPr/>
          </p:nvSpPr>
          <p:spPr>
            <a:xfrm>
              <a:off x="9927877" y="2703327"/>
              <a:ext cx="12130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200" dirty="0">
                  <a:solidFill>
                    <a:srgbClr val="535C79"/>
                  </a:solidFill>
                </a:rPr>
                <a:t>Datatype 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1086773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24" grpId="0"/>
          <p:bldP spid="25" grpId="0"/>
          <p:bldP spid="26" grpId="0"/>
          <p:bldP spid="27" grpId="0"/>
          <p:bldP spid="43" grpId="0"/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24" grpId="0"/>
          <p:bldP spid="25" grpId="0"/>
          <p:bldP spid="26" grpId="0"/>
          <p:bldP spid="27" grpId="0"/>
          <p:bldP spid="43" grpId="0"/>
          <p:bldP spid="44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aphic 4">
            <a:extLst>
              <a:ext uri="{FF2B5EF4-FFF2-40B4-BE49-F238E27FC236}">
                <a16:creationId xmlns:a16="http://schemas.microsoft.com/office/drawing/2014/main" id="{A472C2B3-5976-4B90-BE0E-E3713CD5F70B}"/>
              </a:ext>
            </a:extLst>
          </p:cNvPr>
          <p:cNvSpPr/>
          <p:nvPr/>
        </p:nvSpPr>
        <p:spPr>
          <a:xfrm>
            <a:off x="3028313" y="1438275"/>
            <a:ext cx="6135374" cy="3981450"/>
          </a:xfrm>
          <a:custGeom>
            <a:avLst/>
            <a:gdLst>
              <a:gd name="connsiteX0" fmla="*/ 0 w 8534400"/>
              <a:gd name="connsiteY0" fmla="*/ 1790177 h 5538260"/>
              <a:gd name="connsiteX1" fmla="*/ 1537049 w 8534400"/>
              <a:gd name="connsiteY1" fmla="*/ 128370 h 5538260"/>
              <a:gd name="connsiteX2" fmla="*/ 2096462 w 8534400"/>
              <a:gd name="connsiteY2" fmla="*/ 84666 h 5538260"/>
              <a:gd name="connsiteX3" fmla="*/ 6437938 w 8534400"/>
              <a:gd name="connsiteY3" fmla="*/ 84666 h 5538260"/>
              <a:gd name="connsiteX4" fmla="*/ 6997351 w 8534400"/>
              <a:gd name="connsiteY4" fmla="*/ 128370 h 5538260"/>
              <a:gd name="connsiteX5" fmla="*/ 8534400 w 8534400"/>
              <a:gd name="connsiteY5" fmla="*/ 1790177 h 5538260"/>
              <a:gd name="connsiteX6" fmla="*/ 8534400 w 8534400"/>
              <a:gd name="connsiteY6" fmla="*/ 3743450 h 5538260"/>
              <a:gd name="connsiteX7" fmla="*/ 7015763 w 8534400"/>
              <a:gd name="connsiteY7" fmla="*/ 5403715 h 5538260"/>
              <a:gd name="connsiteX8" fmla="*/ 6745748 w 8534400"/>
              <a:gd name="connsiteY8" fmla="*/ 5427833 h 5538260"/>
              <a:gd name="connsiteX9" fmla="*/ 1788652 w 8534400"/>
              <a:gd name="connsiteY9" fmla="*/ 5427833 h 5538260"/>
              <a:gd name="connsiteX10" fmla="*/ 1518637 w 8534400"/>
              <a:gd name="connsiteY10" fmla="*/ 5403715 h 5538260"/>
              <a:gd name="connsiteX11" fmla="*/ 0 w 8534400"/>
              <a:gd name="connsiteY11" fmla="*/ 3743450 h 5538260"/>
              <a:gd name="connsiteX12" fmla="*/ 0 w 8534400"/>
              <a:gd name="connsiteY12" fmla="*/ 1790177 h 553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534400" h="5538260">
                <a:moveTo>
                  <a:pt x="0" y="1790177"/>
                </a:moveTo>
                <a:cubicBezTo>
                  <a:pt x="0" y="919944"/>
                  <a:pt x="669453" y="196151"/>
                  <a:pt x="1537049" y="128370"/>
                </a:cubicBezTo>
                <a:lnTo>
                  <a:pt x="2096462" y="84666"/>
                </a:lnTo>
                <a:cubicBezTo>
                  <a:pt x="3541424" y="-28222"/>
                  <a:pt x="4992986" y="-28222"/>
                  <a:pt x="6437938" y="84666"/>
                </a:cubicBezTo>
                <a:lnTo>
                  <a:pt x="6997351" y="128370"/>
                </a:lnTo>
                <a:cubicBezTo>
                  <a:pt x="7864945" y="196151"/>
                  <a:pt x="8534400" y="919944"/>
                  <a:pt x="8534400" y="1790177"/>
                </a:cubicBezTo>
                <a:lnTo>
                  <a:pt x="8534400" y="3743450"/>
                </a:lnTo>
                <a:cubicBezTo>
                  <a:pt x="8534400" y="4606587"/>
                  <a:pt x="7875489" y="5326963"/>
                  <a:pt x="7015763" y="5403715"/>
                </a:cubicBezTo>
                <a:lnTo>
                  <a:pt x="6745748" y="5427833"/>
                </a:lnTo>
                <a:cubicBezTo>
                  <a:pt x="5096666" y="5575070"/>
                  <a:pt x="3437734" y="5575070"/>
                  <a:pt x="1788652" y="5427833"/>
                </a:cubicBezTo>
                <a:lnTo>
                  <a:pt x="1518637" y="5403715"/>
                </a:lnTo>
                <a:cubicBezTo>
                  <a:pt x="658914" y="5326963"/>
                  <a:pt x="0" y="4606587"/>
                  <a:pt x="0" y="3743450"/>
                </a:cubicBezTo>
                <a:lnTo>
                  <a:pt x="0" y="1790177"/>
                </a:lnTo>
                <a:close/>
              </a:path>
            </a:pathLst>
          </a:custGeom>
          <a:solidFill>
            <a:srgbClr val="E4ECF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3" name="Graphic 4">
            <a:extLst>
              <a:ext uri="{FF2B5EF4-FFF2-40B4-BE49-F238E27FC236}">
                <a16:creationId xmlns:a16="http://schemas.microsoft.com/office/drawing/2014/main" id="{0E871747-EFB6-4446-A6C9-DD92B3F47702}"/>
              </a:ext>
            </a:extLst>
          </p:cNvPr>
          <p:cNvSpPr/>
          <p:nvPr/>
        </p:nvSpPr>
        <p:spPr>
          <a:xfrm>
            <a:off x="2269989" y="2457450"/>
            <a:ext cx="2994298" cy="1943100"/>
          </a:xfrm>
          <a:custGeom>
            <a:avLst/>
            <a:gdLst>
              <a:gd name="connsiteX0" fmla="*/ 0 w 8534400"/>
              <a:gd name="connsiteY0" fmla="*/ 1790177 h 5538260"/>
              <a:gd name="connsiteX1" fmla="*/ 1537049 w 8534400"/>
              <a:gd name="connsiteY1" fmla="*/ 128370 h 5538260"/>
              <a:gd name="connsiteX2" fmla="*/ 2096462 w 8534400"/>
              <a:gd name="connsiteY2" fmla="*/ 84666 h 5538260"/>
              <a:gd name="connsiteX3" fmla="*/ 6437938 w 8534400"/>
              <a:gd name="connsiteY3" fmla="*/ 84666 h 5538260"/>
              <a:gd name="connsiteX4" fmla="*/ 6997351 w 8534400"/>
              <a:gd name="connsiteY4" fmla="*/ 128370 h 5538260"/>
              <a:gd name="connsiteX5" fmla="*/ 8534400 w 8534400"/>
              <a:gd name="connsiteY5" fmla="*/ 1790177 h 5538260"/>
              <a:gd name="connsiteX6" fmla="*/ 8534400 w 8534400"/>
              <a:gd name="connsiteY6" fmla="*/ 3743450 h 5538260"/>
              <a:gd name="connsiteX7" fmla="*/ 7015763 w 8534400"/>
              <a:gd name="connsiteY7" fmla="*/ 5403715 h 5538260"/>
              <a:gd name="connsiteX8" fmla="*/ 6745748 w 8534400"/>
              <a:gd name="connsiteY8" fmla="*/ 5427833 h 5538260"/>
              <a:gd name="connsiteX9" fmla="*/ 1788652 w 8534400"/>
              <a:gd name="connsiteY9" fmla="*/ 5427833 h 5538260"/>
              <a:gd name="connsiteX10" fmla="*/ 1518637 w 8534400"/>
              <a:gd name="connsiteY10" fmla="*/ 5403715 h 5538260"/>
              <a:gd name="connsiteX11" fmla="*/ 0 w 8534400"/>
              <a:gd name="connsiteY11" fmla="*/ 3743450 h 5538260"/>
              <a:gd name="connsiteX12" fmla="*/ 0 w 8534400"/>
              <a:gd name="connsiteY12" fmla="*/ 1790177 h 553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534400" h="5538260">
                <a:moveTo>
                  <a:pt x="0" y="1790177"/>
                </a:moveTo>
                <a:cubicBezTo>
                  <a:pt x="0" y="919944"/>
                  <a:pt x="669453" y="196151"/>
                  <a:pt x="1537049" y="128370"/>
                </a:cubicBezTo>
                <a:lnTo>
                  <a:pt x="2096462" y="84666"/>
                </a:lnTo>
                <a:cubicBezTo>
                  <a:pt x="3541424" y="-28222"/>
                  <a:pt x="4992986" y="-28222"/>
                  <a:pt x="6437938" y="84666"/>
                </a:cubicBezTo>
                <a:lnTo>
                  <a:pt x="6997351" y="128370"/>
                </a:lnTo>
                <a:cubicBezTo>
                  <a:pt x="7864945" y="196151"/>
                  <a:pt x="8534400" y="919944"/>
                  <a:pt x="8534400" y="1790177"/>
                </a:cubicBezTo>
                <a:lnTo>
                  <a:pt x="8534400" y="3743450"/>
                </a:lnTo>
                <a:cubicBezTo>
                  <a:pt x="8534400" y="4606587"/>
                  <a:pt x="7875489" y="5326963"/>
                  <a:pt x="7015763" y="5403715"/>
                </a:cubicBezTo>
                <a:lnTo>
                  <a:pt x="6745748" y="5427833"/>
                </a:lnTo>
                <a:cubicBezTo>
                  <a:pt x="5096666" y="5575070"/>
                  <a:pt x="3437734" y="5575070"/>
                  <a:pt x="1788652" y="5427833"/>
                </a:cubicBezTo>
                <a:lnTo>
                  <a:pt x="1518637" y="5403715"/>
                </a:lnTo>
                <a:cubicBezTo>
                  <a:pt x="658914" y="5326963"/>
                  <a:pt x="0" y="4606587"/>
                  <a:pt x="0" y="3743450"/>
                </a:cubicBezTo>
                <a:lnTo>
                  <a:pt x="0" y="1790177"/>
                </a:lnTo>
                <a:close/>
              </a:path>
            </a:pathLst>
          </a:cu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innerShdw blurRad="419100" dist="76200" dir="2700000">
              <a:schemeClr val="accent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019EC8C2-2C1E-43AD-B8BD-DC61625A26F3}"/>
              </a:ext>
            </a:extLst>
          </p:cNvPr>
          <p:cNvSpPr/>
          <p:nvPr/>
        </p:nvSpPr>
        <p:spPr>
          <a:xfrm>
            <a:off x="6927714" y="2457450"/>
            <a:ext cx="2994298" cy="1943100"/>
          </a:xfrm>
          <a:custGeom>
            <a:avLst/>
            <a:gdLst>
              <a:gd name="connsiteX0" fmla="*/ 0 w 8534400"/>
              <a:gd name="connsiteY0" fmla="*/ 1790177 h 5538260"/>
              <a:gd name="connsiteX1" fmla="*/ 1537049 w 8534400"/>
              <a:gd name="connsiteY1" fmla="*/ 128370 h 5538260"/>
              <a:gd name="connsiteX2" fmla="*/ 2096462 w 8534400"/>
              <a:gd name="connsiteY2" fmla="*/ 84666 h 5538260"/>
              <a:gd name="connsiteX3" fmla="*/ 6437938 w 8534400"/>
              <a:gd name="connsiteY3" fmla="*/ 84666 h 5538260"/>
              <a:gd name="connsiteX4" fmla="*/ 6997351 w 8534400"/>
              <a:gd name="connsiteY4" fmla="*/ 128370 h 5538260"/>
              <a:gd name="connsiteX5" fmla="*/ 8534400 w 8534400"/>
              <a:gd name="connsiteY5" fmla="*/ 1790177 h 5538260"/>
              <a:gd name="connsiteX6" fmla="*/ 8534400 w 8534400"/>
              <a:gd name="connsiteY6" fmla="*/ 3743450 h 5538260"/>
              <a:gd name="connsiteX7" fmla="*/ 7015763 w 8534400"/>
              <a:gd name="connsiteY7" fmla="*/ 5403715 h 5538260"/>
              <a:gd name="connsiteX8" fmla="*/ 6745748 w 8534400"/>
              <a:gd name="connsiteY8" fmla="*/ 5427833 h 5538260"/>
              <a:gd name="connsiteX9" fmla="*/ 1788652 w 8534400"/>
              <a:gd name="connsiteY9" fmla="*/ 5427833 h 5538260"/>
              <a:gd name="connsiteX10" fmla="*/ 1518637 w 8534400"/>
              <a:gd name="connsiteY10" fmla="*/ 5403715 h 5538260"/>
              <a:gd name="connsiteX11" fmla="*/ 0 w 8534400"/>
              <a:gd name="connsiteY11" fmla="*/ 3743450 h 5538260"/>
              <a:gd name="connsiteX12" fmla="*/ 0 w 8534400"/>
              <a:gd name="connsiteY12" fmla="*/ 1790177 h 553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534400" h="5538260">
                <a:moveTo>
                  <a:pt x="0" y="1790177"/>
                </a:moveTo>
                <a:cubicBezTo>
                  <a:pt x="0" y="919944"/>
                  <a:pt x="669453" y="196151"/>
                  <a:pt x="1537049" y="128370"/>
                </a:cubicBezTo>
                <a:lnTo>
                  <a:pt x="2096462" y="84666"/>
                </a:lnTo>
                <a:cubicBezTo>
                  <a:pt x="3541424" y="-28222"/>
                  <a:pt x="4992986" y="-28222"/>
                  <a:pt x="6437938" y="84666"/>
                </a:cubicBezTo>
                <a:lnTo>
                  <a:pt x="6997351" y="128370"/>
                </a:lnTo>
                <a:cubicBezTo>
                  <a:pt x="7864945" y="196151"/>
                  <a:pt x="8534400" y="919944"/>
                  <a:pt x="8534400" y="1790177"/>
                </a:cubicBezTo>
                <a:lnTo>
                  <a:pt x="8534400" y="3743450"/>
                </a:lnTo>
                <a:cubicBezTo>
                  <a:pt x="8534400" y="4606587"/>
                  <a:pt x="7875489" y="5326963"/>
                  <a:pt x="7015763" y="5403715"/>
                </a:cubicBezTo>
                <a:lnTo>
                  <a:pt x="6745748" y="5427833"/>
                </a:lnTo>
                <a:cubicBezTo>
                  <a:pt x="5096666" y="5575070"/>
                  <a:pt x="3437734" y="5575070"/>
                  <a:pt x="1788652" y="5427833"/>
                </a:cubicBezTo>
                <a:lnTo>
                  <a:pt x="1518637" y="5403715"/>
                </a:lnTo>
                <a:cubicBezTo>
                  <a:pt x="658914" y="5326963"/>
                  <a:pt x="0" y="4606587"/>
                  <a:pt x="0" y="3743450"/>
                </a:cubicBezTo>
                <a:lnTo>
                  <a:pt x="0" y="1790177"/>
                </a:lnTo>
                <a:close/>
              </a:path>
            </a:pathLst>
          </a:cu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innerShdw blurRad="419100" dist="76200" dir="2700000">
              <a:schemeClr val="accent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17BA56-99C1-4A01-B5FB-2668A24D62C2}"/>
              </a:ext>
            </a:extLst>
          </p:cNvPr>
          <p:cNvGrpSpPr/>
          <p:nvPr/>
        </p:nvGrpSpPr>
        <p:grpSpPr>
          <a:xfrm>
            <a:off x="3314700" y="1624121"/>
            <a:ext cx="5562600" cy="3609758"/>
            <a:chOff x="3314700" y="1624121"/>
            <a:chExt cx="5562600" cy="3609758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3B351016-A9A2-4101-8941-C60E54E98630}"/>
                </a:ext>
              </a:extLst>
            </p:cNvPr>
            <p:cNvSpPr/>
            <p:nvPr/>
          </p:nvSpPr>
          <p:spPr>
            <a:xfrm>
              <a:off x="3314700" y="1624121"/>
              <a:ext cx="5562600" cy="3609758"/>
            </a:xfrm>
            <a:custGeom>
              <a:avLst/>
              <a:gdLst>
                <a:gd name="connsiteX0" fmla="*/ 0 w 8534400"/>
                <a:gd name="connsiteY0" fmla="*/ 1790177 h 5538260"/>
                <a:gd name="connsiteX1" fmla="*/ 1537049 w 8534400"/>
                <a:gd name="connsiteY1" fmla="*/ 128370 h 5538260"/>
                <a:gd name="connsiteX2" fmla="*/ 2096462 w 8534400"/>
                <a:gd name="connsiteY2" fmla="*/ 84666 h 5538260"/>
                <a:gd name="connsiteX3" fmla="*/ 6437938 w 8534400"/>
                <a:gd name="connsiteY3" fmla="*/ 84666 h 5538260"/>
                <a:gd name="connsiteX4" fmla="*/ 6997351 w 8534400"/>
                <a:gd name="connsiteY4" fmla="*/ 128370 h 5538260"/>
                <a:gd name="connsiteX5" fmla="*/ 8534400 w 8534400"/>
                <a:gd name="connsiteY5" fmla="*/ 1790177 h 5538260"/>
                <a:gd name="connsiteX6" fmla="*/ 8534400 w 8534400"/>
                <a:gd name="connsiteY6" fmla="*/ 3743450 h 5538260"/>
                <a:gd name="connsiteX7" fmla="*/ 7015763 w 8534400"/>
                <a:gd name="connsiteY7" fmla="*/ 5403715 h 5538260"/>
                <a:gd name="connsiteX8" fmla="*/ 6745748 w 8534400"/>
                <a:gd name="connsiteY8" fmla="*/ 5427833 h 5538260"/>
                <a:gd name="connsiteX9" fmla="*/ 1788652 w 8534400"/>
                <a:gd name="connsiteY9" fmla="*/ 5427833 h 5538260"/>
                <a:gd name="connsiteX10" fmla="*/ 1518637 w 8534400"/>
                <a:gd name="connsiteY10" fmla="*/ 5403715 h 5538260"/>
                <a:gd name="connsiteX11" fmla="*/ 0 w 8534400"/>
                <a:gd name="connsiteY11" fmla="*/ 3743450 h 5538260"/>
                <a:gd name="connsiteX12" fmla="*/ 0 w 8534400"/>
                <a:gd name="connsiteY12" fmla="*/ 1790177 h 553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34400" h="5538260">
                  <a:moveTo>
                    <a:pt x="0" y="1790177"/>
                  </a:moveTo>
                  <a:cubicBezTo>
                    <a:pt x="0" y="919944"/>
                    <a:pt x="669453" y="196151"/>
                    <a:pt x="1537049" y="128370"/>
                  </a:cubicBezTo>
                  <a:lnTo>
                    <a:pt x="2096462" y="84666"/>
                  </a:lnTo>
                  <a:cubicBezTo>
                    <a:pt x="3541424" y="-28222"/>
                    <a:pt x="4992986" y="-28222"/>
                    <a:pt x="6437938" y="84666"/>
                  </a:cubicBezTo>
                  <a:lnTo>
                    <a:pt x="6997351" y="128370"/>
                  </a:lnTo>
                  <a:cubicBezTo>
                    <a:pt x="7864945" y="196151"/>
                    <a:pt x="8534400" y="919944"/>
                    <a:pt x="8534400" y="1790177"/>
                  </a:cubicBezTo>
                  <a:lnTo>
                    <a:pt x="8534400" y="3743450"/>
                  </a:lnTo>
                  <a:cubicBezTo>
                    <a:pt x="8534400" y="4606587"/>
                    <a:pt x="7875489" y="5326963"/>
                    <a:pt x="7015763" y="5403715"/>
                  </a:cubicBezTo>
                  <a:lnTo>
                    <a:pt x="6745748" y="5427833"/>
                  </a:lnTo>
                  <a:cubicBezTo>
                    <a:pt x="5096666" y="5575070"/>
                    <a:pt x="3437734" y="5575070"/>
                    <a:pt x="1788652" y="5427833"/>
                  </a:cubicBezTo>
                  <a:lnTo>
                    <a:pt x="1518637" y="5403715"/>
                  </a:lnTo>
                  <a:cubicBezTo>
                    <a:pt x="658914" y="5326963"/>
                    <a:pt x="0" y="4606587"/>
                    <a:pt x="0" y="3743450"/>
                  </a:cubicBezTo>
                  <a:lnTo>
                    <a:pt x="0" y="17901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" name="Graphic 4">
              <a:extLst>
                <a:ext uri="{FF2B5EF4-FFF2-40B4-BE49-F238E27FC236}">
                  <a16:creationId xmlns:a16="http://schemas.microsoft.com/office/drawing/2014/main" id="{8CE502E8-7A0F-4068-9499-CCE1A29EAF01}"/>
                </a:ext>
              </a:extLst>
            </p:cNvPr>
            <p:cNvSpPr/>
            <p:nvPr/>
          </p:nvSpPr>
          <p:spPr>
            <a:xfrm>
              <a:off x="3314700" y="1624121"/>
              <a:ext cx="5562600" cy="3609758"/>
            </a:xfrm>
            <a:custGeom>
              <a:avLst/>
              <a:gdLst>
                <a:gd name="connsiteX0" fmla="*/ 0 w 8534400"/>
                <a:gd name="connsiteY0" fmla="*/ 1790177 h 5538260"/>
                <a:gd name="connsiteX1" fmla="*/ 1537049 w 8534400"/>
                <a:gd name="connsiteY1" fmla="*/ 128370 h 5538260"/>
                <a:gd name="connsiteX2" fmla="*/ 2096462 w 8534400"/>
                <a:gd name="connsiteY2" fmla="*/ 84666 h 5538260"/>
                <a:gd name="connsiteX3" fmla="*/ 6437938 w 8534400"/>
                <a:gd name="connsiteY3" fmla="*/ 84666 h 5538260"/>
                <a:gd name="connsiteX4" fmla="*/ 6997351 w 8534400"/>
                <a:gd name="connsiteY4" fmla="*/ 128370 h 5538260"/>
                <a:gd name="connsiteX5" fmla="*/ 8534400 w 8534400"/>
                <a:gd name="connsiteY5" fmla="*/ 1790177 h 5538260"/>
                <a:gd name="connsiteX6" fmla="*/ 8534400 w 8534400"/>
                <a:gd name="connsiteY6" fmla="*/ 3743450 h 5538260"/>
                <a:gd name="connsiteX7" fmla="*/ 7015763 w 8534400"/>
                <a:gd name="connsiteY7" fmla="*/ 5403715 h 5538260"/>
                <a:gd name="connsiteX8" fmla="*/ 6745748 w 8534400"/>
                <a:gd name="connsiteY8" fmla="*/ 5427833 h 5538260"/>
                <a:gd name="connsiteX9" fmla="*/ 1788652 w 8534400"/>
                <a:gd name="connsiteY9" fmla="*/ 5427833 h 5538260"/>
                <a:gd name="connsiteX10" fmla="*/ 1518637 w 8534400"/>
                <a:gd name="connsiteY10" fmla="*/ 5403715 h 5538260"/>
                <a:gd name="connsiteX11" fmla="*/ 0 w 8534400"/>
                <a:gd name="connsiteY11" fmla="*/ 3743450 h 5538260"/>
                <a:gd name="connsiteX12" fmla="*/ 0 w 8534400"/>
                <a:gd name="connsiteY12" fmla="*/ 1790177 h 553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34400" h="5538260">
                  <a:moveTo>
                    <a:pt x="0" y="1790177"/>
                  </a:moveTo>
                  <a:cubicBezTo>
                    <a:pt x="0" y="919944"/>
                    <a:pt x="669453" y="196151"/>
                    <a:pt x="1537049" y="128370"/>
                  </a:cubicBezTo>
                  <a:lnTo>
                    <a:pt x="2096462" y="84666"/>
                  </a:lnTo>
                  <a:cubicBezTo>
                    <a:pt x="3541424" y="-28222"/>
                    <a:pt x="4992986" y="-28222"/>
                    <a:pt x="6437938" y="84666"/>
                  </a:cubicBezTo>
                  <a:lnTo>
                    <a:pt x="6997351" y="128370"/>
                  </a:lnTo>
                  <a:cubicBezTo>
                    <a:pt x="7864945" y="196151"/>
                    <a:pt x="8534400" y="919944"/>
                    <a:pt x="8534400" y="1790177"/>
                  </a:cubicBezTo>
                  <a:lnTo>
                    <a:pt x="8534400" y="3743450"/>
                  </a:lnTo>
                  <a:cubicBezTo>
                    <a:pt x="8534400" y="4606587"/>
                    <a:pt x="7875489" y="5326963"/>
                    <a:pt x="7015763" y="5403715"/>
                  </a:cubicBezTo>
                  <a:lnTo>
                    <a:pt x="6745748" y="5427833"/>
                  </a:lnTo>
                  <a:cubicBezTo>
                    <a:pt x="5096666" y="5575070"/>
                    <a:pt x="3437734" y="5575070"/>
                    <a:pt x="1788652" y="5427833"/>
                  </a:cubicBezTo>
                  <a:lnTo>
                    <a:pt x="1518637" y="5403715"/>
                  </a:lnTo>
                  <a:cubicBezTo>
                    <a:pt x="658914" y="5326963"/>
                    <a:pt x="0" y="4606587"/>
                    <a:pt x="0" y="3743450"/>
                  </a:cubicBezTo>
                  <a:lnTo>
                    <a:pt x="0" y="17901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E39DFF-B46C-41FA-B92E-115F71E22239}"/>
              </a:ext>
            </a:extLst>
          </p:cNvPr>
          <p:cNvSpPr txBox="1"/>
          <p:nvPr/>
        </p:nvSpPr>
        <p:spPr>
          <a:xfrm>
            <a:off x="3714750" y="2461558"/>
            <a:ext cx="4762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Hello ✌</a:t>
            </a:r>
          </a:p>
          <a:p>
            <a:pPr algn="ctr"/>
            <a:r>
              <a:rPr lang="en-US" sz="6000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Claydeck!</a:t>
            </a:r>
          </a:p>
        </p:txBody>
      </p:sp>
    </p:spTree>
    <p:extLst>
      <p:ext uri="{BB962C8B-B14F-4D97-AF65-F5344CB8AC3E}">
        <p14:creationId xmlns:p14="http://schemas.microsoft.com/office/powerpoint/2010/main" val="1668404546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13" grpId="0" animBg="1"/>
          <p:bldP spid="15" grpId="0" animBg="1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13" grpId="0" animBg="1"/>
          <p:bldP spid="15" grpId="0" animBg="1"/>
          <p:bldP spid="18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D7AFF2F7-0A59-4CBB-B40F-10D10712AA0C}"/>
              </a:ext>
            </a:extLst>
          </p:cNvPr>
          <p:cNvSpPr/>
          <p:nvPr/>
        </p:nvSpPr>
        <p:spPr>
          <a:xfrm>
            <a:off x="1587500" y="2166561"/>
            <a:ext cx="9017000" cy="2657638"/>
          </a:xfrm>
          <a:prstGeom prst="roundRect">
            <a:avLst>
              <a:gd name="adj" fmla="val 29381"/>
            </a:avLst>
          </a:prstGeom>
          <a:solidFill>
            <a:srgbClr val="E4E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A6074-37C2-44B1-85E5-CD05A20553F4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Market Validation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81229-E9F9-436B-8A5E-285B3033D948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5BA6899-B5B7-49F0-BA21-199ED832636F}"/>
              </a:ext>
            </a:extLst>
          </p:cNvPr>
          <p:cNvGrpSpPr/>
          <p:nvPr/>
        </p:nvGrpSpPr>
        <p:grpSpPr>
          <a:xfrm>
            <a:off x="5019479" y="2395269"/>
            <a:ext cx="2153044" cy="2158976"/>
            <a:chOff x="4367212" y="1695450"/>
            <a:chExt cx="3457575" cy="3467102"/>
          </a:xfrm>
        </p:grpSpPr>
        <p:sp>
          <p:nvSpPr>
            <p:cNvPr id="45" name="Graphic 43">
              <a:extLst>
                <a:ext uri="{FF2B5EF4-FFF2-40B4-BE49-F238E27FC236}">
                  <a16:creationId xmlns:a16="http://schemas.microsoft.com/office/drawing/2014/main" id="{ACCBD94B-4F5D-4502-A8B1-00AB9C9804BD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9" name="Graphic 43">
              <a:extLst>
                <a:ext uri="{FF2B5EF4-FFF2-40B4-BE49-F238E27FC236}">
                  <a16:creationId xmlns:a16="http://schemas.microsoft.com/office/drawing/2014/main" id="{372CFDCC-EB50-4F61-96ED-09457A196FB0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8F4E76-B489-4764-A8BD-7923893040FC}"/>
              </a:ext>
            </a:extLst>
          </p:cNvPr>
          <p:cNvGrpSpPr/>
          <p:nvPr/>
        </p:nvGrpSpPr>
        <p:grpSpPr>
          <a:xfrm>
            <a:off x="4931790" y="5029384"/>
            <a:ext cx="2328420" cy="1136466"/>
            <a:chOff x="4931791" y="5279220"/>
            <a:chExt cx="2328420" cy="113646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6C0167-998B-4816-A1DF-5F8CE6456CD4}"/>
                </a:ext>
              </a:extLst>
            </p:cNvPr>
            <p:cNvSpPr txBox="1"/>
            <p:nvPr/>
          </p:nvSpPr>
          <p:spPr>
            <a:xfrm>
              <a:off x="4931791" y="5584689"/>
              <a:ext cx="23284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gradFill>
                    <a:gsLst>
                      <a:gs pos="95000">
                        <a:schemeClr val="accent4"/>
                      </a:gs>
                      <a:gs pos="5000">
                        <a:schemeClr val="accent3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40%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5DB2F7-A207-4E99-8140-60AD4D94BFA5}"/>
                </a:ext>
              </a:extLst>
            </p:cNvPr>
            <p:cNvSpPr txBox="1"/>
            <p:nvPr/>
          </p:nvSpPr>
          <p:spPr>
            <a:xfrm>
              <a:off x="4931791" y="5279220"/>
              <a:ext cx="2328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User 2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C6A4EAB1-DA1B-4AEA-A90B-F7A326CE6E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6919299"/>
                  </p:ext>
                </p:extLst>
              </p:nvPr>
            </p:nvGraphicFramePr>
            <p:xfrm>
              <a:off x="5560063" y="2587069"/>
              <a:ext cx="1071875" cy="17548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1875" cy="1754839"/>
                    </a:xfrm>
                    <a:prstGeom prst="rect">
                      <a:avLst/>
                    </a:prstGeom>
                  </am3d:spPr>
                  <am3d:camera>
                    <am3d:pos x="0" y="0" z="631849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19688" d="1000000"/>
                    <am3d:preTrans dx="2204373" dy="25999516" dz="-4430992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911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C6A4EAB1-DA1B-4AEA-A90B-F7A326CE6E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0063" y="2587069"/>
                <a:ext cx="1071875" cy="1754839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151C91FB-588B-48D2-9B77-3DEEFBAFECFA}"/>
              </a:ext>
            </a:extLst>
          </p:cNvPr>
          <p:cNvGrpSpPr/>
          <p:nvPr/>
        </p:nvGrpSpPr>
        <p:grpSpPr>
          <a:xfrm>
            <a:off x="1837932" y="2395269"/>
            <a:ext cx="2153044" cy="2158976"/>
            <a:chOff x="4367212" y="1695450"/>
            <a:chExt cx="3457575" cy="3467102"/>
          </a:xfrm>
        </p:grpSpPr>
        <p:sp>
          <p:nvSpPr>
            <p:cNvPr id="52" name="Graphic 43">
              <a:extLst>
                <a:ext uri="{FF2B5EF4-FFF2-40B4-BE49-F238E27FC236}">
                  <a16:creationId xmlns:a16="http://schemas.microsoft.com/office/drawing/2014/main" id="{35ACE83A-4B03-408D-9B2D-8B957353D9B0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3" name="Graphic 43">
              <a:extLst>
                <a:ext uri="{FF2B5EF4-FFF2-40B4-BE49-F238E27FC236}">
                  <a16:creationId xmlns:a16="http://schemas.microsoft.com/office/drawing/2014/main" id="{7F564908-22BE-4BFA-90FF-76D2DD9EF91A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>
                <a:extLst>
                  <a:ext uri="{FF2B5EF4-FFF2-40B4-BE49-F238E27FC236}">
                    <a16:creationId xmlns:a16="http://schemas.microsoft.com/office/drawing/2014/main" id="{66805B04-1AC5-4CFA-805B-F806F5C84D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9355136"/>
                  </p:ext>
                </p:extLst>
              </p:nvPr>
            </p:nvGraphicFramePr>
            <p:xfrm>
              <a:off x="2388023" y="2585044"/>
              <a:ext cx="1052861" cy="17168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2861" cy="1716827"/>
                    </a:xfrm>
                    <a:prstGeom prst="rect">
                      <a:avLst/>
                    </a:prstGeom>
                  </am3d:spPr>
                  <am3d:camera>
                    <am3d:pos x="0" y="0" z="631849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19687" d="1000000"/>
                    <am3d:preTrans dx="2204373" dy="25999518" dz="-4430991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341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>
                <a:extLst>
                  <a:ext uri="{FF2B5EF4-FFF2-40B4-BE49-F238E27FC236}">
                    <a16:creationId xmlns:a16="http://schemas.microsoft.com/office/drawing/2014/main" id="{66805B04-1AC5-4CFA-805B-F806F5C84D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88023" y="2585044"/>
                <a:ext cx="1052861" cy="1716827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24A1D1E-E833-44F6-A4B6-97400BD2B104}"/>
              </a:ext>
            </a:extLst>
          </p:cNvPr>
          <p:cNvGrpSpPr/>
          <p:nvPr/>
        </p:nvGrpSpPr>
        <p:grpSpPr>
          <a:xfrm>
            <a:off x="1750243" y="5029384"/>
            <a:ext cx="2328420" cy="1136466"/>
            <a:chOff x="4931791" y="5279220"/>
            <a:chExt cx="2328420" cy="113646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99FFEA-6AEF-4918-AAC0-98736DFDF595}"/>
                </a:ext>
              </a:extLst>
            </p:cNvPr>
            <p:cNvSpPr txBox="1"/>
            <p:nvPr/>
          </p:nvSpPr>
          <p:spPr>
            <a:xfrm>
              <a:off x="4931791" y="5584689"/>
              <a:ext cx="23284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35%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32F4C2-B956-407A-853C-14112501693B}"/>
                </a:ext>
              </a:extLst>
            </p:cNvPr>
            <p:cNvSpPr txBox="1"/>
            <p:nvPr/>
          </p:nvSpPr>
          <p:spPr>
            <a:xfrm>
              <a:off x="4931791" y="5279220"/>
              <a:ext cx="2328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User 1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123151D-BC17-4C05-9F05-0F999B0E2369}"/>
              </a:ext>
            </a:extLst>
          </p:cNvPr>
          <p:cNvGrpSpPr/>
          <p:nvPr/>
        </p:nvGrpSpPr>
        <p:grpSpPr>
          <a:xfrm>
            <a:off x="8201026" y="2395269"/>
            <a:ext cx="2153044" cy="2158976"/>
            <a:chOff x="4367212" y="1695450"/>
            <a:chExt cx="3457575" cy="3467102"/>
          </a:xfrm>
        </p:grpSpPr>
        <p:sp>
          <p:nvSpPr>
            <p:cNvPr id="55" name="Graphic 43">
              <a:extLst>
                <a:ext uri="{FF2B5EF4-FFF2-40B4-BE49-F238E27FC236}">
                  <a16:creationId xmlns:a16="http://schemas.microsoft.com/office/drawing/2014/main" id="{0C0302C5-D651-4839-BC1F-707837BAE456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6" name="Graphic 43">
              <a:extLst>
                <a:ext uri="{FF2B5EF4-FFF2-40B4-BE49-F238E27FC236}">
                  <a16:creationId xmlns:a16="http://schemas.microsoft.com/office/drawing/2014/main" id="{7347D779-1A97-439A-A777-5944BBF7160B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9C3671-444A-4A51-B859-5B7859AF540C}"/>
              </a:ext>
            </a:extLst>
          </p:cNvPr>
          <p:cNvGrpSpPr/>
          <p:nvPr/>
        </p:nvGrpSpPr>
        <p:grpSpPr>
          <a:xfrm>
            <a:off x="8113337" y="5029384"/>
            <a:ext cx="2328420" cy="1136466"/>
            <a:chOff x="4931791" y="5279220"/>
            <a:chExt cx="2328420" cy="113646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6CEBC4-22C1-4FD1-8D1B-66E318CBE700}"/>
                </a:ext>
              </a:extLst>
            </p:cNvPr>
            <p:cNvSpPr txBox="1"/>
            <p:nvPr/>
          </p:nvSpPr>
          <p:spPr>
            <a:xfrm>
              <a:off x="4931791" y="5584689"/>
              <a:ext cx="23284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gradFill>
                    <a:gsLst>
                      <a:gs pos="95000">
                        <a:schemeClr val="accent6"/>
                      </a:gs>
                      <a:gs pos="5000">
                        <a:schemeClr val="accent5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25%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626B1A-37D4-4478-AD33-3E9EDA03F3B8}"/>
                </a:ext>
              </a:extLst>
            </p:cNvPr>
            <p:cNvSpPr txBox="1"/>
            <p:nvPr/>
          </p:nvSpPr>
          <p:spPr>
            <a:xfrm>
              <a:off x="4931791" y="5279220"/>
              <a:ext cx="2328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User 1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9682E4CA-E599-4381-80CA-C6C72472B7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3181111"/>
                  </p:ext>
                </p:extLst>
              </p:nvPr>
            </p:nvGraphicFramePr>
            <p:xfrm>
              <a:off x="8741608" y="2587069"/>
              <a:ext cx="1071877" cy="175484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071877" cy="1754843"/>
                    </a:xfrm>
                    <a:prstGeom prst="rect">
                      <a:avLst/>
                    </a:prstGeom>
                  </am3d:spPr>
                  <am3d:camera>
                    <am3d:pos x="0" y="0" z="631849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19687" d="1000000"/>
                    <am3d:preTrans dx="2204373" dy="25999518" dz="-4430991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911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9682E4CA-E599-4381-80CA-C6C72472B7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41608" y="2587069"/>
                <a:ext cx="1071877" cy="17548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1727901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4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4" grpId="0"/>
          <p:bldP spid="5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C148A6A-A910-4371-902B-CACBE0264459}"/>
              </a:ext>
            </a:extLst>
          </p:cNvPr>
          <p:cNvGrpSpPr/>
          <p:nvPr/>
        </p:nvGrpSpPr>
        <p:grpSpPr>
          <a:xfrm>
            <a:off x="10325135" y="1391717"/>
            <a:ext cx="811178" cy="811176"/>
            <a:chOff x="6263420" y="2116313"/>
            <a:chExt cx="840492" cy="84049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331A8C2-A169-46F7-910C-9158402AF316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DAB1073-D269-4C58-979F-866A35C1A413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C1FD08D-E9C0-4A77-A5E3-34028C6D7114}"/>
              </a:ext>
            </a:extLst>
          </p:cNvPr>
          <p:cNvGrpSpPr/>
          <p:nvPr/>
        </p:nvGrpSpPr>
        <p:grpSpPr>
          <a:xfrm>
            <a:off x="8568965" y="2360270"/>
            <a:ext cx="2561062" cy="1434697"/>
            <a:chOff x="8568965" y="1667865"/>
            <a:chExt cx="2561062" cy="14346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48BC025-55DA-4C29-9C57-15EC5E66496D}"/>
                </a:ext>
              </a:extLst>
            </p:cNvPr>
            <p:cNvSpPr txBox="1"/>
            <p:nvPr/>
          </p:nvSpPr>
          <p:spPr>
            <a:xfrm>
              <a:off x="8568965" y="1667865"/>
              <a:ext cx="256106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600" b="1" dirty="0">
                  <a:gradFill>
                    <a:gsLst>
                      <a:gs pos="95000">
                        <a:schemeClr val="accent6"/>
                      </a:gs>
                      <a:gs pos="5000">
                        <a:schemeClr val="accent5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16%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F465FED-00FA-4757-99AF-98C763652312}"/>
                </a:ext>
              </a:extLst>
            </p:cNvPr>
            <p:cNvSpPr txBox="1"/>
            <p:nvPr/>
          </p:nvSpPr>
          <p:spPr>
            <a:xfrm>
              <a:off x="8568965" y="2733230"/>
              <a:ext cx="2561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Not satisfied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8BA2913D-D639-4428-B11C-B06AEFE60F5C}"/>
              </a:ext>
            </a:extLst>
          </p:cNvPr>
          <p:cNvSpPr/>
          <p:nvPr/>
        </p:nvSpPr>
        <p:spPr>
          <a:xfrm>
            <a:off x="8568965" y="4107706"/>
            <a:ext cx="2567348" cy="1358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heart.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FADC804-4D20-4123-85E0-F83A367E2840}"/>
              </a:ext>
            </a:extLst>
          </p:cNvPr>
          <p:cNvGrpSpPr/>
          <p:nvPr/>
        </p:nvGrpSpPr>
        <p:grpSpPr>
          <a:xfrm>
            <a:off x="1055687" y="1391717"/>
            <a:ext cx="811178" cy="811176"/>
            <a:chOff x="6263420" y="2116313"/>
            <a:chExt cx="840492" cy="840492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1DB6A0A-B29A-4CA6-866C-8D7087CE6EDE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131A33-72F3-4462-AA23-5994F726F1BB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6212793-6A78-4222-B450-0DD881B7DD49}"/>
              </a:ext>
            </a:extLst>
          </p:cNvPr>
          <p:cNvGrpSpPr/>
          <p:nvPr/>
        </p:nvGrpSpPr>
        <p:grpSpPr>
          <a:xfrm>
            <a:off x="1058043" y="2360270"/>
            <a:ext cx="2561062" cy="1434697"/>
            <a:chOff x="8568965" y="1667865"/>
            <a:chExt cx="2561062" cy="1434697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5FE02B5-EBC7-42E6-8E95-100D431B75D5}"/>
                </a:ext>
              </a:extLst>
            </p:cNvPr>
            <p:cNvSpPr txBox="1"/>
            <p:nvPr/>
          </p:nvSpPr>
          <p:spPr>
            <a:xfrm>
              <a:off x="8568965" y="1667865"/>
              <a:ext cx="256106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84%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96A2E3C-D918-47A6-A328-829172B53F13}"/>
                </a:ext>
              </a:extLst>
            </p:cNvPr>
            <p:cNvSpPr txBox="1"/>
            <p:nvPr/>
          </p:nvSpPr>
          <p:spPr>
            <a:xfrm>
              <a:off x="8568965" y="2733230"/>
              <a:ext cx="2561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Satisfied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6B17C9EF-BF53-4E6B-95E8-ED1F1030EA89}"/>
              </a:ext>
            </a:extLst>
          </p:cNvPr>
          <p:cNvSpPr/>
          <p:nvPr/>
        </p:nvSpPr>
        <p:spPr>
          <a:xfrm>
            <a:off x="1058043" y="4107706"/>
            <a:ext cx="2567348" cy="1358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heart.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63D14CB-29BB-486F-B3F6-1727D1627A7A}"/>
              </a:ext>
            </a:extLst>
          </p:cNvPr>
          <p:cNvGrpSpPr/>
          <p:nvPr/>
        </p:nvGrpSpPr>
        <p:grpSpPr>
          <a:xfrm>
            <a:off x="3771900" y="1104900"/>
            <a:ext cx="4648200" cy="4648200"/>
            <a:chOff x="3771900" y="1104900"/>
            <a:chExt cx="4648200" cy="4648200"/>
          </a:xfrm>
          <a:effectLst>
            <a:outerShdw blurRad="1270000" dist="749300" dir="5400000" sx="90000" sy="90000" algn="t" rotWithShape="0">
              <a:srgbClr val="535C79">
                <a:alpha val="25000"/>
              </a:srgbClr>
            </a:outerShdw>
          </a:effectLst>
        </p:grpSpPr>
        <p:grpSp>
          <p:nvGrpSpPr>
            <p:cNvPr id="71" name="Graphic 5">
              <a:extLst>
                <a:ext uri="{FF2B5EF4-FFF2-40B4-BE49-F238E27FC236}">
                  <a16:creationId xmlns:a16="http://schemas.microsoft.com/office/drawing/2014/main" id="{CD40E3F2-B247-43BB-AC7C-0FD9B0AD9075}"/>
                </a:ext>
              </a:extLst>
            </p:cNvPr>
            <p:cNvGrpSpPr/>
            <p:nvPr/>
          </p:nvGrpSpPr>
          <p:grpSpPr>
            <a:xfrm>
              <a:off x="6097362" y="1104900"/>
              <a:ext cx="2322738" cy="4648200"/>
              <a:chOff x="7257096" y="2733674"/>
              <a:chExt cx="811530" cy="1624012"/>
            </a:xfrm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D04371A-839D-4299-95EA-E63E731C8DA6}"/>
                  </a:ext>
                </a:extLst>
              </p:cNvPr>
              <p:cNvSpPr/>
              <p:nvPr/>
            </p:nvSpPr>
            <p:spPr>
              <a:xfrm>
                <a:off x="7257096" y="2733674"/>
                <a:ext cx="811530" cy="1624012"/>
              </a:xfrm>
              <a:custGeom>
                <a:avLst/>
                <a:gdLst>
                  <a:gd name="connsiteX0" fmla="*/ 0 w 811530"/>
                  <a:gd name="connsiteY0" fmla="*/ 0 h 1624012"/>
                  <a:gd name="connsiteX1" fmla="*/ 0 w 811530"/>
                  <a:gd name="connsiteY1" fmla="*/ 1624013 h 1624012"/>
                  <a:gd name="connsiteX2" fmla="*/ 811530 w 811530"/>
                  <a:gd name="connsiteY2" fmla="*/ 812483 h 1624012"/>
                  <a:gd name="connsiteX3" fmla="*/ 0 w 811530"/>
                  <a:gd name="connsiteY3" fmla="*/ 0 h 162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1530" h="1624012">
                    <a:moveTo>
                      <a:pt x="0" y="0"/>
                    </a:moveTo>
                    <a:lnTo>
                      <a:pt x="0" y="1624013"/>
                    </a:lnTo>
                    <a:cubicBezTo>
                      <a:pt x="448628" y="1624013"/>
                      <a:pt x="811530" y="1260158"/>
                      <a:pt x="811530" y="812483"/>
                    </a:cubicBezTo>
                    <a:cubicBezTo>
                      <a:pt x="811530" y="364808"/>
                      <a:pt x="448628" y="0"/>
                      <a:pt x="0" y="0"/>
                    </a:cubicBezTo>
                    <a:close/>
                  </a:path>
                </a:pathLst>
              </a:custGeom>
              <a:solidFill>
                <a:srgbClr val="F16D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826A02E-F235-445C-B063-FCBDF2BA3B1E}"/>
                  </a:ext>
                </a:extLst>
              </p:cNvPr>
              <p:cNvSpPr/>
              <p:nvPr/>
            </p:nvSpPr>
            <p:spPr>
              <a:xfrm>
                <a:off x="7496174" y="3293744"/>
                <a:ext cx="120015" cy="201929"/>
              </a:xfrm>
              <a:custGeom>
                <a:avLst/>
                <a:gdLst>
                  <a:gd name="connsiteX0" fmla="*/ 120015 w 120015"/>
                  <a:gd name="connsiteY0" fmla="*/ 100965 h 201929"/>
                  <a:gd name="connsiteX1" fmla="*/ 60007 w 120015"/>
                  <a:gd name="connsiteY1" fmla="*/ 201930 h 201929"/>
                  <a:gd name="connsiteX2" fmla="*/ 0 w 120015"/>
                  <a:gd name="connsiteY2" fmla="*/ 100965 h 201929"/>
                  <a:gd name="connsiteX3" fmla="*/ 60007 w 120015"/>
                  <a:gd name="connsiteY3" fmla="*/ 0 h 201929"/>
                  <a:gd name="connsiteX4" fmla="*/ 120015 w 120015"/>
                  <a:gd name="connsiteY4" fmla="*/ 100965 h 201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15" h="201929">
                    <a:moveTo>
                      <a:pt x="120015" y="100965"/>
                    </a:moveTo>
                    <a:cubicBezTo>
                      <a:pt x="120015" y="156210"/>
                      <a:pt x="93345" y="201930"/>
                      <a:pt x="60007" y="201930"/>
                    </a:cubicBezTo>
                    <a:cubicBezTo>
                      <a:pt x="26670" y="201930"/>
                      <a:pt x="0" y="157163"/>
                      <a:pt x="0" y="100965"/>
                    </a:cubicBezTo>
                    <a:cubicBezTo>
                      <a:pt x="0" y="45720"/>
                      <a:pt x="26670" y="0"/>
                      <a:pt x="60007" y="0"/>
                    </a:cubicBezTo>
                    <a:cubicBezTo>
                      <a:pt x="93345" y="0"/>
                      <a:pt x="120015" y="44767"/>
                      <a:pt x="120015" y="100965"/>
                    </a:cubicBezTo>
                    <a:close/>
                  </a:path>
                </a:pathLst>
              </a:custGeom>
              <a:solidFill>
                <a:srgbClr val="3030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40F53D4-8AE3-42B3-960F-D6AB9A85551D}"/>
                  </a:ext>
                </a:extLst>
              </p:cNvPr>
              <p:cNvSpPr/>
              <p:nvPr/>
            </p:nvSpPr>
            <p:spPr>
              <a:xfrm rot="2700000">
                <a:off x="7467310" y="3062584"/>
                <a:ext cx="77151" cy="257172"/>
              </a:xfrm>
              <a:custGeom>
                <a:avLst/>
                <a:gdLst>
                  <a:gd name="connsiteX0" fmla="*/ 0 w 77151"/>
                  <a:gd name="connsiteY0" fmla="*/ 0 h 257172"/>
                  <a:gd name="connsiteX1" fmla="*/ 77152 w 77151"/>
                  <a:gd name="connsiteY1" fmla="*/ 0 h 257172"/>
                  <a:gd name="connsiteX2" fmla="*/ 77152 w 77151"/>
                  <a:gd name="connsiteY2" fmla="*/ 257173 h 257172"/>
                  <a:gd name="connsiteX3" fmla="*/ 0 w 77151"/>
                  <a:gd name="connsiteY3" fmla="*/ 257173 h 25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1" h="257172">
                    <a:moveTo>
                      <a:pt x="0" y="0"/>
                    </a:moveTo>
                    <a:lnTo>
                      <a:pt x="77152" y="0"/>
                    </a:lnTo>
                    <a:lnTo>
                      <a:pt x="77152" y="257173"/>
                    </a:lnTo>
                    <a:lnTo>
                      <a:pt x="0" y="257173"/>
                    </a:lnTo>
                    <a:close/>
                  </a:path>
                </a:pathLst>
              </a:custGeom>
              <a:solidFill>
                <a:srgbClr val="3030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AC412A7-65D5-4F76-AB52-6B5F141C1B0C}"/>
                  </a:ext>
                </a:extLst>
              </p:cNvPr>
              <p:cNvSpPr/>
              <p:nvPr/>
            </p:nvSpPr>
            <p:spPr>
              <a:xfrm>
                <a:off x="7257096" y="3622357"/>
                <a:ext cx="378512" cy="292396"/>
              </a:xfrm>
              <a:custGeom>
                <a:avLst/>
                <a:gdLst>
                  <a:gd name="connsiteX0" fmla="*/ 376238 w 378512"/>
                  <a:gd name="connsiteY0" fmla="*/ 255270 h 292396"/>
                  <a:gd name="connsiteX1" fmla="*/ 0 w 378512"/>
                  <a:gd name="connsiteY1" fmla="*/ 0 h 292396"/>
                  <a:gd name="connsiteX2" fmla="*/ 0 w 378512"/>
                  <a:gd name="connsiteY2" fmla="*/ 125730 h 292396"/>
                  <a:gd name="connsiteX3" fmla="*/ 332422 w 378512"/>
                  <a:gd name="connsiteY3" fmla="*/ 284797 h 292396"/>
                  <a:gd name="connsiteX4" fmla="*/ 376238 w 378512"/>
                  <a:gd name="connsiteY4" fmla="*/ 255270 h 292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512" h="292396">
                    <a:moveTo>
                      <a:pt x="376238" y="255270"/>
                    </a:moveTo>
                    <a:cubicBezTo>
                      <a:pt x="316230" y="105727"/>
                      <a:pt x="170497" y="0"/>
                      <a:pt x="0" y="0"/>
                    </a:cubicBezTo>
                    <a:lnTo>
                      <a:pt x="0" y="125730"/>
                    </a:lnTo>
                    <a:cubicBezTo>
                      <a:pt x="100013" y="126683"/>
                      <a:pt x="212408" y="168592"/>
                      <a:pt x="332422" y="284797"/>
                    </a:cubicBezTo>
                    <a:cubicBezTo>
                      <a:pt x="353378" y="304800"/>
                      <a:pt x="387668" y="281940"/>
                      <a:pt x="376238" y="255270"/>
                    </a:cubicBezTo>
                    <a:close/>
                  </a:path>
                </a:pathLst>
              </a:custGeom>
              <a:solidFill>
                <a:srgbClr val="5E493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C270706-7C98-4249-BD60-3AC18028C76D}"/>
                  </a:ext>
                </a:extLst>
              </p:cNvPr>
              <p:cNvSpPr/>
              <p:nvPr/>
            </p:nvSpPr>
            <p:spPr>
              <a:xfrm>
                <a:off x="7257096" y="2852737"/>
                <a:ext cx="811530" cy="1503997"/>
              </a:xfrm>
              <a:custGeom>
                <a:avLst/>
                <a:gdLst>
                  <a:gd name="connsiteX0" fmla="*/ 424815 w 811530"/>
                  <a:gd name="connsiteY0" fmla="*/ 0 h 1503997"/>
                  <a:gd name="connsiteX1" fmla="*/ 552450 w 811530"/>
                  <a:gd name="connsiteY1" fmla="*/ 437198 h 1503997"/>
                  <a:gd name="connsiteX2" fmla="*/ 0 w 811530"/>
                  <a:gd name="connsiteY2" fmla="*/ 1206818 h 1503997"/>
                  <a:gd name="connsiteX3" fmla="*/ 0 w 811530"/>
                  <a:gd name="connsiteY3" fmla="*/ 1503998 h 1503997"/>
                  <a:gd name="connsiteX4" fmla="*/ 811530 w 811530"/>
                  <a:gd name="connsiteY4" fmla="*/ 692468 h 1503997"/>
                  <a:gd name="connsiteX5" fmla="*/ 424815 w 811530"/>
                  <a:gd name="connsiteY5" fmla="*/ 0 h 150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1530" h="1503997">
                    <a:moveTo>
                      <a:pt x="424815" y="0"/>
                    </a:moveTo>
                    <a:cubicBezTo>
                      <a:pt x="505778" y="126682"/>
                      <a:pt x="552450" y="276225"/>
                      <a:pt x="552450" y="437198"/>
                    </a:cubicBezTo>
                    <a:cubicBezTo>
                      <a:pt x="552450" y="794385"/>
                      <a:pt x="320993" y="1098233"/>
                      <a:pt x="0" y="1206818"/>
                    </a:cubicBezTo>
                    <a:lnTo>
                      <a:pt x="0" y="1503998"/>
                    </a:lnTo>
                    <a:cubicBezTo>
                      <a:pt x="448628" y="1503998"/>
                      <a:pt x="811530" y="1140143"/>
                      <a:pt x="811530" y="692468"/>
                    </a:cubicBezTo>
                    <a:cubicBezTo>
                      <a:pt x="811530" y="399098"/>
                      <a:pt x="657225" y="142875"/>
                      <a:pt x="424815" y="0"/>
                    </a:cubicBezTo>
                    <a:close/>
                  </a:path>
                </a:pathLst>
              </a:custGeom>
              <a:solidFill>
                <a:srgbClr val="EF6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366CCF9-CF07-4985-A162-477077E52EC8}"/>
                  </a:ext>
                </a:extLst>
              </p:cNvPr>
              <p:cNvSpPr/>
              <p:nvPr/>
            </p:nvSpPr>
            <p:spPr>
              <a:xfrm>
                <a:off x="7257096" y="2793681"/>
                <a:ext cx="649605" cy="378142"/>
              </a:xfrm>
              <a:custGeom>
                <a:avLst/>
                <a:gdLst>
                  <a:gd name="connsiteX0" fmla="*/ 0 w 649605"/>
                  <a:gd name="connsiteY0" fmla="*/ 0 h 378142"/>
                  <a:gd name="connsiteX1" fmla="*/ 0 w 649605"/>
                  <a:gd name="connsiteY1" fmla="*/ 85725 h 378142"/>
                  <a:gd name="connsiteX2" fmla="*/ 52388 w 649605"/>
                  <a:gd name="connsiteY2" fmla="*/ 83820 h 378142"/>
                  <a:gd name="connsiteX3" fmla="*/ 649605 w 649605"/>
                  <a:gd name="connsiteY3" fmla="*/ 378143 h 378142"/>
                  <a:gd name="connsiteX4" fmla="*/ 0 w 649605"/>
                  <a:gd name="connsiteY4" fmla="*/ 0 h 378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605" h="378142">
                    <a:moveTo>
                      <a:pt x="0" y="0"/>
                    </a:moveTo>
                    <a:lnTo>
                      <a:pt x="0" y="85725"/>
                    </a:lnTo>
                    <a:cubicBezTo>
                      <a:pt x="17145" y="84773"/>
                      <a:pt x="34290" y="83820"/>
                      <a:pt x="52388" y="83820"/>
                    </a:cubicBezTo>
                    <a:cubicBezTo>
                      <a:pt x="295275" y="83820"/>
                      <a:pt x="512445" y="199073"/>
                      <a:pt x="649605" y="378143"/>
                    </a:cubicBezTo>
                    <a:cubicBezTo>
                      <a:pt x="520065" y="153353"/>
                      <a:pt x="278130" y="1905"/>
                      <a:pt x="0" y="0"/>
                    </a:cubicBezTo>
                    <a:close/>
                  </a:path>
                </a:pathLst>
              </a:custGeom>
              <a:solidFill>
                <a:srgbClr val="F282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2" name="Graphic 5">
              <a:extLst>
                <a:ext uri="{FF2B5EF4-FFF2-40B4-BE49-F238E27FC236}">
                  <a16:creationId xmlns:a16="http://schemas.microsoft.com/office/drawing/2014/main" id="{10E817A0-3AAE-4F73-8D94-C29AE3B00CDD}"/>
                </a:ext>
              </a:extLst>
            </p:cNvPr>
            <p:cNvGrpSpPr/>
            <p:nvPr/>
          </p:nvGrpSpPr>
          <p:grpSpPr>
            <a:xfrm>
              <a:off x="3771900" y="1104900"/>
              <a:ext cx="2325462" cy="4645472"/>
              <a:chOff x="4119562" y="2500312"/>
              <a:chExt cx="812482" cy="1623059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3F808C4-7A40-49A5-AFBC-B592BB95078C}"/>
                  </a:ext>
                </a:extLst>
              </p:cNvPr>
              <p:cNvSpPr/>
              <p:nvPr/>
            </p:nvSpPr>
            <p:spPr>
              <a:xfrm>
                <a:off x="4119562" y="2500312"/>
                <a:ext cx="811529" cy="1623059"/>
              </a:xfrm>
              <a:custGeom>
                <a:avLst/>
                <a:gdLst>
                  <a:gd name="connsiteX0" fmla="*/ 811530 w 811529"/>
                  <a:gd name="connsiteY0" fmla="*/ 0 h 1623059"/>
                  <a:gd name="connsiteX1" fmla="*/ 811530 w 811529"/>
                  <a:gd name="connsiteY1" fmla="*/ 0 h 1623059"/>
                  <a:gd name="connsiteX2" fmla="*/ 0 w 811529"/>
                  <a:gd name="connsiteY2" fmla="*/ 811530 h 1623059"/>
                  <a:gd name="connsiteX3" fmla="*/ 811530 w 811529"/>
                  <a:gd name="connsiteY3" fmla="*/ 1623060 h 1623059"/>
                  <a:gd name="connsiteX4" fmla="*/ 811530 w 811529"/>
                  <a:gd name="connsiteY4" fmla="*/ 1623060 h 1623059"/>
                  <a:gd name="connsiteX5" fmla="*/ 811530 w 811529"/>
                  <a:gd name="connsiteY5" fmla="*/ 0 h 162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1529" h="1623059">
                    <a:moveTo>
                      <a:pt x="811530" y="0"/>
                    </a:moveTo>
                    <a:lnTo>
                      <a:pt x="811530" y="0"/>
                    </a:lnTo>
                    <a:cubicBezTo>
                      <a:pt x="363855" y="0"/>
                      <a:pt x="0" y="363855"/>
                      <a:pt x="0" y="811530"/>
                    </a:cubicBezTo>
                    <a:cubicBezTo>
                      <a:pt x="0" y="1259205"/>
                      <a:pt x="363855" y="1623060"/>
                      <a:pt x="811530" y="1623060"/>
                    </a:cubicBezTo>
                    <a:lnTo>
                      <a:pt x="811530" y="1623060"/>
                    </a:lnTo>
                    <a:lnTo>
                      <a:pt x="811530" y="0"/>
                    </a:lnTo>
                    <a:close/>
                  </a:path>
                </a:pathLst>
              </a:custGeom>
              <a:solidFill>
                <a:srgbClr val="FFD0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7618098-AFF2-4BF3-AC58-BBE186F866A4}"/>
                  </a:ext>
                </a:extLst>
              </p:cNvPr>
              <p:cNvSpPr/>
              <p:nvPr/>
            </p:nvSpPr>
            <p:spPr>
              <a:xfrm>
                <a:off x="4386262" y="3388994"/>
                <a:ext cx="545782" cy="486727"/>
              </a:xfrm>
              <a:custGeom>
                <a:avLst/>
                <a:gdLst>
                  <a:gd name="connsiteX0" fmla="*/ 544830 w 545782"/>
                  <a:gd name="connsiteY0" fmla="*/ 0 h 486727"/>
                  <a:gd name="connsiteX1" fmla="*/ 0 w 545782"/>
                  <a:gd name="connsiteY1" fmla="*/ 0 h 486727"/>
                  <a:gd name="connsiteX2" fmla="*/ 545783 w 545782"/>
                  <a:gd name="connsiteY2" fmla="*/ 486727 h 486727"/>
                  <a:gd name="connsiteX3" fmla="*/ 545783 w 545782"/>
                  <a:gd name="connsiteY3" fmla="*/ 0 h 486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5782" h="486727">
                    <a:moveTo>
                      <a:pt x="544830" y="0"/>
                    </a:moveTo>
                    <a:lnTo>
                      <a:pt x="0" y="0"/>
                    </a:lnTo>
                    <a:cubicBezTo>
                      <a:pt x="30480" y="274320"/>
                      <a:pt x="262890" y="486727"/>
                      <a:pt x="545783" y="486727"/>
                    </a:cubicBezTo>
                    <a:lnTo>
                      <a:pt x="545783" y="0"/>
                    </a:lnTo>
                    <a:close/>
                  </a:path>
                </a:pathLst>
              </a:custGeom>
              <a:solidFill>
                <a:srgbClr val="6953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415679C-BC0E-4CC7-8E00-C973FE69886D}"/>
                  </a:ext>
                </a:extLst>
              </p:cNvPr>
              <p:cNvSpPr/>
              <p:nvPr/>
            </p:nvSpPr>
            <p:spPr>
              <a:xfrm>
                <a:off x="4571999" y="3014662"/>
                <a:ext cx="120014" cy="201929"/>
              </a:xfrm>
              <a:custGeom>
                <a:avLst/>
                <a:gdLst>
                  <a:gd name="connsiteX0" fmla="*/ 120015 w 120014"/>
                  <a:gd name="connsiteY0" fmla="*/ 100965 h 201929"/>
                  <a:gd name="connsiteX1" fmla="*/ 60007 w 120014"/>
                  <a:gd name="connsiteY1" fmla="*/ 201930 h 201929"/>
                  <a:gd name="connsiteX2" fmla="*/ 0 w 120014"/>
                  <a:gd name="connsiteY2" fmla="*/ 100965 h 201929"/>
                  <a:gd name="connsiteX3" fmla="*/ 60007 w 120014"/>
                  <a:gd name="connsiteY3" fmla="*/ 0 h 201929"/>
                  <a:gd name="connsiteX4" fmla="*/ 120015 w 120014"/>
                  <a:gd name="connsiteY4" fmla="*/ 100965 h 201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14" h="201929">
                    <a:moveTo>
                      <a:pt x="120015" y="100965"/>
                    </a:moveTo>
                    <a:cubicBezTo>
                      <a:pt x="120015" y="156210"/>
                      <a:pt x="93345" y="201930"/>
                      <a:pt x="60007" y="201930"/>
                    </a:cubicBezTo>
                    <a:cubicBezTo>
                      <a:pt x="26670" y="201930"/>
                      <a:pt x="0" y="157163"/>
                      <a:pt x="0" y="100965"/>
                    </a:cubicBezTo>
                    <a:cubicBezTo>
                      <a:pt x="0" y="45720"/>
                      <a:pt x="26670" y="0"/>
                      <a:pt x="60007" y="0"/>
                    </a:cubicBezTo>
                    <a:cubicBezTo>
                      <a:pt x="93345" y="0"/>
                      <a:pt x="120015" y="44768"/>
                      <a:pt x="120015" y="100965"/>
                    </a:cubicBezTo>
                    <a:close/>
                  </a:path>
                </a:pathLst>
              </a:custGeom>
              <a:solidFill>
                <a:srgbClr val="3030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5E797B7-2A6F-4EAD-A08A-C56B483EA6CF}"/>
                  </a:ext>
                </a:extLst>
              </p:cNvPr>
              <p:cNvSpPr/>
              <p:nvPr/>
            </p:nvSpPr>
            <p:spPr>
              <a:xfrm>
                <a:off x="4247196" y="3749039"/>
                <a:ext cx="683894" cy="374332"/>
              </a:xfrm>
              <a:custGeom>
                <a:avLst/>
                <a:gdLst>
                  <a:gd name="connsiteX0" fmla="*/ 683895 w 683894"/>
                  <a:gd name="connsiteY0" fmla="*/ 77152 h 374332"/>
                  <a:gd name="connsiteX1" fmla="*/ 424815 w 683894"/>
                  <a:gd name="connsiteY1" fmla="*/ 120015 h 374332"/>
                  <a:gd name="connsiteX2" fmla="*/ 0 w 683894"/>
                  <a:gd name="connsiteY2" fmla="*/ 0 h 374332"/>
                  <a:gd name="connsiteX3" fmla="*/ 683895 w 683894"/>
                  <a:gd name="connsiteY3" fmla="*/ 374332 h 374332"/>
                  <a:gd name="connsiteX4" fmla="*/ 683895 w 683894"/>
                  <a:gd name="connsiteY4" fmla="*/ 374332 h 374332"/>
                  <a:gd name="connsiteX5" fmla="*/ 683895 w 683894"/>
                  <a:gd name="connsiteY5" fmla="*/ 77152 h 37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3894" h="374332">
                    <a:moveTo>
                      <a:pt x="683895" y="77152"/>
                    </a:moveTo>
                    <a:cubicBezTo>
                      <a:pt x="601980" y="104775"/>
                      <a:pt x="515303" y="120015"/>
                      <a:pt x="424815" y="120015"/>
                    </a:cubicBezTo>
                    <a:cubicBezTo>
                      <a:pt x="269558" y="120015"/>
                      <a:pt x="123825" y="76200"/>
                      <a:pt x="0" y="0"/>
                    </a:cubicBezTo>
                    <a:cubicBezTo>
                      <a:pt x="143828" y="224790"/>
                      <a:pt x="397193" y="374332"/>
                      <a:pt x="683895" y="374332"/>
                    </a:cubicBezTo>
                    <a:lnTo>
                      <a:pt x="683895" y="374332"/>
                    </a:lnTo>
                    <a:lnTo>
                      <a:pt x="683895" y="77152"/>
                    </a:lnTo>
                    <a:close/>
                  </a:path>
                </a:pathLst>
              </a:custGeom>
              <a:solidFill>
                <a:srgbClr val="FDC4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43A60B2-D8B6-4E66-ADE1-7FDD02B077F2}"/>
                  </a:ext>
                </a:extLst>
              </p:cNvPr>
              <p:cNvSpPr/>
              <p:nvPr/>
            </p:nvSpPr>
            <p:spPr>
              <a:xfrm>
                <a:off x="4173854" y="2560319"/>
                <a:ext cx="757237" cy="1212532"/>
              </a:xfrm>
              <a:custGeom>
                <a:avLst/>
                <a:gdLst>
                  <a:gd name="connsiteX0" fmla="*/ 757238 w 757237"/>
                  <a:gd name="connsiteY0" fmla="*/ 85725 h 1212532"/>
                  <a:gd name="connsiteX1" fmla="*/ 757238 w 757237"/>
                  <a:gd name="connsiteY1" fmla="*/ 0 h 1212532"/>
                  <a:gd name="connsiteX2" fmla="*/ 753428 w 757237"/>
                  <a:gd name="connsiteY2" fmla="*/ 0 h 1212532"/>
                  <a:gd name="connsiteX3" fmla="*/ 0 w 757237"/>
                  <a:gd name="connsiteY3" fmla="*/ 753428 h 1212532"/>
                  <a:gd name="connsiteX4" fmla="*/ 156210 w 757237"/>
                  <a:gd name="connsiteY4" fmla="*/ 1212533 h 1212532"/>
                  <a:gd name="connsiteX5" fmla="*/ 56198 w 757237"/>
                  <a:gd name="connsiteY5" fmla="*/ 837248 h 1212532"/>
                  <a:gd name="connsiteX6" fmla="*/ 757238 w 757237"/>
                  <a:gd name="connsiteY6" fmla="*/ 85725 h 121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7237" h="1212532">
                    <a:moveTo>
                      <a:pt x="757238" y="85725"/>
                    </a:moveTo>
                    <a:lnTo>
                      <a:pt x="757238" y="0"/>
                    </a:lnTo>
                    <a:cubicBezTo>
                      <a:pt x="756285" y="0"/>
                      <a:pt x="754380" y="0"/>
                      <a:pt x="753428" y="0"/>
                    </a:cubicBezTo>
                    <a:cubicBezTo>
                      <a:pt x="337185" y="0"/>
                      <a:pt x="0" y="337185"/>
                      <a:pt x="0" y="753428"/>
                    </a:cubicBezTo>
                    <a:cubicBezTo>
                      <a:pt x="0" y="926783"/>
                      <a:pt x="58103" y="1085850"/>
                      <a:pt x="156210" y="1212533"/>
                    </a:cubicBezTo>
                    <a:cubicBezTo>
                      <a:pt x="92393" y="1102043"/>
                      <a:pt x="56198" y="973455"/>
                      <a:pt x="56198" y="837248"/>
                    </a:cubicBezTo>
                    <a:cubicBezTo>
                      <a:pt x="56198" y="439103"/>
                      <a:pt x="365760" y="112395"/>
                      <a:pt x="757238" y="85725"/>
                    </a:cubicBezTo>
                    <a:close/>
                  </a:path>
                </a:pathLst>
              </a:custGeom>
              <a:solidFill>
                <a:srgbClr val="FFD77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BBE639D-6864-4DF9-9CA9-C0CAA40C3139}"/>
                  </a:ext>
                </a:extLst>
              </p:cNvPr>
              <p:cNvSpPr/>
              <p:nvPr/>
            </p:nvSpPr>
            <p:spPr>
              <a:xfrm>
                <a:off x="4553901" y="3646169"/>
                <a:ext cx="377189" cy="229552"/>
              </a:xfrm>
              <a:custGeom>
                <a:avLst/>
                <a:gdLst>
                  <a:gd name="connsiteX0" fmla="*/ 377190 w 377189"/>
                  <a:gd name="connsiteY0" fmla="*/ 0 h 229552"/>
                  <a:gd name="connsiteX1" fmla="*/ 0 w 377189"/>
                  <a:gd name="connsiteY1" fmla="*/ 80010 h 229552"/>
                  <a:gd name="connsiteX2" fmla="*/ 377190 w 377189"/>
                  <a:gd name="connsiteY2" fmla="*/ 229552 h 229552"/>
                  <a:gd name="connsiteX3" fmla="*/ 377190 w 377189"/>
                  <a:gd name="connsiteY3" fmla="*/ 0 h 22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189" h="229552">
                    <a:moveTo>
                      <a:pt x="377190" y="0"/>
                    </a:moveTo>
                    <a:cubicBezTo>
                      <a:pt x="163830" y="952"/>
                      <a:pt x="3810" y="78105"/>
                      <a:pt x="0" y="80010"/>
                    </a:cubicBezTo>
                    <a:cubicBezTo>
                      <a:pt x="98108" y="173355"/>
                      <a:pt x="230505" y="229552"/>
                      <a:pt x="377190" y="229552"/>
                    </a:cubicBezTo>
                    <a:lnTo>
                      <a:pt x="377190" y="0"/>
                    </a:lnTo>
                    <a:close/>
                  </a:path>
                </a:pathLst>
              </a:custGeom>
              <a:solidFill>
                <a:srgbClr val="F0666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309472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/>
          <p:bldP spid="6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/>
          <p:bldP spid="69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1A319A-5CFA-49D1-8214-99A7CD48F3ED}"/>
              </a:ext>
            </a:extLst>
          </p:cNvPr>
          <p:cNvGrpSpPr/>
          <p:nvPr/>
        </p:nvGrpSpPr>
        <p:grpSpPr>
          <a:xfrm>
            <a:off x="3057524" y="2248145"/>
            <a:ext cx="6076952" cy="4169160"/>
            <a:chOff x="369569" y="862965"/>
            <a:chExt cx="7205587" cy="4943475"/>
          </a:xfrm>
          <a:solidFill>
            <a:srgbClr val="B3C5EA"/>
          </a:solidFill>
        </p:grpSpPr>
        <p:sp>
          <p:nvSpPr>
            <p:cNvPr id="7" name="Freeform 99">
              <a:extLst>
                <a:ext uri="{FF2B5EF4-FFF2-40B4-BE49-F238E27FC236}">
                  <a16:creationId xmlns:a16="http://schemas.microsoft.com/office/drawing/2014/main" id="{5024C7FE-4FAB-4B9F-A507-B73BB62E8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3148" y="5458601"/>
              <a:ext cx="110572" cy="59893"/>
            </a:xfrm>
            <a:custGeom>
              <a:avLst/>
              <a:gdLst>
                <a:gd name="T0" fmla="*/ 19 w 20"/>
                <a:gd name="T1" fmla="*/ 5 h 11"/>
                <a:gd name="T2" fmla="*/ 10 w 20"/>
                <a:gd name="T3" fmla="*/ 2 h 11"/>
                <a:gd name="T4" fmla="*/ 6 w 20"/>
                <a:gd name="T5" fmla="*/ 0 h 11"/>
                <a:gd name="T6" fmla="*/ 6 w 20"/>
                <a:gd name="T7" fmla="*/ 1 h 11"/>
                <a:gd name="T8" fmla="*/ 0 w 20"/>
                <a:gd name="T9" fmla="*/ 6 h 11"/>
                <a:gd name="T10" fmla="*/ 16 w 20"/>
                <a:gd name="T11" fmla="*/ 11 h 11"/>
                <a:gd name="T12" fmla="*/ 19 w 20"/>
                <a:gd name="T13" fmla="*/ 10 h 11"/>
                <a:gd name="T14" fmla="*/ 19 w 20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1">
                  <a:moveTo>
                    <a:pt x="19" y="5"/>
                  </a:moveTo>
                  <a:cubicBezTo>
                    <a:pt x="18" y="3"/>
                    <a:pt x="14" y="5"/>
                    <a:pt x="10" y="2"/>
                  </a:cubicBezTo>
                  <a:cubicBezTo>
                    <a:pt x="9" y="2"/>
                    <a:pt x="8" y="1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2" y="3"/>
                    <a:pt x="0" y="6"/>
                  </a:cubicBezTo>
                  <a:cubicBezTo>
                    <a:pt x="3" y="8"/>
                    <a:pt x="13" y="11"/>
                    <a:pt x="16" y="11"/>
                  </a:cubicBezTo>
                  <a:cubicBezTo>
                    <a:pt x="18" y="11"/>
                    <a:pt x="18" y="11"/>
                    <a:pt x="19" y="10"/>
                  </a:cubicBezTo>
                  <a:cubicBezTo>
                    <a:pt x="19" y="7"/>
                    <a:pt x="20" y="5"/>
                    <a:pt x="19" y="5"/>
                  </a:cubicBezTo>
                  <a:close/>
                </a:path>
              </a:pathLst>
            </a:custGeom>
            <a:grpFill/>
            <a:ln w="4763" cap="flat">
              <a:solidFill>
                <a:srgbClr val="F0F5FF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00">
              <a:extLst>
                <a:ext uri="{FF2B5EF4-FFF2-40B4-BE49-F238E27FC236}">
                  <a16:creationId xmlns:a16="http://schemas.microsoft.com/office/drawing/2014/main" id="{AB4EEC72-D241-4CE0-AFB8-775318180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5398" y="5375672"/>
              <a:ext cx="283341" cy="154340"/>
            </a:xfrm>
            <a:custGeom>
              <a:avLst/>
              <a:gdLst>
                <a:gd name="T0" fmla="*/ 22 w 52"/>
                <a:gd name="T1" fmla="*/ 25 h 28"/>
                <a:gd name="T2" fmla="*/ 25 w 52"/>
                <a:gd name="T3" fmla="*/ 20 h 28"/>
                <a:gd name="T4" fmla="*/ 34 w 52"/>
                <a:gd name="T5" fmla="*/ 16 h 28"/>
                <a:gd name="T6" fmla="*/ 42 w 52"/>
                <a:gd name="T7" fmla="*/ 14 h 28"/>
                <a:gd name="T8" fmla="*/ 52 w 52"/>
                <a:gd name="T9" fmla="*/ 10 h 28"/>
                <a:gd name="T10" fmla="*/ 42 w 52"/>
                <a:gd name="T11" fmla="*/ 4 h 28"/>
                <a:gd name="T12" fmla="*/ 24 w 52"/>
                <a:gd name="T13" fmla="*/ 3 h 28"/>
                <a:gd name="T14" fmla="*/ 9 w 52"/>
                <a:gd name="T15" fmla="*/ 4 h 28"/>
                <a:gd name="T16" fmla="*/ 9 w 52"/>
                <a:gd name="T17" fmla="*/ 4 h 28"/>
                <a:gd name="T18" fmla="*/ 4 w 52"/>
                <a:gd name="T19" fmla="*/ 9 h 28"/>
                <a:gd name="T20" fmla="*/ 0 w 52"/>
                <a:gd name="T21" fmla="*/ 15 h 28"/>
                <a:gd name="T22" fmla="*/ 4 w 52"/>
                <a:gd name="T23" fmla="*/ 17 h 28"/>
                <a:gd name="T24" fmla="*/ 13 w 52"/>
                <a:gd name="T25" fmla="*/ 20 h 28"/>
                <a:gd name="T26" fmla="*/ 13 w 52"/>
                <a:gd name="T27" fmla="*/ 25 h 28"/>
                <a:gd name="T28" fmla="*/ 16 w 52"/>
                <a:gd name="T29" fmla="*/ 25 h 28"/>
                <a:gd name="T30" fmla="*/ 16 w 52"/>
                <a:gd name="T31" fmla="*/ 28 h 28"/>
                <a:gd name="T32" fmla="*/ 19 w 52"/>
                <a:gd name="T33" fmla="*/ 28 h 28"/>
                <a:gd name="T34" fmla="*/ 22 w 52"/>
                <a:gd name="T35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28">
                  <a:moveTo>
                    <a:pt x="22" y="25"/>
                  </a:moveTo>
                  <a:cubicBezTo>
                    <a:pt x="22" y="24"/>
                    <a:pt x="20" y="20"/>
                    <a:pt x="25" y="20"/>
                  </a:cubicBezTo>
                  <a:cubicBezTo>
                    <a:pt x="29" y="20"/>
                    <a:pt x="33" y="19"/>
                    <a:pt x="34" y="16"/>
                  </a:cubicBezTo>
                  <a:cubicBezTo>
                    <a:pt x="35" y="13"/>
                    <a:pt x="40" y="14"/>
                    <a:pt x="42" y="14"/>
                  </a:cubicBezTo>
                  <a:cubicBezTo>
                    <a:pt x="43" y="14"/>
                    <a:pt x="48" y="10"/>
                    <a:pt x="52" y="10"/>
                  </a:cubicBezTo>
                  <a:cubicBezTo>
                    <a:pt x="52" y="6"/>
                    <a:pt x="46" y="7"/>
                    <a:pt x="42" y="4"/>
                  </a:cubicBezTo>
                  <a:cubicBezTo>
                    <a:pt x="38" y="0"/>
                    <a:pt x="29" y="1"/>
                    <a:pt x="24" y="3"/>
                  </a:cubicBezTo>
                  <a:cubicBezTo>
                    <a:pt x="20" y="5"/>
                    <a:pt x="14" y="1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6"/>
                    <a:pt x="6" y="7"/>
                    <a:pt x="4" y="9"/>
                  </a:cubicBezTo>
                  <a:cubicBezTo>
                    <a:pt x="1" y="12"/>
                    <a:pt x="2" y="15"/>
                    <a:pt x="0" y="15"/>
                  </a:cubicBezTo>
                  <a:cubicBezTo>
                    <a:pt x="2" y="16"/>
                    <a:pt x="3" y="17"/>
                    <a:pt x="4" y="17"/>
                  </a:cubicBezTo>
                  <a:cubicBezTo>
                    <a:pt x="8" y="20"/>
                    <a:pt x="12" y="18"/>
                    <a:pt x="13" y="20"/>
                  </a:cubicBezTo>
                  <a:cubicBezTo>
                    <a:pt x="14" y="20"/>
                    <a:pt x="13" y="22"/>
                    <a:pt x="13" y="25"/>
                  </a:cubicBezTo>
                  <a:cubicBezTo>
                    <a:pt x="14" y="24"/>
                    <a:pt x="14" y="24"/>
                    <a:pt x="16" y="25"/>
                  </a:cubicBezTo>
                  <a:cubicBezTo>
                    <a:pt x="17" y="26"/>
                    <a:pt x="16" y="27"/>
                    <a:pt x="16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22" y="26"/>
                    <a:pt x="22" y="25"/>
                  </a:cubicBezTo>
                  <a:close/>
                </a:path>
              </a:pathLst>
            </a:custGeom>
            <a:grpFill/>
            <a:ln w="4763" cap="flat">
              <a:solidFill>
                <a:srgbClr val="F0F5FF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101">
              <a:extLst>
                <a:ext uri="{FF2B5EF4-FFF2-40B4-BE49-F238E27FC236}">
                  <a16:creationId xmlns:a16="http://schemas.microsoft.com/office/drawing/2014/main" id="{338CB104-D0FA-4284-B41D-406DD2935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1521" y="4564813"/>
              <a:ext cx="1400574" cy="866145"/>
            </a:xfrm>
            <a:custGeom>
              <a:avLst/>
              <a:gdLst>
                <a:gd name="T0" fmla="*/ 225 w 257"/>
                <a:gd name="T1" fmla="*/ 149 h 159"/>
                <a:gd name="T2" fmla="*/ 221 w 257"/>
                <a:gd name="T3" fmla="*/ 135 h 159"/>
                <a:gd name="T4" fmla="*/ 242 w 257"/>
                <a:gd name="T5" fmla="*/ 129 h 159"/>
                <a:gd name="T6" fmla="*/ 250 w 257"/>
                <a:gd name="T7" fmla="*/ 120 h 159"/>
                <a:gd name="T8" fmla="*/ 256 w 257"/>
                <a:gd name="T9" fmla="*/ 104 h 159"/>
                <a:gd name="T10" fmla="*/ 235 w 257"/>
                <a:gd name="T11" fmla="*/ 103 h 159"/>
                <a:gd name="T12" fmla="*/ 222 w 257"/>
                <a:gd name="T13" fmla="*/ 120 h 159"/>
                <a:gd name="T14" fmla="*/ 210 w 257"/>
                <a:gd name="T15" fmla="*/ 127 h 159"/>
                <a:gd name="T16" fmla="*/ 181 w 257"/>
                <a:gd name="T17" fmla="*/ 127 h 159"/>
                <a:gd name="T18" fmla="*/ 167 w 257"/>
                <a:gd name="T19" fmla="*/ 107 h 159"/>
                <a:gd name="T20" fmla="*/ 167 w 257"/>
                <a:gd name="T21" fmla="*/ 67 h 159"/>
                <a:gd name="T22" fmla="*/ 164 w 257"/>
                <a:gd name="T23" fmla="*/ 62 h 159"/>
                <a:gd name="T24" fmla="*/ 150 w 257"/>
                <a:gd name="T25" fmla="*/ 53 h 159"/>
                <a:gd name="T26" fmla="*/ 140 w 257"/>
                <a:gd name="T27" fmla="*/ 35 h 159"/>
                <a:gd name="T28" fmla="*/ 118 w 257"/>
                <a:gd name="T29" fmla="*/ 34 h 159"/>
                <a:gd name="T30" fmla="*/ 105 w 257"/>
                <a:gd name="T31" fmla="*/ 24 h 159"/>
                <a:gd name="T32" fmla="*/ 90 w 257"/>
                <a:gd name="T33" fmla="*/ 9 h 159"/>
                <a:gd name="T34" fmla="*/ 75 w 257"/>
                <a:gd name="T35" fmla="*/ 12 h 159"/>
                <a:gd name="T36" fmla="*/ 29 w 257"/>
                <a:gd name="T37" fmla="*/ 5 h 159"/>
                <a:gd name="T38" fmla="*/ 0 w 257"/>
                <a:gd name="T39" fmla="*/ 3 h 159"/>
                <a:gd name="T40" fmla="*/ 12 w 257"/>
                <a:gd name="T41" fmla="*/ 26 h 159"/>
                <a:gd name="T42" fmla="*/ 26 w 257"/>
                <a:gd name="T43" fmla="*/ 46 h 159"/>
                <a:gd name="T44" fmla="*/ 30 w 257"/>
                <a:gd name="T45" fmla="*/ 54 h 159"/>
                <a:gd name="T46" fmla="*/ 42 w 257"/>
                <a:gd name="T47" fmla="*/ 70 h 159"/>
                <a:gd name="T48" fmla="*/ 60 w 257"/>
                <a:gd name="T49" fmla="*/ 89 h 159"/>
                <a:gd name="T50" fmla="*/ 62 w 257"/>
                <a:gd name="T51" fmla="*/ 80 h 159"/>
                <a:gd name="T52" fmla="*/ 53 w 257"/>
                <a:gd name="T53" fmla="*/ 70 h 159"/>
                <a:gd name="T54" fmla="*/ 39 w 257"/>
                <a:gd name="T55" fmla="*/ 45 h 159"/>
                <a:gd name="T56" fmla="*/ 33 w 257"/>
                <a:gd name="T57" fmla="*/ 31 h 159"/>
                <a:gd name="T58" fmla="*/ 22 w 257"/>
                <a:gd name="T59" fmla="*/ 22 h 159"/>
                <a:gd name="T60" fmla="*/ 22 w 257"/>
                <a:gd name="T61" fmla="*/ 9 h 159"/>
                <a:gd name="T62" fmla="*/ 29 w 257"/>
                <a:gd name="T63" fmla="*/ 12 h 159"/>
                <a:gd name="T64" fmla="*/ 36 w 257"/>
                <a:gd name="T65" fmla="*/ 24 h 159"/>
                <a:gd name="T66" fmla="*/ 42 w 257"/>
                <a:gd name="T67" fmla="*/ 36 h 159"/>
                <a:gd name="T68" fmla="*/ 55 w 257"/>
                <a:gd name="T69" fmla="*/ 45 h 159"/>
                <a:gd name="T70" fmla="*/ 65 w 257"/>
                <a:gd name="T71" fmla="*/ 55 h 159"/>
                <a:gd name="T72" fmla="*/ 71 w 257"/>
                <a:gd name="T73" fmla="*/ 67 h 159"/>
                <a:gd name="T74" fmla="*/ 96 w 257"/>
                <a:gd name="T75" fmla="*/ 93 h 159"/>
                <a:gd name="T76" fmla="*/ 100 w 257"/>
                <a:gd name="T77" fmla="*/ 109 h 159"/>
                <a:gd name="T78" fmla="*/ 104 w 257"/>
                <a:gd name="T79" fmla="*/ 122 h 159"/>
                <a:gd name="T80" fmla="*/ 130 w 257"/>
                <a:gd name="T81" fmla="*/ 134 h 159"/>
                <a:gd name="T82" fmla="*/ 165 w 257"/>
                <a:gd name="T83" fmla="*/ 151 h 159"/>
                <a:gd name="T84" fmla="*/ 198 w 257"/>
                <a:gd name="T85" fmla="*/ 152 h 159"/>
                <a:gd name="T86" fmla="*/ 214 w 257"/>
                <a:gd name="T87" fmla="*/ 15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59">
                  <a:moveTo>
                    <a:pt x="214" y="150"/>
                  </a:moveTo>
                  <a:cubicBezTo>
                    <a:pt x="214" y="150"/>
                    <a:pt x="224" y="151"/>
                    <a:pt x="225" y="149"/>
                  </a:cubicBezTo>
                  <a:cubicBezTo>
                    <a:pt x="226" y="147"/>
                    <a:pt x="218" y="142"/>
                    <a:pt x="219" y="141"/>
                  </a:cubicBezTo>
                  <a:cubicBezTo>
                    <a:pt x="220" y="140"/>
                    <a:pt x="220" y="135"/>
                    <a:pt x="221" y="135"/>
                  </a:cubicBezTo>
                  <a:cubicBezTo>
                    <a:pt x="223" y="135"/>
                    <a:pt x="236" y="135"/>
                    <a:pt x="237" y="135"/>
                  </a:cubicBezTo>
                  <a:cubicBezTo>
                    <a:pt x="237" y="134"/>
                    <a:pt x="240" y="130"/>
                    <a:pt x="242" y="129"/>
                  </a:cubicBezTo>
                  <a:cubicBezTo>
                    <a:pt x="243" y="129"/>
                    <a:pt x="245" y="131"/>
                    <a:pt x="246" y="132"/>
                  </a:cubicBezTo>
                  <a:cubicBezTo>
                    <a:pt x="248" y="130"/>
                    <a:pt x="249" y="125"/>
                    <a:pt x="250" y="120"/>
                  </a:cubicBezTo>
                  <a:cubicBezTo>
                    <a:pt x="250" y="115"/>
                    <a:pt x="249" y="114"/>
                    <a:pt x="251" y="111"/>
                  </a:cubicBezTo>
                  <a:cubicBezTo>
                    <a:pt x="254" y="108"/>
                    <a:pt x="257" y="108"/>
                    <a:pt x="256" y="104"/>
                  </a:cubicBezTo>
                  <a:cubicBezTo>
                    <a:pt x="255" y="100"/>
                    <a:pt x="252" y="104"/>
                    <a:pt x="249" y="102"/>
                  </a:cubicBezTo>
                  <a:cubicBezTo>
                    <a:pt x="246" y="100"/>
                    <a:pt x="243" y="102"/>
                    <a:pt x="235" y="103"/>
                  </a:cubicBezTo>
                  <a:cubicBezTo>
                    <a:pt x="228" y="104"/>
                    <a:pt x="224" y="107"/>
                    <a:pt x="225" y="112"/>
                  </a:cubicBezTo>
                  <a:cubicBezTo>
                    <a:pt x="225" y="118"/>
                    <a:pt x="222" y="115"/>
                    <a:pt x="222" y="120"/>
                  </a:cubicBezTo>
                  <a:cubicBezTo>
                    <a:pt x="222" y="125"/>
                    <a:pt x="216" y="125"/>
                    <a:pt x="216" y="128"/>
                  </a:cubicBezTo>
                  <a:cubicBezTo>
                    <a:pt x="217" y="131"/>
                    <a:pt x="212" y="128"/>
                    <a:pt x="210" y="127"/>
                  </a:cubicBezTo>
                  <a:cubicBezTo>
                    <a:pt x="209" y="126"/>
                    <a:pt x="193" y="131"/>
                    <a:pt x="190" y="131"/>
                  </a:cubicBezTo>
                  <a:cubicBezTo>
                    <a:pt x="188" y="132"/>
                    <a:pt x="184" y="126"/>
                    <a:pt x="181" y="127"/>
                  </a:cubicBezTo>
                  <a:cubicBezTo>
                    <a:pt x="178" y="127"/>
                    <a:pt x="176" y="122"/>
                    <a:pt x="176" y="118"/>
                  </a:cubicBezTo>
                  <a:cubicBezTo>
                    <a:pt x="176" y="114"/>
                    <a:pt x="170" y="111"/>
                    <a:pt x="167" y="107"/>
                  </a:cubicBezTo>
                  <a:cubicBezTo>
                    <a:pt x="164" y="104"/>
                    <a:pt x="164" y="96"/>
                    <a:pt x="164" y="91"/>
                  </a:cubicBezTo>
                  <a:cubicBezTo>
                    <a:pt x="164" y="86"/>
                    <a:pt x="163" y="77"/>
                    <a:pt x="167" y="67"/>
                  </a:cubicBezTo>
                  <a:cubicBezTo>
                    <a:pt x="167" y="66"/>
                    <a:pt x="167" y="65"/>
                    <a:pt x="167" y="64"/>
                  </a:cubicBezTo>
                  <a:cubicBezTo>
                    <a:pt x="166" y="63"/>
                    <a:pt x="165" y="62"/>
                    <a:pt x="164" y="62"/>
                  </a:cubicBezTo>
                  <a:cubicBezTo>
                    <a:pt x="161" y="62"/>
                    <a:pt x="153" y="58"/>
                    <a:pt x="152" y="58"/>
                  </a:cubicBezTo>
                  <a:cubicBezTo>
                    <a:pt x="151" y="58"/>
                    <a:pt x="151" y="55"/>
                    <a:pt x="150" y="53"/>
                  </a:cubicBezTo>
                  <a:cubicBezTo>
                    <a:pt x="149" y="51"/>
                    <a:pt x="149" y="48"/>
                    <a:pt x="148" y="47"/>
                  </a:cubicBezTo>
                  <a:cubicBezTo>
                    <a:pt x="146" y="45"/>
                    <a:pt x="141" y="41"/>
                    <a:pt x="140" y="35"/>
                  </a:cubicBezTo>
                  <a:cubicBezTo>
                    <a:pt x="138" y="30"/>
                    <a:pt x="128" y="27"/>
                    <a:pt x="125" y="27"/>
                  </a:cubicBezTo>
                  <a:cubicBezTo>
                    <a:pt x="121" y="26"/>
                    <a:pt x="119" y="34"/>
                    <a:pt x="118" y="34"/>
                  </a:cubicBezTo>
                  <a:cubicBezTo>
                    <a:pt x="117" y="35"/>
                    <a:pt x="110" y="30"/>
                    <a:pt x="108" y="29"/>
                  </a:cubicBezTo>
                  <a:cubicBezTo>
                    <a:pt x="106" y="28"/>
                    <a:pt x="105" y="26"/>
                    <a:pt x="105" y="24"/>
                  </a:cubicBezTo>
                  <a:cubicBezTo>
                    <a:pt x="105" y="22"/>
                    <a:pt x="101" y="18"/>
                    <a:pt x="100" y="17"/>
                  </a:cubicBezTo>
                  <a:cubicBezTo>
                    <a:pt x="99" y="17"/>
                    <a:pt x="90" y="9"/>
                    <a:pt x="90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32" y="6"/>
                    <a:pt x="29" y="5"/>
                  </a:cubicBezTo>
                  <a:cubicBezTo>
                    <a:pt x="25" y="4"/>
                    <a:pt x="19" y="0"/>
                    <a:pt x="19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7"/>
                    <a:pt x="5" y="10"/>
                  </a:cubicBezTo>
                  <a:cubicBezTo>
                    <a:pt x="8" y="14"/>
                    <a:pt x="11" y="23"/>
                    <a:pt x="12" y="26"/>
                  </a:cubicBezTo>
                  <a:cubicBezTo>
                    <a:pt x="12" y="29"/>
                    <a:pt x="17" y="31"/>
                    <a:pt x="22" y="34"/>
                  </a:cubicBezTo>
                  <a:cubicBezTo>
                    <a:pt x="27" y="37"/>
                    <a:pt x="27" y="44"/>
                    <a:pt x="26" y="46"/>
                  </a:cubicBezTo>
                  <a:cubicBezTo>
                    <a:pt x="26" y="47"/>
                    <a:pt x="20" y="44"/>
                    <a:pt x="19" y="46"/>
                  </a:cubicBezTo>
                  <a:cubicBezTo>
                    <a:pt x="19" y="48"/>
                    <a:pt x="27" y="54"/>
                    <a:pt x="30" y="54"/>
                  </a:cubicBezTo>
                  <a:cubicBezTo>
                    <a:pt x="33" y="54"/>
                    <a:pt x="34" y="56"/>
                    <a:pt x="39" y="60"/>
                  </a:cubicBezTo>
                  <a:cubicBezTo>
                    <a:pt x="44" y="64"/>
                    <a:pt x="43" y="69"/>
                    <a:pt x="42" y="70"/>
                  </a:cubicBezTo>
                  <a:cubicBezTo>
                    <a:pt x="40" y="72"/>
                    <a:pt x="45" y="75"/>
                    <a:pt x="51" y="79"/>
                  </a:cubicBezTo>
                  <a:cubicBezTo>
                    <a:pt x="57" y="83"/>
                    <a:pt x="60" y="87"/>
                    <a:pt x="60" y="89"/>
                  </a:cubicBezTo>
                  <a:cubicBezTo>
                    <a:pt x="61" y="92"/>
                    <a:pt x="63" y="90"/>
                    <a:pt x="64" y="87"/>
                  </a:cubicBezTo>
                  <a:cubicBezTo>
                    <a:pt x="65" y="84"/>
                    <a:pt x="62" y="83"/>
                    <a:pt x="62" y="80"/>
                  </a:cubicBezTo>
                  <a:cubicBezTo>
                    <a:pt x="62" y="77"/>
                    <a:pt x="58" y="78"/>
                    <a:pt x="55" y="77"/>
                  </a:cubicBezTo>
                  <a:cubicBezTo>
                    <a:pt x="53" y="77"/>
                    <a:pt x="56" y="72"/>
                    <a:pt x="53" y="70"/>
                  </a:cubicBezTo>
                  <a:cubicBezTo>
                    <a:pt x="51" y="67"/>
                    <a:pt x="49" y="62"/>
                    <a:pt x="48" y="58"/>
                  </a:cubicBezTo>
                  <a:cubicBezTo>
                    <a:pt x="47" y="54"/>
                    <a:pt x="41" y="50"/>
                    <a:pt x="39" y="45"/>
                  </a:cubicBezTo>
                  <a:cubicBezTo>
                    <a:pt x="36" y="41"/>
                    <a:pt x="33" y="37"/>
                    <a:pt x="32" y="36"/>
                  </a:cubicBezTo>
                  <a:cubicBezTo>
                    <a:pt x="30" y="35"/>
                    <a:pt x="34" y="33"/>
                    <a:pt x="33" y="31"/>
                  </a:cubicBezTo>
                  <a:cubicBezTo>
                    <a:pt x="31" y="30"/>
                    <a:pt x="29" y="30"/>
                    <a:pt x="26" y="29"/>
                  </a:cubicBezTo>
                  <a:cubicBezTo>
                    <a:pt x="23" y="27"/>
                    <a:pt x="22" y="25"/>
                    <a:pt x="22" y="22"/>
                  </a:cubicBezTo>
                  <a:cubicBezTo>
                    <a:pt x="22" y="19"/>
                    <a:pt x="20" y="12"/>
                    <a:pt x="19" y="10"/>
                  </a:cubicBezTo>
                  <a:cubicBezTo>
                    <a:pt x="18" y="7"/>
                    <a:pt x="21" y="8"/>
                    <a:pt x="22" y="9"/>
                  </a:cubicBezTo>
                  <a:cubicBezTo>
                    <a:pt x="23" y="10"/>
                    <a:pt x="23" y="11"/>
                    <a:pt x="25" y="10"/>
                  </a:cubicBezTo>
                  <a:cubicBezTo>
                    <a:pt x="26" y="9"/>
                    <a:pt x="28" y="10"/>
                    <a:pt x="29" y="12"/>
                  </a:cubicBezTo>
                  <a:cubicBezTo>
                    <a:pt x="30" y="14"/>
                    <a:pt x="33" y="12"/>
                    <a:pt x="35" y="13"/>
                  </a:cubicBezTo>
                  <a:cubicBezTo>
                    <a:pt x="36" y="14"/>
                    <a:pt x="31" y="15"/>
                    <a:pt x="36" y="24"/>
                  </a:cubicBezTo>
                  <a:cubicBezTo>
                    <a:pt x="41" y="32"/>
                    <a:pt x="38" y="28"/>
                    <a:pt x="38" y="33"/>
                  </a:cubicBezTo>
                  <a:cubicBezTo>
                    <a:pt x="38" y="39"/>
                    <a:pt x="41" y="36"/>
                    <a:pt x="42" y="36"/>
                  </a:cubicBezTo>
                  <a:cubicBezTo>
                    <a:pt x="43" y="35"/>
                    <a:pt x="45" y="37"/>
                    <a:pt x="48" y="40"/>
                  </a:cubicBezTo>
                  <a:cubicBezTo>
                    <a:pt x="50" y="43"/>
                    <a:pt x="55" y="44"/>
                    <a:pt x="55" y="45"/>
                  </a:cubicBezTo>
                  <a:cubicBezTo>
                    <a:pt x="55" y="47"/>
                    <a:pt x="56" y="50"/>
                    <a:pt x="59" y="51"/>
                  </a:cubicBezTo>
                  <a:cubicBezTo>
                    <a:pt x="62" y="51"/>
                    <a:pt x="63" y="55"/>
                    <a:pt x="65" y="55"/>
                  </a:cubicBezTo>
                  <a:cubicBezTo>
                    <a:pt x="67" y="56"/>
                    <a:pt x="67" y="58"/>
                    <a:pt x="66" y="60"/>
                  </a:cubicBezTo>
                  <a:cubicBezTo>
                    <a:pt x="65" y="63"/>
                    <a:pt x="66" y="65"/>
                    <a:pt x="71" y="67"/>
                  </a:cubicBezTo>
                  <a:cubicBezTo>
                    <a:pt x="76" y="69"/>
                    <a:pt x="74" y="69"/>
                    <a:pt x="78" y="73"/>
                  </a:cubicBezTo>
                  <a:cubicBezTo>
                    <a:pt x="82" y="77"/>
                    <a:pt x="94" y="90"/>
                    <a:pt x="96" y="93"/>
                  </a:cubicBezTo>
                  <a:cubicBezTo>
                    <a:pt x="99" y="97"/>
                    <a:pt x="99" y="100"/>
                    <a:pt x="100" y="103"/>
                  </a:cubicBezTo>
                  <a:cubicBezTo>
                    <a:pt x="101" y="105"/>
                    <a:pt x="98" y="106"/>
                    <a:pt x="100" y="109"/>
                  </a:cubicBezTo>
                  <a:cubicBezTo>
                    <a:pt x="101" y="111"/>
                    <a:pt x="97" y="110"/>
                    <a:pt x="97" y="112"/>
                  </a:cubicBezTo>
                  <a:cubicBezTo>
                    <a:pt x="98" y="113"/>
                    <a:pt x="100" y="122"/>
                    <a:pt x="104" y="122"/>
                  </a:cubicBezTo>
                  <a:cubicBezTo>
                    <a:pt x="108" y="123"/>
                    <a:pt x="113" y="128"/>
                    <a:pt x="116" y="130"/>
                  </a:cubicBezTo>
                  <a:cubicBezTo>
                    <a:pt x="120" y="133"/>
                    <a:pt x="125" y="133"/>
                    <a:pt x="130" y="134"/>
                  </a:cubicBezTo>
                  <a:cubicBezTo>
                    <a:pt x="135" y="136"/>
                    <a:pt x="139" y="141"/>
                    <a:pt x="146" y="143"/>
                  </a:cubicBezTo>
                  <a:cubicBezTo>
                    <a:pt x="154" y="145"/>
                    <a:pt x="161" y="148"/>
                    <a:pt x="165" y="151"/>
                  </a:cubicBezTo>
                  <a:cubicBezTo>
                    <a:pt x="170" y="154"/>
                    <a:pt x="176" y="153"/>
                    <a:pt x="182" y="150"/>
                  </a:cubicBezTo>
                  <a:cubicBezTo>
                    <a:pt x="189" y="148"/>
                    <a:pt x="194" y="151"/>
                    <a:pt x="198" y="152"/>
                  </a:cubicBezTo>
                  <a:cubicBezTo>
                    <a:pt x="199" y="153"/>
                    <a:pt x="203" y="156"/>
                    <a:pt x="207" y="159"/>
                  </a:cubicBezTo>
                  <a:cubicBezTo>
                    <a:pt x="210" y="155"/>
                    <a:pt x="213" y="150"/>
                    <a:pt x="214" y="150"/>
                  </a:cubicBezTo>
                  <a:close/>
                </a:path>
              </a:pathLst>
            </a:custGeom>
            <a:grpFill/>
            <a:ln w="4763" cap="flat">
              <a:solidFill>
                <a:srgbClr val="F0F5FF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2">
              <a:extLst>
                <a:ext uri="{FF2B5EF4-FFF2-40B4-BE49-F238E27FC236}">
                  <a16:creationId xmlns:a16="http://schemas.microsoft.com/office/drawing/2014/main" id="{D56029A9-8E13-4834-8024-D7ACC1C5E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0274" y="5299653"/>
              <a:ext cx="195805" cy="191198"/>
            </a:xfrm>
            <a:custGeom>
              <a:avLst/>
              <a:gdLst>
                <a:gd name="T0" fmla="*/ 31 w 36"/>
                <a:gd name="T1" fmla="*/ 23 h 35"/>
                <a:gd name="T2" fmla="*/ 36 w 36"/>
                <a:gd name="T3" fmla="*/ 18 h 35"/>
                <a:gd name="T4" fmla="*/ 32 w 36"/>
                <a:gd name="T5" fmla="*/ 16 h 35"/>
                <a:gd name="T6" fmla="*/ 28 w 36"/>
                <a:gd name="T7" fmla="*/ 17 h 35"/>
                <a:gd name="T8" fmla="*/ 28 w 36"/>
                <a:gd name="T9" fmla="*/ 0 h 35"/>
                <a:gd name="T10" fmla="*/ 14 w 36"/>
                <a:gd name="T11" fmla="*/ 0 h 35"/>
                <a:gd name="T12" fmla="*/ 12 w 36"/>
                <a:gd name="T13" fmla="*/ 6 h 35"/>
                <a:gd name="T14" fmla="*/ 18 w 36"/>
                <a:gd name="T15" fmla="*/ 14 h 35"/>
                <a:gd name="T16" fmla="*/ 7 w 36"/>
                <a:gd name="T17" fmla="*/ 15 h 35"/>
                <a:gd name="T18" fmla="*/ 0 w 36"/>
                <a:gd name="T19" fmla="*/ 24 h 35"/>
                <a:gd name="T20" fmla="*/ 9 w 36"/>
                <a:gd name="T21" fmla="*/ 32 h 35"/>
                <a:gd name="T22" fmla="*/ 21 w 36"/>
                <a:gd name="T23" fmla="*/ 34 h 35"/>
                <a:gd name="T24" fmla="*/ 21 w 36"/>
                <a:gd name="T25" fmla="*/ 35 h 35"/>
                <a:gd name="T26" fmla="*/ 27 w 36"/>
                <a:gd name="T27" fmla="*/ 30 h 35"/>
                <a:gd name="T28" fmla="*/ 31 w 36"/>
                <a:gd name="T2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5">
                  <a:moveTo>
                    <a:pt x="31" y="23"/>
                  </a:moveTo>
                  <a:cubicBezTo>
                    <a:pt x="33" y="21"/>
                    <a:pt x="34" y="20"/>
                    <a:pt x="36" y="18"/>
                  </a:cubicBezTo>
                  <a:cubicBezTo>
                    <a:pt x="33" y="20"/>
                    <a:pt x="32" y="18"/>
                    <a:pt x="32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16" y="0"/>
                    <a:pt x="14" y="0"/>
                  </a:cubicBezTo>
                  <a:cubicBezTo>
                    <a:pt x="13" y="0"/>
                    <a:pt x="13" y="5"/>
                    <a:pt x="12" y="6"/>
                  </a:cubicBezTo>
                  <a:cubicBezTo>
                    <a:pt x="11" y="7"/>
                    <a:pt x="19" y="12"/>
                    <a:pt x="18" y="14"/>
                  </a:cubicBezTo>
                  <a:cubicBezTo>
                    <a:pt x="17" y="16"/>
                    <a:pt x="7" y="15"/>
                    <a:pt x="7" y="15"/>
                  </a:cubicBezTo>
                  <a:cubicBezTo>
                    <a:pt x="6" y="15"/>
                    <a:pt x="3" y="20"/>
                    <a:pt x="0" y="24"/>
                  </a:cubicBezTo>
                  <a:cubicBezTo>
                    <a:pt x="3" y="28"/>
                    <a:pt x="7" y="31"/>
                    <a:pt x="9" y="32"/>
                  </a:cubicBezTo>
                  <a:cubicBezTo>
                    <a:pt x="12" y="35"/>
                    <a:pt x="18" y="32"/>
                    <a:pt x="21" y="34"/>
                  </a:cubicBezTo>
                  <a:cubicBezTo>
                    <a:pt x="21" y="34"/>
                    <a:pt x="21" y="35"/>
                    <a:pt x="21" y="35"/>
                  </a:cubicBezTo>
                  <a:cubicBezTo>
                    <a:pt x="23" y="32"/>
                    <a:pt x="26" y="30"/>
                    <a:pt x="27" y="30"/>
                  </a:cubicBezTo>
                  <a:cubicBezTo>
                    <a:pt x="29" y="29"/>
                    <a:pt x="27" y="26"/>
                    <a:pt x="31" y="23"/>
                  </a:cubicBezTo>
                  <a:close/>
                </a:path>
              </a:pathLst>
            </a:custGeom>
            <a:grpFill/>
            <a:ln w="4763" cap="flat">
              <a:solidFill>
                <a:srgbClr val="F0F5FF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03">
              <a:extLst>
                <a:ext uri="{FF2B5EF4-FFF2-40B4-BE49-F238E27FC236}">
                  <a16:creationId xmlns:a16="http://schemas.microsoft.com/office/drawing/2014/main" id="{39CCBEC5-CBDA-4D95-81C3-E2BF8F209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310" y="5267403"/>
              <a:ext cx="59893" cy="124393"/>
            </a:xfrm>
            <a:custGeom>
              <a:avLst/>
              <a:gdLst>
                <a:gd name="T0" fmla="*/ 2 w 11"/>
                <a:gd name="T1" fmla="*/ 6 h 23"/>
                <a:gd name="T2" fmla="*/ 0 w 11"/>
                <a:gd name="T3" fmla="*/ 6 h 23"/>
                <a:gd name="T4" fmla="*/ 0 w 11"/>
                <a:gd name="T5" fmla="*/ 23 h 23"/>
                <a:gd name="T6" fmla="*/ 4 w 11"/>
                <a:gd name="T7" fmla="*/ 22 h 23"/>
                <a:gd name="T8" fmla="*/ 7 w 11"/>
                <a:gd name="T9" fmla="*/ 18 h 23"/>
                <a:gd name="T10" fmla="*/ 9 w 11"/>
                <a:gd name="T11" fmla="*/ 4 h 23"/>
                <a:gd name="T12" fmla="*/ 11 w 11"/>
                <a:gd name="T13" fmla="*/ 3 h 23"/>
                <a:gd name="T14" fmla="*/ 7 w 11"/>
                <a:gd name="T15" fmla="*/ 0 h 23"/>
                <a:gd name="T16" fmla="*/ 2 w 11"/>
                <a:gd name="T17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3">
                  <a:moveTo>
                    <a:pt x="2" y="6"/>
                  </a:moveTo>
                  <a:cubicBezTo>
                    <a:pt x="2" y="6"/>
                    <a:pt x="1" y="6"/>
                    <a:pt x="0" y="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5" y="19"/>
                    <a:pt x="7" y="18"/>
                  </a:cubicBezTo>
                  <a:cubicBezTo>
                    <a:pt x="10" y="15"/>
                    <a:pt x="5" y="5"/>
                    <a:pt x="9" y="4"/>
                  </a:cubicBezTo>
                  <a:cubicBezTo>
                    <a:pt x="10" y="4"/>
                    <a:pt x="10" y="3"/>
                    <a:pt x="11" y="3"/>
                  </a:cubicBezTo>
                  <a:cubicBezTo>
                    <a:pt x="10" y="2"/>
                    <a:pt x="8" y="0"/>
                    <a:pt x="7" y="0"/>
                  </a:cubicBezTo>
                  <a:cubicBezTo>
                    <a:pt x="5" y="1"/>
                    <a:pt x="2" y="5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rgbClr val="F0F5FF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04">
              <a:extLst>
                <a:ext uri="{FF2B5EF4-FFF2-40B4-BE49-F238E27FC236}">
                  <a16:creationId xmlns:a16="http://schemas.microsoft.com/office/drawing/2014/main" id="{711C6CA6-0020-4931-A98A-454C66E17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7257" y="5179867"/>
              <a:ext cx="135912" cy="115179"/>
            </a:xfrm>
            <a:custGeom>
              <a:avLst/>
              <a:gdLst>
                <a:gd name="T0" fmla="*/ 11 w 25"/>
                <a:gd name="T1" fmla="*/ 2 h 21"/>
                <a:gd name="T2" fmla="*/ 17 w 25"/>
                <a:gd name="T3" fmla="*/ 14 h 21"/>
                <a:gd name="T4" fmla="*/ 0 w 25"/>
                <a:gd name="T5" fmla="*/ 17 h 21"/>
                <a:gd name="T6" fmla="*/ 11 w 25"/>
                <a:gd name="T7" fmla="*/ 19 h 21"/>
                <a:gd name="T8" fmla="*/ 23 w 25"/>
                <a:gd name="T9" fmla="*/ 21 h 21"/>
                <a:gd name="T10" fmla="*/ 25 w 25"/>
                <a:gd name="T11" fmla="*/ 5 h 21"/>
                <a:gd name="T12" fmla="*/ 11 w 25"/>
                <a:gd name="T13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1">
                  <a:moveTo>
                    <a:pt x="11" y="2"/>
                  </a:moveTo>
                  <a:cubicBezTo>
                    <a:pt x="8" y="5"/>
                    <a:pt x="17" y="10"/>
                    <a:pt x="17" y="14"/>
                  </a:cubicBezTo>
                  <a:cubicBezTo>
                    <a:pt x="17" y="17"/>
                    <a:pt x="2" y="13"/>
                    <a:pt x="0" y="17"/>
                  </a:cubicBezTo>
                  <a:cubicBezTo>
                    <a:pt x="0" y="19"/>
                    <a:pt x="6" y="21"/>
                    <a:pt x="11" y="19"/>
                  </a:cubicBezTo>
                  <a:cubicBezTo>
                    <a:pt x="17" y="18"/>
                    <a:pt x="20" y="20"/>
                    <a:pt x="23" y="21"/>
                  </a:cubicBezTo>
                  <a:cubicBezTo>
                    <a:pt x="23" y="15"/>
                    <a:pt x="24" y="9"/>
                    <a:pt x="25" y="5"/>
                  </a:cubicBezTo>
                  <a:cubicBezTo>
                    <a:pt x="20" y="3"/>
                    <a:pt x="14" y="0"/>
                    <a:pt x="11" y="2"/>
                  </a:cubicBezTo>
                  <a:close/>
                </a:path>
              </a:pathLst>
            </a:custGeom>
            <a:grpFill/>
            <a:ln w="4763" cap="flat">
              <a:solidFill>
                <a:srgbClr val="F0F5FF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05">
              <a:extLst>
                <a:ext uri="{FF2B5EF4-FFF2-40B4-BE49-F238E27FC236}">
                  <a16:creationId xmlns:a16="http://schemas.microsoft.com/office/drawing/2014/main" id="{3AD1E561-BD88-431B-993E-CE044CD16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1650" y="5195993"/>
              <a:ext cx="158947" cy="110572"/>
            </a:xfrm>
            <a:custGeom>
              <a:avLst/>
              <a:gdLst>
                <a:gd name="T0" fmla="*/ 11 w 29"/>
                <a:gd name="T1" fmla="*/ 15 h 20"/>
                <a:gd name="T2" fmla="*/ 29 w 29"/>
                <a:gd name="T3" fmla="*/ 11 h 20"/>
                <a:gd name="T4" fmla="*/ 6 w 29"/>
                <a:gd name="T5" fmla="*/ 2 h 20"/>
                <a:gd name="T6" fmla="*/ 2 w 29"/>
                <a:gd name="T7" fmla="*/ 2 h 20"/>
                <a:gd name="T8" fmla="*/ 0 w 29"/>
                <a:gd name="T9" fmla="*/ 18 h 20"/>
                <a:gd name="T10" fmla="*/ 1 w 29"/>
                <a:gd name="T11" fmla="*/ 18 h 20"/>
                <a:gd name="T12" fmla="*/ 11 w 29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0">
                  <a:moveTo>
                    <a:pt x="11" y="15"/>
                  </a:moveTo>
                  <a:cubicBezTo>
                    <a:pt x="18" y="12"/>
                    <a:pt x="29" y="16"/>
                    <a:pt x="29" y="11"/>
                  </a:cubicBezTo>
                  <a:cubicBezTo>
                    <a:pt x="29" y="6"/>
                    <a:pt x="11" y="0"/>
                    <a:pt x="6" y="2"/>
                  </a:cubicBezTo>
                  <a:cubicBezTo>
                    <a:pt x="5" y="2"/>
                    <a:pt x="3" y="2"/>
                    <a:pt x="2" y="2"/>
                  </a:cubicBezTo>
                  <a:cubicBezTo>
                    <a:pt x="1" y="6"/>
                    <a:pt x="0" y="12"/>
                    <a:pt x="0" y="18"/>
                  </a:cubicBezTo>
                  <a:cubicBezTo>
                    <a:pt x="0" y="18"/>
                    <a:pt x="0" y="18"/>
                    <a:pt x="1" y="18"/>
                  </a:cubicBezTo>
                  <a:cubicBezTo>
                    <a:pt x="4" y="20"/>
                    <a:pt x="4" y="17"/>
                    <a:pt x="11" y="15"/>
                  </a:cubicBezTo>
                  <a:close/>
                </a:path>
              </a:pathLst>
            </a:custGeom>
            <a:grpFill/>
            <a:ln w="4763" cap="flat">
              <a:solidFill>
                <a:srgbClr val="F0F5FF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6">
              <a:extLst>
                <a:ext uri="{FF2B5EF4-FFF2-40B4-BE49-F238E27FC236}">
                  <a16:creationId xmlns:a16="http://schemas.microsoft.com/office/drawing/2014/main" id="{EDD0BEF8-3C64-4FB8-97D0-E8CDAE5EE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2934" y="5430958"/>
              <a:ext cx="195805" cy="202715"/>
            </a:xfrm>
            <a:custGeom>
              <a:avLst/>
              <a:gdLst>
                <a:gd name="T0" fmla="*/ 19 w 36"/>
                <a:gd name="T1" fmla="*/ 35 h 37"/>
                <a:gd name="T2" fmla="*/ 28 w 36"/>
                <a:gd name="T3" fmla="*/ 36 h 37"/>
                <a:gd name="T4" fmla="*/ 32 w 36"/>
                <a:gd name="T5" fmla="*/ 37 h 37"/>
                <a:gd name="T6" fmla="*/ 31 w 36"/>
                <a:gd name="T7" fmla="*/ 35 h 37"/>
                <a:gd name="T8" fmla="*/ 33 w 36"/>
                <a:gd name="T9" fmla="*/ 24 h 37"/>
                <a:gd name="T10" fmla="*/ 34 w 36"/>
                <a:gd name="T11" fmla="*/ 10 h 37"/>
                <a:gd name="T12" fmla="*/ 36 w 36"/>
                <a:gd name="T13" fmla="*/ 1 h 37"/>
                <a:gd name="T14" fmla="*/ 36 w 36"/>
                <a:gd name="T15" fmla="*/ 0 h 37"/>
                <a:gd name="T16" fmla="*/ 26 w 36"/>
                <a:gd name="T17" fmla="*/ 4 h 37"/>
                <a:gd name="T18" fmla="*/ 18 w 36"/>
                <a:gd name="T19" fmla="*/ 6 h 37"/>
                <a:gd name="T20" fmla="*/ 9 w 36"/>
                <a:gd name="T21" fmla="*/ 10 h 37"/>
                <a:gd name="T22" fmla="*/ 6 w 36"/>
                <a:gd name="T23" fmla="*/ 15 h 37"/>
                <a:gd name="T24" fmla="*/ 3 w 36"/>
                <a:gd name="T25" fmla="*/ 18 h 37"/>
                <a:gd name="T26" fmla="*/ 0 w 36"/>
                <a:gd name="T27" fmla="*/ 18 h 37"/>
                <a:gd name="T28" fmla="*/ 2 w 36"/>
                <a:gd name="T29" fmla="*/ 21 h 37"/>
                <a:gd name="T30" fmla="*/ 12 w 36"/>
                <a:gd name="T31" fmla="*/ 31 h 37"/>
                <a:gd name="T32" fmla="*/ 15 w 36"/>
                <a:gd name="T33" fmla="*/ 35 h 37"/>
                <a:gd name="T34" fmla="*/ 19 w 36"/>
                <a:gd name="T35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37">
                  <a:moveTo>
                    <a:pt x="19" y="35"/>
                  </a:moveTo>
                  <a:cubicBezTo>
                    <a:pt x="21" y="36"/>
                    <a:pt x="26" y="35"/>
                    <a:pt x="28" y="36"/>
                  </a:cubicBezTo>
                  <a:cubicBezTo>
                    <a:pt x="29" y="37"/>
                    <a:pt x="30" y="37"/>
                    <a:pt x="32" y="37"/>
                  </a:cubicBezTo>
                  <a:cubicBezTo>
                    <a:pt x="31" y="36"/>
                    <a:pt x="31" y="35"/>
                    <a:pt x="31" y="35"/>
                  </a:cubicBezTo>
                  <a:cubicBezTo>
                    <a:pt x="29" y="33"/>
                    <a:pt x="32" y="28"/>
                    <a:pt x="33" y="24"/>
                  </a:cubicBezTo>
                  <a:cubicBezTo>
                    <a:pt x="34" y="21"/>
                    <a:pt x="32" y="12"/>
                    <a:pt x="34" y="10"/>
                  </a:cubicBezTo>
                  <a:cubicBezTo>
                    <a:pt x="36" y="8"/>
                    <a:pt x="35" y="6"/>
                    <a:pt x="36" y="1"/>
                  </a:cubicBezTo>
                  <a:cubicBezTo>
                    <a:pt x="36" y="1"/>
                    <a:pt x="36" y="1"/>
                    <a:pt x="36" y="0"/>
                  </a:cubicBezTo>
                  <a:cubicBezTo>
                    <a:pt x="32" y="0"/>
                    <a:pt x="27" y="4"/>
                    <a:pt x="26" y="4"/>
                  </a:cubicBezTo>
                  <a:cubicBezTo>
                    <a:pt x="24" y="4"/>
                    <a:pt x="19" y="3"/>
                    <a:pt x="18" y="6"/>
                  </a:cubicBezTo>
                  <a:cubicBezTo>
                    <a:pt x="17" y="9"/>
                    <a:pt x="13" y="10"/>
                    <a:pt x="9" y="10"/>
                  </a:cubicBezTo>
                  <a:cubicBezTo>
                    <a:pt x="4" y="10"/>
                    <a:pt x="6" y="14"/>
                    <a:pt x="6" y="15"/>
                  </a:cubicBezTo>
                  <a:cubicBezTo>
                    <a:pt x="6" y="16"/>
                    <a:pt x="3" y="18"/>
                    <a:pt x="3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21"/>
                    <a:pt x="2" y="21"/>
                  </a:cubicBezTo>
                  <a:cubicBezTo>
                    <a:pt x="5" y="23"/>
                    <a:pt x="9" y="30"/>
                    <a:pt x="12" y="31"/>
                  </a:cubicBezTo>
                  <a:cubicBezTo>
                    <a:pt x="13" y="32"/>
                    <a:pt x="14" y="33"/>
                    <a:pt x="15" y="35"/>
                  </a:cubicBezTo>
                  <a:cubicBezTo>
                    <a:pt x="17" y="35"/>
                    <a:pt x="18" y="35"/>
                    <a:pt x="19" y="35"/>
                  </a:cubicBezTo>
                  <a:close/>
                </a:path>
              </a:pathLst>
            </a:custGeom>
            <a:grpFill/>
            <a:ln w="4763" cap="flat">
              <a:solidFill>
                <a:srgbClr val="F0F5FF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2">
              <a:extLst>
                <a:ext uri="{FF2B5EF4-FFF2-40B4-BE49-F238E27FC236}">
                  <a16:creationId xmlns:a16="http://schemas.microsoft.com/office/drawing/2014/main" id="{1E83139B-9B14-4ED6-8A61-D55B4E43E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739" y="5622154"/>
              <a:ext cx="152036" cy="119786"/>
            </a:xfrm>
            <a:custGeom>
              <a:avLst/>
              <a:gdLst>
                <a:gd name="T0" fmla="*/ 27 w 28"/>
                <a:gd name="T1" fmla="*/ 18 h 22"/>
                <a:gd name="T2" fmla="*/ 28 w 28"/>
                <a:gd name="T3" fmla="*/ 12 h 22"/>
                <a:gd name="T4" fmla="*/ 20 w 28"/>
                <a:gd name="T5" fmla="*/ 2 h 22"/>
                <a:gd name="T6" fmla="*/ 16 w 28"/>
                <a:gd name="T7" fmla="*/ 1 h 22"/>
                <a:gd name="T8" fmla="*/ 7 w 28"/>
                <a:gd name="T9" fmla="*/ 0 h 22"/>
                <a:gd name="T10" fmla="*/ 3 w 28"/>
                <a:gd name="T11" fmla="*/ 0 h 22"/>
                <a:gd name="T12" fmla="*/ 2 w 28"/>
                <a:gd name="T13" fmla="*/ 3 h 22"/>
                <a:gd name="T14" fmla="*/ 4 w 28"/>
                <a:gd name="T15" fmla="*/ 10 h 22"/>
                <a:gd name="T16" fmla="*/ 9 w 28"/>
                <a:gd name="T17" fmla="*/ 9 h 22"/>
                <a:gd name="T18" fmla="*/ 13 w 28"/>
                <a:gd name="T19" fmla="*/ 13 h 22"/>
                <a:gd name="T20" fmla="*/ 19 w 28"/>
                <a:gd name="T21" fmla="*/ 18 h 22"/>
                <a:gd name="T22" fmla="*/ 24 w 28"/>
                <a:gd name="T23" fmla="*/ 22 h 22"/>
                <a:gd name="T24" fmla="*/ 26 w 28"/>
                <a:gd name="T25" fmla="*/ 22 h 22"/>
                <a:gd name="T26" fmla="*/ 27 w 28"/>
                <a:gd name="T2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22">
                  <a:moveTo>
                    <a:pt x="27" y="18"/>
                  </a:moveTo>
                  <a:cubicBezTo>
                    <a:pt x="27" y="17"/>
                    <a:pt x="27" y="14"/>
                    <a:pt x="28" y="12"/>
                  </a:cubicBezTo>
                  <a:cubicBezTo>
                    <a:pt x="25" y="9"/>
                    <a:pt x="22" y="5"/>
                    <a:pt x="20" y="2"/>
                  </a:cubicBezTo>
                  <a:cubicBezTo>
                    <a:pt x="18" y="2"/>
                    <a:pt x="17" y="2"/>
                    <a:pt x="16" y="1"/>
                  </a:cubicBezTo>
                  <a:cubicBezTo>
                    <a:pt x="14" y="0"/>
                    <a:pt x="9" y="1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3" y="1"/>
                    <a:pt x="3" y="2"/>
                    <a:pt x="2" y="3"/>
                  </a:cubicBezTo>
                  <a:cubicBezTo>
                    <a:pt x="0" y="4"/>
                    <a:pt x="0" y="9"/>
                    <a:pt x="4" y="10"/>
                  </a:cubicBezTo>
                  <a:cubicBezTo>
                    <a:pt x="8" y="12"/>
                    <a:pt x="7" y="9"/>
                    <a:pt x="9" y="9"/>
                  </a:cubicBezTo>
                  <a:cubicBezTo>
                    <a:pt x="11" y="9"/>
                    <a:pt x="11" y="13"/>
                    <a:pt x="13" y="13"/>
                  </a:cubicBezTo>
                  <a:cubicBezTo>
                    <a:pt x="15" y="13"/>
                    <a:pt x="19" y="15"/>
                    <a:pt x="19" y="18"/>
                  </a:cubicBezTo>
                  <a:cubicBezTo>
                    <a:pt x="19" y="21"/>
                    <a:pt x="20" y="22"/>
                    <a:pt x="24" y="22"/>
                  </a:cubicBezTo>
                  <a:cubicBezTo>
                    <a:pt x="24" y="22"/>
                    <a:pt x="25" y="22"/>
                    <a:pt x="26" y="22"/>
                  </a:cubicBezTo>
                  <a:cubicBezTo>
                    <a:pt x="26" y="20"/>
                    <a:pt x="27" y="19"/>
                    <a:pt x="27" y="18"/>
                  </a:cubicBezTo>
                  <a:close/>
                </a:path>
              </a:pathLst>
            </a:custGeom>
            <a:grpFill/>
            <a:ln w="4763" cap="flat">
              <a:solidFill>
                <a:srgbClr val="F0F5FF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13">
              <a:extLst>
                <a:ext uri="{FF2B5EF4-FFF2-40B4-BE49-F238E27FC236}">
                  <a16:creationId xmlns:a16="http://schemas.microsoft.com/office/drawing/2014/main" id="{E50E33A9-81D5-472C-BAC1-9F71B72A3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0256" y="5682047"/>
              <a:ext cx="267215" cy="124393"/>
            </a:xfrm>
            <a:custGeom>
              <a:avLst/>
              <a:gdLst>
                <a:gd name="T0" fmla="*/ 44 w 49"/>
                <a:gd name="T1" fmla="*/ 7 h 23"/>
                <a:gd name="T2" fmla="*/ 32 w 49"/>
                <a:gd name="T3" fmla="*/ 1 h 23"/>
                <a:gd name="T4" fmla="*/ 20 w 49"/>
                <a:gd name="T5" fmla="*/ 5 h 23"/>
                <a:gd name="T6" fmla="*/ 7 w 49"/>
                <a:gd name="T7" fmla="*/ 5 h 23"/>
                <a:gd name="T8" fmla="*/ 2 w 49"/>
                <a:gd name="T9" fmla="*/ 1 h 23"/>
                <a:gd name="T10" fmla="*/ 1 w 49"/>
                <a:gd name="T11" fmla="*/ 7 h 23"/>
                <a:gd name="T12" fmla="*/ 0 w 49"/>
                <a:gd name="T13" fmla="*/ 11 h 23"/>
                <a:gd name="T14" fmla="*/ 11 w 49"/>
                <a:gd name="T15" fmla="*/ 16 h 23"/>
                <a:gd name="T16" fmla="*/ 17 w 49"/>
                <a:gd name="T17" fmla="*/ 20 h 23"/>
                <a:gd name="T18" fmla="*/ 23 w 49"/>
                <a:gd name="T19" fmla="*/ 19 h 23"/>
                <a:gd name="T20" fmla="*/ 21 w 49"/>
                <a:gd name="T21" fmla="*/ 14 h 23"/>
                <a:gd name="T22" fmla="*/ 25 w 49"/>
                <a:gd name="T23" fmla="*/ 10 h 23"/>
                <a:gd name="T24" fmla="*/ 35 w 49"/>
                <a:gd name="T25" fmla="*/ 7 h 23"/>
                <a:gd name="T26" fmla="*/ 37 w 49"/>
                <a:gd name="T27" fmla="*/ 13 h 23"/>
                <a:gd name="T28" fmla="*/ 42 w 49"/>
                <a:gd name="T29" fmla="*/ 21 h 23"/>
                <a:gd name="T30" fmla="*/ 48 w 49"/>
                <a:gd name="T31" fmla="*/ 16 h 23"/>
                <a:gd name="T32" fmla="*/ 49 w 49"/>
                <a:gd name="T33" fmla="*/ 13 h 23"/>
                <a:gd name="T34" fmla="*/ 44 w 49"/>
                <a:gd name="T3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23">
                  <a:moveTo>
                    <a:pt x="44" y="7"/>
                  </a:moveTo>
                  <a:cubicBezTo>
                    <a:pt x="41" y="2"/>
                    <a:pt x="35" y="3"/>
                    <a:pt x="32" y="1"/>
                  </a:cubicBezTo>
                  <a:cubicBezTo>
                    <a:pt x="29" y="0"/>
                    <a:pt x="24" y="2"/>
                    <a:pt x="20" y="5"/>
                  </a:cubicBezTo>
                  <a:cubicBezTo>
                    <a:pt x="16" y="9"/>
                    <a:pt x="10" y="7"/>
                    <a:pt x="7" y="5"/>
                  </a:cubicBezTo>
                  <a:cubicBezTo>
                    <a:pt x="5" y="5"/>
                    <a:pt x="4" y="3"/>
                    <a:pt x="2" y="1"/>
                  </a:cubicBezTo>
                  <a:cubicBezTo>
                    <a:pt x="1" y="3"/>
                    <a:pt x="1" y="6"/>
                    <a:pt x="1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3" y="12"/>
                    <a:pt x="8" y="13"/>
                    <a:pt x="11" y="16"/>
                  </a:cubicBezTo>
                  <a:cubicBezTo>
                    <a:pt x="13" y="19"/>
                    <a:pt x="15" y="17"/>
                    <a:pt x="17" y="20"/>
                  </a:cubicBezTo>
                  <a:cubicBezTo>
                    <a:pt x="18" y="23"/>
                    <a:pt x="22" y="20"/>
                    <a:pt x="23" y="19"/>
                  </a:cubicBezTo>
                  <a:cubicBezTo>
                    <a:pt x="24" y="17"/>
                    <a:pt x="21" y="16"/>
                    <a:pt x="21" y="14"/>
                  </a:cubicBezTo>
                  <a:cubicBezTo>
                    <a:pt x="21" y="12"/>
                    <a:pt x="25" y="13"/>
                    <a:pt x="25" y="10"/>
                  </a:cubicBezTo>
                  <a:cubicBezTo>
                    <a:pt x="26" y="7"/>
                    <a:pt x="32" y="6"/>
                    <a:pt x="35" y="7"/>
                  </a:cubicBezTo>
                  <a:cubicBezTo>
                    <a:pt x="37" y="8"/>
                    <a:pt x="40" y="10"/>
                    <a:pt x="37" y="13"/>
                  </a:cubicBezTo>
                  <a:cubicBezTo>
                    <a:pt x="35" y="15"/>
                    <a:pt x="39" y="18"/>
                    <a:pt x="42" y="21"/>
                  </a:cubicBezTo>
                  <a:cubicBezTo>
                    <a:pt x="44" y="19"/>
                    <a:pt x="47" y="17"/>
                    <a:pt x="48" y="16"/>
                  </a:cubicBezTo>
                  <a:cubicBezTo>
                    <a:pt x="48" y="15"/>
                    <a:pt x="49" y="14"/>
                    <a:pt x="49" y="13"/>
                  </a:cubicBezTo>
                  <a:cubicBezTo>
                    <a:pt x="47" y="13"/>
                    <a:pt x="46" y="10"/>
                    <a:pt x="44" y="7"/>
                  </a:cubicBezTo>
                  <a:close/>
                </a:path>
              </a:pathLst>
            </a:custGeom>
            <a:grpFill/>
            <a:ln w="4763" cap="flat">
              <a:solidFill>
                <a:srgbClr val="F0F5FF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21">
              <a:extLst>
                <a:ext uri="{FF2B5EF4-FFF2-40B4-BE49-F238E27FC236}">
                  <a16:creationId xmlns:a16="http://schemas.microsoft.com/office/drawing/2014/main" id="{9E9FCED5-9388-4125-A152-9A550E457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9632" y="5027831"/>
              <a:ext cx="483751" cy="168162"/>
            </a:xfrm>
            <a:custGeom>
              <a:avLst/>
              <a:gdLst>
                <a:gd name="T0" fmla="*/ 72 w 89"/>
                <a:gd name="T1" fmla="*/ 20 h 31"/>
                <a:gd name="T2" fmla="*/ 32 w 89"/>
                <a:gd name="T3" fmla="*/ 3 h 31"/>
                <a:gd name="T4" fmla="*/ 2 w 89"/>
                <a:gd name="T5" fmla="*/ 14 h 31"/>
                <a:gd name="T6" fmla="*/ 16 w 89"/>
                <a:gd name="T7" fmla="*/ 7 h 31"/>
                <a:gd name="T8" fmla="*/ 25 w 89"/>
                <a:gd name="T9" fmla="*/ 10 h 31"/>
                <a:gd name="T10" fmla="*/ 39 w 89"/>
                <a:gd name="T11" fmla="*/ 14 h 31"/>
                <a:gd name="T12" fmla="*/ 57 w 89"/>
                <a:gd name="T13" fmla="*/ 23 h 31"/>
                <a:gd name="T14" fmla="*/ 61 w 89"/>
                <a:gd name="T15" fmla="*/ 30 h 31"/>
                <a:gd name="T16" fmla="*/ 88 w 89"/>
                <a:gd name="T17" fmla="*/ 29 h 31"/>
                <a:gd name="T18" fmla="*/ 72 w 89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31">
                  <a:moveTo>
                    <a:pt x="72" y="20"/>
                  </a:moveTo>
                  <a:cubicBezTo>
                    <a:pt x="67" y="20"/>
                    <a:pt x="48" y="7"/>
                    <a:pt x="32" y="3"/>
                  </a:cubicBezTo>
                  <a:cubicBezTo>
                    <a:pt x="15" y="0"/>
                    <a:pt x="0" y="12"/>
                    <a:pt x="2" y="14"/>
                  </a:cubicBezTo>
                  <a:cubicBezTo>
                    <a:pt x="4" y="17"/>
                    <a:pt x="12" y="10"/>
                    <a:pt x="16" y="7"/>
                  </a:cubicBezTo>
                  <a:cubicBezTo>
                    <a:pt x="20" y="4"/>
                    <a:pt x="24" y="9"/>
                    <a:pt x="25" y="10"/>
                  </a:cubicBezTo>
                  <a:cubicBezTo>
                    <a:pt x="25" y="12"/>
                    <a:pt x="30" y="13"/>
                    <a:pt x="39" y="14"/>
                  </a:cubicBezTo>
                  <a:cubicBezTo>
                    <a:pt x="47" y="14"/>
                    <a:pt x="48" y="21"/>
                    <a:pt x="57" y="23"/>
                  </a:cubicBezTo>
                  <a:cubicBezTo>
                    <a:pt x="65" y="25"/>
                    <a:pt x="57" y="28"/>
                    <a:pt x="61" y="30"/>
                  </a:cubicBezTo>
                  <a:cubicBezTo>
                    <a:pt x="65" y="31"/>
                    <a:pt x="86" y="31"/>
                    <a:pt x="88" y="29"/>
                  </a:cubicBezTo>
                  <a:cubicBezTo>
                    <a:pt x="89" y="27"/>
                    <a:pt x="78" y="20"/>
                    <a:pt x="72" y="20"/>
                  </a:cubicBezTo>
                  <a:close/>
                </a:path>
              </a:pathLst>
            </a:custGeom>
            <a:grpFill/>
            <a:ln w="4763" cap="flat">
              <a:solidFill>
                <a:srgbClr val="F0F5FF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22">
              <a:extLst>
                <a:ext uri="{FF2B5EF4-FFF2-40B4-BE49-F238E27FC236}">
                  <a16:creationId xmlns:a16="http://schemas.microsoft.com/office/drawing/2014/main" id="{28B0D11A-BE90-41A2-BA25-01564BCE0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061" y="5255886"/>
              <a:ext cx="115179" cy="55286"/>
            </a:xfrm>
            <a:custGeom>
              <a:avLst/>
              <a:gdLst>
                <a:gd name="T0" fmla="*/ 2 w 21"/>
                <a:gd name="T1" fmla="*/ 4 h 10"/>
                <a:gd name="T2" fmla="*/ 19 w 21"/>
                <a:gd name="T3" fmla="*/ 7 h 10"/>
                <a:gd name="T4" fmla="*/ 2 w 21"/>
                <a:gd name="T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0">
                  <a:moveTo>
                    <a:pt x="2" y="4"/>
                  </a:moveTo>
                  <a:cubicBezTo>
                    <a:pt x="4" y="6"/>
                    <a:pt x="18" y="10"/>
                    <a:pt x="19" y="7"/>
                  </a:cubicBezTo>
                  <a:cubicBezTo>
                    <a:pt x="21" y="3"/>
                    <a:pt x="0" y="0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rgbClr val="F0F5FF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3">
              <a:extLst>
                <a:ext uri="{FF2B5EF4-FFF2-40B4-BE49-F238E27FC236}">
                  <a16:creationId xmlns:a16="http://schemas.microsoft.com/office/drawing/2014/main" id="{E5DB9846-F4AE-4291-932F-F60F9F7B4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4365" y="5251279"/>
              <a:ext cx="103662" cy="59893"/>
            </a:xfrm>
            <a:custGeom>
              <a:avLst/>
              <a:gdLst>
                <a:gd name="T0" fmla="*/ 3 w 19"/>
                <a:gd name="T1" fmla="*/ 5 h 11"/>
                <a:gd name="T2" fmla="*/ 17 w 19"/>
                <a:gd name="T3" fmla="*/ 5 h 11"/>
                <a:gd name="T4" fmla="*/ 3 w 19"/>
                <a:gd name="T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1">
                  <a:moveTo>
                    <a:pt x="3" y="5"/>
                  </a:moveTo>
                  <a:cubicBezTo>
                    <a:pt x="7" y="11"/>
                    <a:pt x="16" y="7"/>
                    <a:pt x="17" y="5"/>
                  </a:cubicBezTo>
                  <a:cubicBezTo>
                    <a:pt x="19" y="2"/>
                    <a:pt x="0" y="0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rgbClr val="F0F5FF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6">
              <a:extLst>
                <a:ext uri="{FF2B5EF4-FFF2-40B4-BE49-F238E27FC236}">
                  <a16:creationId xmlns:a16="http://schemas.microsoft.com/office/drawing/2014/main" id="{EB349B28-192F-47F6-853A-63854F3231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4793" y="862965"/>
              <a:ext cx="2810363" cy="2098559"/>
            </a:xfrm>
            <a:custGeom>
              <a:avLst/>
              <a:gdLst>
                <a:gd name="T0" fmla="*/ 453 w 516"/>
                <a:gd name="T1" fmla="*/ 45 h 385"/>
                <a:gd name="T2" fmla="*/ 414 w 516"/>
                <a:gd name="T3" fmla="*/ 62 h 385"/>
                <a:gd name="T4" fmla="*/ 412 w 516"/>
                <a:gd name="T5" fmla="*/ 39 h 385"/>
                <a:gd name="T6" fmla="*/ 369 w 516"/>
                <a:gd name="T7" fmla="*/ 36 h 385"/>
                <a:gd name="T8" fmla="*/ 412 w 516"/>
                <a:gd name="T9" fmla="*/ 29 h 385"/>
                <a:gd name="T10" fmla="*/ 408 w 516"/>
                <a:gd name="T11" fmla="*/ 13 h 385"/>
                <a:gd name="T12" fmla="*/ 348 w 516"/>
                <a:gd name="T13" fmla="*/ 1 h 385"/>
                <a:gd name="T14" fmla="*/ 293 w 516"/>
                <a:gd name="T15" fmla="*/ 8 h 385"/>
                <a:gd name="T16" fmla="*/ 251 w 516"/>
                <a:gd name="T17" fmla="*/ 8 h 385"/>
                <a:gd name="T18" fmla="*/ 217 w 516"/>
                <a:gd name="T19" fmla="*/ 24 h 385"/>
                <a:gd name="T20" fmla="*/ 209 w 516"/>
                <a:gd name="T21" fmla="*/ 28 h 385"/>
                <a:gd name="T22" fmla="*/ 185 w 516"/>
                <a:gd name="T23" fmla="*/ 35 h 385"/>
                <a:gd name="T24" fmla="*/ 162 w 516"/>
                <a:gd name="T25" fmla="*/ 43 h 385"/>
                <a:gd name="T26" fmla="*/ 121 w 516"/>
                <a:gd name="T27" fmla="*/ 36 h 385"/>
                <a:gd name="T28" fmla="*/ 99 w 516"/>
                <a:gd name="T29" fmla="*/ 52 h 385"/>
                <a:gd name="T30" fmla="*/ 66 w 516"/>
                <a:gd name="T31" fmla="*/ 74 h 385"/>
                <a:gd name="T32" fmla="*/ 0 w 516"/>
                <a:gd name="T33" fmla="*/ 107 h 385"/>
                <a:gd name="T34" fmla="*/ 42 w 516"/>
                <a:gd name="T35" fmla="*/ 118 h 385"/>
                <a:gd name="T36" fmla="*/ 12 w 516"/>
                <a:gd name="T37" fmla="*/ 129 h 385"/>
                <a:gd name="T38" fmla="*/ 37 w 516"/>
                <a:gd name="T39" fmla="*/ 145 h 385"/>
                <a:gd name="T40" fmla="*/ 71 w 516"/>
                <a:gd name="T41" fmla="*/ 144 h 385"/>
                <a:gd name="T42" fmla="*/ 121 w 516"/>
                <a:gd name="T43" fmla="*/ 158 h 385"/>
                <a:gd name="T44" fmla="*/ 147 w 516"/>
                <a:gd name="T45" fmla="*/ 192 h 385"/>
                <a:gd name="T46" fmla="*/ 151 w 516"/>
                <a:gd name="T47" fmla="*/ 222 h 385"/>
                <a:gd name="T48" fmla="*/ 183 w 516"/>
                <a:gd name="T49" fmla="*/ 233 h 385"/>
                <a:gd name="T50" fmla="*/ 179 w 516"/>
                <a:gd name="T51" fmla="*/ 245 h 385"/>
                <a:gd name="T52" fmla="*/ 174 w 516"/>
                <a:gd name="T53" fmla="*/ 266 h 385"/>
                <a:gd name="T54" fmla="*/ 169 w 516"/>
                <a:gd name="T55" fmla="*/ 292 h 385"/>
                <a:gd name="T56" fmla="*/ 176 w 516"/>
                <a:gd name="T57" fmla="*/ 326 h 385"/>
                <a:gd name="T58" fmla="*/ 191 w 516"/>
                <a:gd name="T59" fmla="*/ 346 h 385"/>
                <a:gd name="T60" fmla="*/ 214 w 516"/>
                <a:gd name="T61" fmla="*/ 372 h 385"/>
                <a:gd name="T62" fmla="*/ 247 w 516"/>
                <a:gd name="T63" fmla="*/ 385 h 385"/>
                <a:gd name="T64" fmla="*/ 257 w 516"/>
                <a:gd name="T65" fmla="*/ 352 h 385"/>
                <a:gd name="T66" fmla="*/ 271 w 516"/>
                <a:gd name="T67" fmla="*/ 336 h 385"/>
                <a:gd name="T68" fmla="*/ 273 w 516"/>
                <a:gd name="T69" fmla="*/ 319 h 385"/>
                <a:gd name="T70" fmla="*/ 287 w 516"/>
                <a:gd name="T71" fmla="*/ 309 h 385"/>
                <a:gd name="T72" fmla="*/ 300 w 516"/>
                <a:gd name="T73" fmla="*/ 306 h 385"/>
                <a:gd name="T74" fmla="*/ 344 w 516"/>
                <a:gd name="T75" fmla="*/ 276 h 385"/>
                <a:gd name="T76" fmla="*/ 373 w 516"/>
                <a:gd name="T77" fmla="*/ 268 h 385"/>
                <a:gd name="T78" fmla="*/ 430 w 516"/>
                <a:gd name="T79" fmla="*/ 243 h 385"/>
                <a:gd name="T80" fmla="*/ 399 w 516"/>
                <a:gd name="T81" fmla="*/ 236 h 385"/>
                <a:gd name="T82" fmla="*/ 431 w 516"/>
                <a:gd name="T83" fmla="*/ 238 h 385"/>
                <a:gd name="T84" fmla="*/ 425 w 516"/>
                <a:gd name="T85" fmla="*/ 209 h 385"/>
                <a:gd name="T86" fmla="*/ 409 w 516"/>
                <a:gd name="T87" fmla="*/ 195 h 385"/>
                <a:gd name="T88" fmla="*/ 445 w 516"/>
                <a:gd name="T89" fmla="*/ 190 h 385"/>
                <a:gd name="T90" fmla="*/ 455 w 516"/>
                <a:gd name="T91" fmla="*/ 172 h 385"/>
                <a:gd name="T92" fmla="*/ 450 w 516"/>
                <a:gd name="T93" fmla="*/ 145 h 385"/>
                <a:gd name="T94" fmla="*/ 440 w 516"/>
                <a:gd name="T95" fmla="*/ 133 h 385"/>
                <a:gd name="T96" fmla="*/ 444 w 516"/>
                <a:gd name="T97" fmla="*/ 121 h 385"/>
                <a:gd name="T98" fmla="*/ 432 w 516"/>
                <a:gd name="T99" fmla="*/ 115 h 385"/>
                <a:gd name="T100" fmla="*/ 466 w 516"/>
                <a:gd name="T101" fmla="*/ 80 h 385"/>
                <a:gd name="T102" fmla="*/ 458 w 516"/>
                <a:gd name="T103" fmla="*/ 70 h 385"/>
                <a:gd name="T104" fmla="*/ 467 w 516"/>
                <a:gd name="T105" fmla="*/ 61 h 385"/>
                <a:gd name="T106" fmla="*/ 516 w 516"/>
                <a:gd name="T107" fmla="*/ 44 h 385"/>
                <a:gd name="T108" fmla="*/ 170 w 516"/>
                <a:gd name="T109" fmla="*/ 246 h 385"/>
                <a:gd name="T110" fmla="*/ 162 w 516"/>
                <a:gd name="T111" fmla="*/ 25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16" h="385">
                  <a:moveTo>
                    <a:pt x="487" y="36"/>
                  </a:moveTo>
                  <a:cubicBezTo>
                    <a:pt x="478" y="36"/>
                    <a:pt x="470" y="37"/>
                    <a:pt x="470" y="44"/>
                  </a:cubicBezTo>
                  <a:cubicBezTo>
                    <a:pt x="469" y="50"/>
                    <a:pt x="458" y="42"/>
                    <a:pt x="453" y="45"/>
                  </a:cubicBezTo>
                  <a:cubicBezTo>
                    <a:pt x="448" y="47"/>
                    <a:pt x="450" y="39"/>
                    <a:pt x="445" y="42"/>
                  </a:cubicBezTo>
                  <a:cubicBezTo>
                    <a:pt x="440" y="44"/>
                    <a:pt x="435" y="50"/>
                    <a:pt x="429" y="53"/>
                  </a:cubicBezTo>
                  <a:cubicBezTo>
                    <a:pt x="423" y="55"/>
                    <a:pt x="418" y="61"/>
                    <a:pt x="414" y="62"/>
                  </a:cubicBezTo>
                  <a:cubicBezTo>
                    <a:pt x="411" y="62"/>
                    <a:pt x="422" y="51"/>
                    <a:pt x="428" y="45"/>
                  </a:cubicBezTo>
                  <a:cubicBezTo>
                    <a:pt x="434" y="39"/>
                    <a:pt x="431" y="32"/>
                    <a:pt x="423" y="32"/>
                  </a:cubicBezTo>
                  <a:cubicBezTo>
                    <a:pt x="415" y="33"/>
                    <a:pt x="417" y="38"/>
                    <a:pt x="412" y="39"/>
                  </a:cubicBezTo>
                  <a:cubicBezTo>
                    <a:pt x="408" y="40"/>
                    <a:pt x="387" y="51"/>
                    <a:pt x="386" y="48"/>
                  </a:cubicBezTo>
                  <a:cubicBezTo>
                    <a:pt x="385" y="44"/>
                    <a:pt x="403" y="39"/>
                    <a:pt x="403" y="37"/>
                  </a:cubicBezTo>
                  <a:cubicBezTo>
                    <a:pt x="403" y="34"/>
                    <a:pt x="379" y="34"/>
                    <a:pt x="369" y="36"/>
                  </a:cubicBezTo>
                  <a:cubicBezTo>
                    <a:pt x="358" y="37"/>
                    <a:pt x="340" y="43"/>
                    <a:pt x="340" y="40"/>
                  </a:cubicBezTo>
                  <a:cubicBezTo>
                    <a:pt x="340" y="37"/>
                    <a:pt x="361" y="33"/>
                    <a:pt x="372" y="32"/>
                  </a:cubicBezTo>
                  <a:cubicBezTo>
                    <a:pt x="383" y="30"/>
                    <a:pt x="403" y="32"/>
                    <a:pt x="412" y="29"/>
                  </a:cubicBezTo>
                  <a:cubicBezTo>
                    <a:pt x="420" y="25"/>
                    <a:pt x="433" y="25"/>
                    <a:pt x="435" y="22"/>
                  </a:cubicBezTo>
                  <a:cubicBezTo>
                    <a:pt x="437" y="20"/>
                    <a:pt x="425" y="16"/>
                    <a:pt x="419" y="16"/>
                  </a:cubicBezTo>
                  <a:cubicBezTo>
                    <a:pt x="413" y="16"/>
                    <a:pt x="407" y="16"/>
                    <a:pt x="408" y="13"/>
                  </a:cubicBezTo>
                  <a:cubicBezTo>
                    <a:pt x="408" y="10"/>
                    <a:pt x="399" y="9"/>
                    <a:pt x="398" y="7"/>
                  </a:cubicBezTo>
                  <a:cubicBezTo>
                    <a:pt x="397" y="4"/>
                    <a:pt x="378" y="6"/>
                    <a:pt x="374" y="4"/>
                  </a:cubicBezTo>
                  <a:cubicBezTo>
                    <a:pt x="370" y="1"/>
                    <a:pt x="358" y="0"/>
                    <a:pt x="348" y="1"/>
                  </a:cubicBezTo>
                  <a:cubicBezTo>
                    <a:pt x="339" y="1"/>
                    <a:pt x="318" y="1"/>
                    <a:pt x="313" y="2"/>
                  </a:cubicBezTo>
                  <a:cubicBezTo>
                    <a:pt x="309" y="2"/>
                    <a:pt x="306" y="4"/>
                    <a:pt x="301" y="4"/>
                  </a:cubicBezTo>
                  <a:cubicBezTo>
                    <a:pt x="297" y="3"/>
                    <a:pt x="291" y="5"/>
                    <a:pt x="293" y="8"/>
                  </a:cubicBezTo>
                  <a:cubicBezTo>
                    <a:pt x="298" y="13"/>
                    <a:pt x="286" y="15"/>
                    <a:pt x="287" y="11"/>
                  </a:cubicBezTo>
                  <a:cubicBezTo>
                    <a:pt x="288" y="7"/>
                    <a:pt x="278" y="5"/>
                    <a:pt x="274" y="8"/>
                  </a:cubicBezTo>
                  <a:cubicBezTo>
                    <a:pt x="271" y="11"/>
                    <a:pt x="254" y="5"/>
                    <a:pt x="251" y="8"/>
                  </a:cubicBezTo>
                  <a:cubicBezTo>
                    <a:pt x="249" y="11"/>
                    <a:pt x="229" y="10"/>
                    <a:pt x="223" y="11"/>
                  </a:cubicBezTo>
                  <a:cubicBezTo>
                    <a:pt x="218" y="12"/>
                    <a:pt x="232" y="17"/>
                    <a:pt x="232" y="19"/>
                  </a:cubicBezTo>
                  <a:cubicBezTo>
                    <a:pt x="231" y="22"/>
                    <a:pt x="213" y="19"/>
                    <a:pt x="217" y="24"/>
                  </a:cubicBezTo>
                  <a:cubicBezTo>
                    <a:pt x="221" y="28"/>
                    <a:pt x="233" y="31"/>
                    <a:pt x="238" y="37"/>
                  </a:cubicBezTo>
                  <a:cubicBezTo>
                    <a:pt x="244" y="43"/>
                    <a:pt x="234" y="39"/>
                    <a:pt x="227" y="35"/>
                  </a:cubicBezTo>
                  <a:cubicBezTo>
                    <a:pt x="221" y="31"/>
                    <a:pt x="213" y="32"/>
                    <a:pt x="209" y="28"/>
                  </a:cubicBezTo>
                  <a:cubicBezTo>
                    <a:pt x="205" y="24"/>
                    <a:pt x="190" y="21"/>
                    <a:pt x="186" y="23"/>
                  </a:cubicBezTo>
                  <a:cubicBezTo>
                    <a:pt x="182" y="26"/>
                    <a:pt x="196" y="32"/>
                    <a:pt x="196" y="35"/>
                  </a:cubicBezTo>
                  <a:cubicBezTo>
                    <a:pt x="196" y="38"/>
                    <a:pt x="186" y="34"/>
                    <a:pt x="185" y="35"/>
                  </a:cubicBezTo>
                  <a:cubicBezTo>
                    <a:pt x="183" y="37"/>
                    <a:pt x="174" y="27"/>
                    <a:pt x="169" y="27"/>
                  </a:cubicBezTo>
                  <a:cubicBezTo>
                    <a:pt x="164" y="27"/>
                    <a:pt x="168" y="31"/>
                    <a:pt x="168" y="38"/>
                  </a:cubicBezTo>
                  <a:cubicBezTo>
                    <a:pt x="168" y="44"/>
                    <a:pt x="159" y="48"/>
                    <a:pt x="162" y="43"/>
                  </a:cubicBezTo>
                  <a:cubicBezTo>
                    <a:pt x="164" y="39"/>
                    <a:pt x="162" y="28"/>
                    <a:pt x="157" y="26"/>
                  </a:cubicBezTo>
                  <a:cubicBezTo>
                    <a:pt x="152" y="24"/>
                    <a:pt x="138" y="30"/>
                    <a:pt x="131" y="30"/>
                  </a:cubicBezTo>
                  <a:cubicBezTo>
                    <a:pt x="124" y="30"/>
                    <a:pt x="115" y="32"/>
                    <a:pt x="121" y="36"/>
                  </a:cubicBezTo>
                  <a:cubicBezTo>
                    <a:pt x="127" y="39"/>
                    <a:pt x="121" y="41"/>
                    <a:pt x="116" y="37"/>
                  </a:cubicBezTo>
                  <a:cubicBezTo>
                    <a:pt x="110" y="34"/>
                    <a:pt x="93" y="37"/>
                    <a:pt x="97" y="40"/>
                  </a:cubicBezTo>
                  <a:cubicBezTo>
                    <a:pt x="100" y="42"/>
                    <a:pt x="102" y="50"/>
                    <a:pt x="99" y="52"/>
                  </a:cubicBezTo>
                  <a:cubicBezTo>
                    <a:pt x="97" y="55"/>
                    <a:pt x="90" y="50"/>
                    <a:pt x="83" y="50"/>
                  </a:cubicBezTo>
                  <a:cubicBezTo>
                    <a:pt x="76" y="51"/>
                    <a:pt x="43" y="66"/>
                    <a:pt x="45" y="71"/>
                  </a:cubicBezTo>
                  <a:cubicBezTo>
                    <a:pt x="47" y="75"/>
                    <a:pt x="61" y="71"/>
                    <a:pt x="66" y="74"/>
                  </a:cubicBezTo>
                  <a:cubicBezTo>
                    <a:pt x="70" y="76"/>
                    <a:pt x="64" y="86"/>
                    <a:pt x="59" y="89"/>
                  </a:cubicBezTo>
                  <a:cubicBezTo>
                    <a:pt x="53" y="93"/>
                    <a:pt x="33" y="90"/>
                    <a:pt x="32" y="94"/>
                  </a:cubicBezTo>
                  <a:cubicBezTo>
                    <a:pt x="32" y="99"/>
                    <a:pt x="0" y="99"/>
                    <a:pt x="0" y="107"/>
                  </a:cubicBezTo>
                  <a:cubicBezTo>
                    <a:pt x="0" y="109"/>
                    <a:pt x="2" y="112"/>
                    <a:pt x="5" y="113"/>
                  </a:cubicBezTo>
                  <a:cubicBezTo>
                    <a:pt x="10" y="114"/>
                    <a:pt x="15" y="112"/>
                    <a:pt x="19" y="117"/>
                  </a:cubicBezTo>
                  <a:cubicBezTo>
                    <a:pt x="23" y="121"/>
                    <a:pt x="34" y="121"/>
                    <a:pt x="42" y="118"/>
                  </a:cubicBezTo>
                  <a:cubicBezTo>
                    <a:pt x="50" y="115"/>
                    <a:pt x="55" y="119"/>
                    <a:pt x="55" y="123"/>
                  </a:cubicBezTo>
                  <a:cubicBezTo>
                    <a:pt x="55" y="128"/>
                    <a:pt x="38" y="122"/>
                    <a:pt x="33" y="125"/>
                  </a:cubicBezTo>
                  <a:cubicBezTo>
                    <a:pt x="27" y="128"/>
                    <a:pt x="11" y="125"/>
                    <a:pt x="12" y="129"/>
                  </a:cubicBezTo>
                  <a:cubicBezTo>
                    <a:pt x="13" y="132"/>
                    <a:pt x="21" y="132"/>
                    <a:pt x="27" y="133"/>
                  </a:cubicBezTo>
                  <a:cubicBezTo>
                    <a:pt x="34" y="134"/>
                    <a:pt x="28" y="137"/>
                    <a:pt x="27" y="140"/>
                  </a:cubicBezTo>
                  <a:cubicBezTo>
                    <a:pt x="27" y="142"/>
                    <a:pt x="31" y="142"/>
                    <a:pt x="37" y="145"/>
                  </a:cubicBezTo>
                  <a:cubicBezTo>
                    <a:pt x="44" y="148"/>
                    <a:pt x="54" y="150"/>
                    <a:pt x="51" y="147"/>
                  </a:cubicBezTo>
                  <a:cubicBezTo>
                    <a:pt x="47" y="143"/>
                    <a:pt x="58" y="143"/>
                    <a:pt x="59" y="146"/>
                  </a:cubicBezTo>
                  <a:cubicBezTo>
                    <a:pt x="61" y="148"/>
                    <a:pt x="66" y="142"/>
                    <a:pt x="71" y="144"/>
                  </a:cubicBezTo>
                  <a:cubicBezTo>
                    <a:pt x="75" y="145"/>
                    <a:pt x="77" y="139"/>
                    <a:pt x="81" y="142"/>
                  </a:cubicBezTo>
                  <a:cubicBezTo>
                    <a:pt x="85" y="144"/>
                    <a:pt x="102" y="146"/>
                    <a:pt x="108" y="149"/>
                  </a:cubicBezTo>
                  <a:cubicBezTo>
                    <a:pt x="114" y="152"/>
                    <a:pt x="122" y="153"/>
                    <a:pt x="121" y="158"/>
                  </a:cubicBezTo>
                  <a:cubicBezTo>
                    <a:pt x="121" y="162"/>
                    <a:pt x="126" y="166"/>
                    <a:pt x="133" y="169"/>
                  </a:cubicBezTo>
                  <a:cubicBezTo>
                    <a:pt x="140" y="172"/>
                    <a:pt x="141" y="178"/>
                    <a:pt x="141" y="182"/>
                  </a:cubicBezTo>
                  <a:cubicBezTo>
                    <a:pt x="141" y="187"/>
                    <a:pt x="148" y="190"/>
                    <a:pt x="147" y="192"/>
                  </a:cubicBezTo>
                  <a:cubicBezTo>
                    <a:pt x="146" y="194"/>
                    <a:pt x="147" y="196"/>
                    <a:pt x="151" y="200"/>
                  </a:cubicBezTo>
                  <a:cubicBezTo>
                    <a:pt x="156" y="204"/>
                    <a:pt x="144" y="207"/>
                    <a:pt x="147" y="211"/>
                  </a:cubicBezTo>
                  <a:cubicBezTo>
                    <a:pt x="150" y="214"/>
                    <a:pt x="143" y="221"/>
                    <a:pt x="151" y="222"/>
                  </a:cubicBezTo>
                  <a:cubicBezTo>
                    <a:pt x="159" y="224"/>
                    <a:pt x="158" y="217"/>
                    <a:pt x="164" y="217"/>
                  </a:cubicBezTo>
                  <a:cubicBezTo>
                    <a:pt x="169" y="217"/>
                    <a:pt x="163" y="222"/>
                    <a:pt x="166" y="225"/>
                  </a:cubicBezTo>
                  <a:cubicBezTo>
                    <a:pt x="170" y="229"/>
                    <a:pt x="176" y="228"/>
                    <a:pt x="183" y="233"/>
                  </a:cubicBezTo>
                  <a:cubicBezTo>
                    <a:pt x="189" y="238"/>
                    <a:pt x="185" y="241"/>
                    <a:pt x="179" y="236"/>
                  </a:cubicBezTo>
                  <a:cubicBezTo>
                    <a:pt x="173" y="232"/>
                    <a:pt x="157" y="233"/>
                    <a:pt x="157" y="235"/>
                  </a:cubicBezTo>
                  <a:cubicBezTo>
                    <a:pt x="157" y="236"/>
                    <a:pt x="175" y="247"/>
                    <a:pt x="179" y="245"/>
                  </a:cubicBezTo>
                  <a:cubicBezTo>
                    <a:pt x="184" y="244"/>
                    <a:pt x="189" y="251"/>
                    <a:pt x="187" y="254"/>
                  </a:cubicBezTo>
                  <a:cubicBezTo>
                    <a:pt x="184" y="256"/>
                    <a:pt x="186" y="263"/>
                    <a:pt x="185" y="266"/>
                  </a:cubicBezTo>
                  <a:cubicBezTo>
                    <a:pt x="185" y="269"/>
                    <a:pt x="178" y="266"/>
                    <a:pt x="174" y="266"/>
                  </a:cubicBezTo>
                  <a:cubicBezTo>
                    <a:pt x="170" y="267"/>
                    <a:pt x="168" y="268"/>
                    <a:pt x="168" y="272"/>
                  </a:cubicBezTo>
                  <a:cubicBezTo>
                    <a:pt x="168" y="276"/>
                    <a:pt x="162" y="279"/>
                    <a:pt x="161" y="285"/>
                  </a:cubicBezTo>
                  <a:cubicBezTo>
                    <a:pt x="160" y="290"/>
                    <a:pt x="166" y="290"/>
                    <a:pt x="169" y="292"/>
                  </a:cubicBezTo>
                  <a:cubicBezTo>
                    <a:pt x="172" y="294"/>
                    <a:pt x="163" y="295"/>
                    <a:pt x="163" y="299"/>
                  </a:cubicBezTo>
                  <a:cubicBezTo>
                    <a:pt x="162" y="303"/>
                    <a:pt x="171" y="310"/>
                    <a:pt x="174" y="311"/>
                  </a:cubicBezTo>
                  <a:cubicBezTo>
                    <a:pt x="177" y="313"/>
                    <a:pt x="174" y="322"/>
                    <a:pt x="176" y="326"/>
                  </a:cubicBezTo>
                  <a:cubicBezTo>
                    <a:pt x="177" y="330"/>
                    <a:pt x="181" y="325"/>
                    <a:pt x="181" y="330"/>
                  </a:cubicBezTo>
                  <a:cubicBezTo>
                    <a:pt x="180" y="336"/>
                    <a:pt x="185" y="336"/>
                    <a:pt x="185" y="339"/>
                  </a:cubicBezTo>
                  <a:cubicBezTo>
                    <a:pt x="185" y="342"/>
                    <a:pt x="193" y="342"/>
                    <a:pt x="191" y="346"/>
                  </a:cubicBezTo>
                  <a:cubicBezTo>
                    <a:pt x="190" y="350"/>
                    <a:pt x="194" y="354"/>
                    <a:pt x="195" y="356"/>
                  </a:cubicBezTo>
                  <a:cubicBezTo>
                    <a:pt x="197" y="359"/>
                    <a:pt x="204" y="363"/>
                    <a:pt x="205" y="366"/>
                  </a:cubicBezTo>
                  <a:cubicBezTo>
                    <a:pt x="206" y="369"/>
                    <a:pt x="210" y="374"/>
                    <a:pt x="214" y="372"/>
                  </a:cubicBezTo>
                  <a:cubicBezTo>
                    <a:pt x="219" y="371"/>
                    <a:pt x="219" y="375"/>
                    <a:pt x="222" y="375"/>
                  </a:cubicBezTo>
                  <a:cubicBezTo>
                    <a:pt x="226" y="374"/>
                    <a:pt x="231" y="376"/>
                    <a:pt x="232" y="379"/>
                  </a:cubicBezTo>
                  <a:cubicBezTo>
                    <a:pt x="233" y="382"/>
                    <a:pt x="244" y="384"/>
                    <a:pt x="247" y="385"/>
                  </a:cubicBezTo>
                  <a:cubicBezTo>
                    <a:pt x="250" y="385"/>
                    <a:pt x="251" y="380"/>
                    <a:pt x="253" y="378"/>
                  </a:cubicBezTo>
                  <a:cubicBezTo>
                    <a:pt x="256" y="377"/>
                    <a:pt x="255" y="366"/>
                    <a:pt x="258" y="365"/>
                  </a:cubicBezTo>
                  <a:cubicBezTo>
                    <a:pt x="260" y="364"/>
                    <a:pt x="259" y="353"/>
                    <a:pt x="257" y="352"/>
                  </a:cubicBezTo>
                  <a:cubicBezTo>
                    <a:pt x="254" y="351"/>
                    <a:pt x="255" y="347"/>
                    <a:pt x="261" y="348"/>
                  </a:cubicBezTo>
                  <a:cubicBezTo>
                    <a:pt x="267" y="349"/>
                    <a:pt x="265" y="343"/>
                    <a:pt x="268" y="342"/>
                  </a:cubicBezTo>
                  <a:cubicBezTo>
                    <a:pt x="270" y="341"/>
                    <a:pt x="269" y="336"/>
                    <a:pt x="271" y="336"/>
                  </a:cubicBezTo>
                  <a:cubicBezTo>
                    <a:pt x="273" y="335"/>
                    <a:pt x="273" y="332"/>
                    <a:pt x="271" y="330"/>
                  </a:cubicBezTo>
                  <a:cubicBezTo>
                    <a:pt x="270" y="328"/>
                    <a:pt x="272" y="326"/>
                    <a:pt x="275" y="326"/>
                  </a:cubicBezTo>
                  <a:cubicBezTo>
                    <a:pt x="278" y="325"/>
                    <a:pt x="277" y="321"/>
                    <a:pt x="273" y="319"/>
                  </a:cubicBezTo>
                  <a:cubicBezTo>
                    <a:pt x="269" y="318"/>
                    <a:pt x="270" y="313"/>
                    <a:pt x="274" y="316"/>
                  </a:cubicBezTo>
                  <a:cubicBezTo>
                    <a:pt x="278" y="319"/>
                    <a:pt x="281" y="317"/>
                    <a:pt x="279" y="314"/>
                  </a:cubicBezTo>
                  <a:cubicBezTo>
                    <a:pt x="277" y="311"/>
                    <a:pt x="282" y="309"/>
                    <a:pt x="287" y="309"/>
                  </a:cubicBezTo>
                  <a:cubicBezTo>
                    <a:pt x="292" y="308"/>
                    <a:pt x="295" y="306"/>
                    <a:pt x="294" y="302"/>
                  </a:cubicBezTo>
                  <a:cubicBezTo>
                    <a:pt x="293" y="298"/>
                    <a:pt x="300" y="298"/>
                    <a:pt x="298" y="301"/>
                  </a:cubicBezTo>
                  <a:cubicBezTo>
                    <a:pt x="296" y="305"/>
                    <a:pt x="297" y="308"/>
                    <a:pt x="300" y="306"/>
                  </a:cubicBezTo>
                  <a:cubicBezTo>
                    <a:pt x="302" y="303"/>
                    <a:pt x="307" y="305"/>
                    <a:pt x="315" y="303"/>
                  </a:cubicBezTo>
                  <a:cubicBezTo>
                    <a:pt x="324" y="300"/>
                    <a:pt x="332" y="293"/>
                    <a:pt x="334" y="287"/>
                  </a:cubicBezTo>
                  <a:cubicBezTo>
                    <a:pt x="336" y="280"/>
                    <a:pt x="346" y="281"/>
                    <a:pt x="344" y="276"/>
                  </a:cubicBezTo>
                  <a:cubicBezTo>
                    <a:pt x="343" y="272"/>
                    <a:pt x="346" y="270"/>
                    <a:pt x="352" y="273"/>
                  </a:cubicBezTo>
                  <a:cubicBezTo>
                    <a:pt x="359" y="276"/>
                    <a:pt x="354" y="271"/>
                    <a:pt x="361" y="271"/>
                  </a:cubicBezTo>
                  <a:cubicBezTo>
                    <a:pt x="368" y="271"/>
                    <a:pt x="366" y="268"/>
                    <a:pt x="373" y="268"/>
                  </a:cubicBezTo>
                  <a:cubicBezTo>
                    <a:pt x="380" y="268"/>
                    <a:pt x="397" y="265"/>
                    <a:pt x="403" y="260"/>
                  </a:cubicBezTo>
                  <a:cubicBezTo>
                    <a:pt x="409" y="255"/>
                    <a:pt x="422" y="251"/>
                    <a:pt x="427" y="247"/>
                  </a:cubicBezTo>
                  <a:cubicBezTo>
                    <a:pt x="432" y="244"/>
                    <a:pt x="434" y="241"/>
                    <a:pt x="430" y="243"/>
                  </a:cubicBezTo>
                  <a:cubicBezTo>
                    <a:pt x="427" y="245"/>
                    <a:pt x="420" y="245"/>
                    <a:pt x="415" y="244"/>
                  </a:cubicBezTo>
                  <a:cubicBezTo>
                    <a:pt x="410" y="243"/>
                    <a:pt x="402" y="238"/>
                    <a:pt x="397" y="242"/>
                  </a:cubicBezTo>
                  <a:cubicBezTo>
                    <a:pt x="391" y="245"/>
                    <a:pt x="395" y="237"/>
                    <a:pt x="399" y="236"/>
                  </a:cubicBezTo>
                  <a:cubicBezTo>
                    <a:pt x="404" y="235"/>
                    <a:pt x="402" y="233"/>
                    <a:pt x="401" y="228"/>
                  </a:cubicBezTo>
                  <a:cubicBezTo>
                    <a:pt x="400" y="223"/>
                    <a:pt x="409" y="227"/>
                    <a:pt x="413" y="232"/>
                  </a:cubicBezTo>
                  <a:cubicBezTo>
                    <a:pt x="417" y="238"/>
                    <a:pt x="424" y="240"/>
                    <a:pt x="431" y="238"/>
                  </a:cubicBezTo>
                  <a:cubicBezTo>
                    <a:pt x="438" y="236"/>
                    <a:pt x="431" y="231"/>
                    <a:pt x="434" y="227"/>
                  </a:cubicBezTo>
                  <a:cubicBezTo>
                    <a:pt x="437" y="224"/>
                    <a:pt x="413" y="212"/>
                    <a:pt x="412" y="208"/>
                  </a:cubicBezTo>
                  <a:cubicBezTo>
                    <a:pt x="411" y="204"/>
                    <a:pt x="418" y="207"/>
                    <a:pt x="425" y="209"/>
                  </a:cubicBezTo>
                  <a:cubicBezTo>
                    <a:pt x="431" y="212"/>
                    <a:pt x="433" y="204"/>
                    <a:pt x="433" y="201"/>
                  </a:cubicBezTo>
                  <a:cubicBezTo>
                    <a:pt x="433" y="197"/>
                    <a:pt x="419" y="197"/>
                    <a:pt x="412" y="200"/>
                  </a:cubicBezTo>
                  <a:cubicBezTo>
                    <a:pt x="406" y="204"/>
                    <a:pt x="400" y="196"/>
                    <a:pt x="409" y="195"/>
                  </a:cubicBezTo>
                  <a:cubicBezTo>
                    <a:pt x="417" y="194"/>
                    <a:pt x="409" y="190"/>
                    <a:pt x="412" y="188"/>
                  </a:cubicBezTo>
                  <a:cubicBezTo>
                    <a:pt x="414" y="185"/>
                    <a:pt x="425" y="195"/>
                    <a:pt x="431" y="193"/>
                  </a:cubicBezTo>
                  <a:cubicBezTo>
                    <a:pt x="436" y="192"/>
                    <a:pt x="440" y="194"/>
                    <a:pt x="445" y="190"/>
                  </a:cubicBezTo>
                  <a:cubicBezTo>
                    <a:pt x="450" y="186"/>
                    <a:pt x="436" y="183"/>
                    <a:pt x="434" y="179"/>
                  </a:cubicBezTo>
                  <a:cubicBezTo>
                    <a:pt x="431" y="176"/>
                    <a:pt x="447" y="177"/>
                    <a:pt x="452" y="178"/>
                  </a:cubicBezTo>
                  <a:cubicBezTo>
                    <a:pt x="457" y="178"/>
                    <a:pt x="459" y="170"/>
                    <a:pt x="455" y="172"/>
                  </a:cubicBezTo>
                  <a:cubicBezTo>
                    <a:pt x="451" y="173"/>
                    <a:pt x="436" y="167"/>
                    <a:pt x="439" y="163"/>
                  </a:cubicBezTo>
                  <a:cubicBezTo>
                    <a:pt x="442" y="158"/>
                    <a:pt x="448" y="163"/>
                    <a:pt x="454" y="160"/>
                  </a:cubicBezTo>
                  <a:cubicBezTo>
                    <a:pt x="460" y="157"/>
                    <a:pt x="455" y="145"/>
                    <a:pt x="450" y="145"/>
                  </a:cubicBezTo>
                  <a:cubicBezTo>
                    <a:pt x="446" y="145"/>
                    <a:pt x="435" y="143"/>
                    <a:pt x="435" y="141"/>
                  </a:cubicBezTo>
                  <a:cubicBezTo>
                    <a:pt x="435" y="139"/>
                    <a:pt x="426" y="137"/>
                    <a:pt x="429" y="134"/>
                  </a:cubicBezTo>
                  <a:cubicBezTo>
                    <a:pt x="431" y="132"/>
                    <a:pt x="435" y="137"/>
                    <a:pt x="440" y="133"/>
                  </a:cubicBezTo>
                  <a:cubicBezTo>
                    <a:pt x="446" y="129"/>
                    <a:pt x="458" y="134"/>
                    <a:pt x="463" y="133"/>
                  </a:cubicBezTo>
                  <a:cubicBezTo>
                    <a:pt x="468" y="132"/>
                    <a:pt x="461" y="122"/>
                    <a:pt x="458" y="124"/>
                  </a:cubicBezTo>
                  <a:cubicBezTo>
                    <a:pt x="455" y="126"/>
                    <a:pt x="445" y="126"/>
                    <a:pt x="444" y="121"/>
                  </a:cubicBezTo>
                  <a:cubicBezTo>
                    <a:pt x="443" y="116"/>
                    <a:pt x="454" y="121"/>
                    <a:pt x="456" y="118"/>
                  </a:cubicBezTo>
                  <a:cubicBezTo>
                    <a:pt x="457" y="116"/>
                    <a:pt x="441" y="110"/>
                    <a:pt x="439" y="115"/>
                  </a:cubicBezTo>
                  <a:cubicBezTo>
                    <a:pt x="436" y="120"/>
                    <a:pt x="427" y="118"/>
                    <a:pt x="432" y="115"/>
                  </a:cubicBezTo>
                  <a:cubicBezTo>
                    <a:pt x="437" y="112"/>
                    <a:pt x="438" y="104"/>
                    <a:pt x="437" y="100"/>
                  </a:cubicBezTo>
                  <a:cubicBezTo>
                    <a:pt x="437" y="95"/>
                    <a:pt x="454" y="95"/>
                    <a:pt x="452" y="88"/>
                  </a:cubicBezTo>
                  <a:cubicBezTo>
                    <a:pt x="450" y="81"/>
                    <a:pt x="460" y="80"/>
                    <a:pt x="466" y="80"/>
                  </a:cubicBezTo>
                  <a:cubicBezTo>
                    <a:pt x="472" y="80"/>
                    <a:pt x="466" y="72"/>
                    <a:pt x="460" y="73"/>
                  </a:cubicBezTo>
                  <a:cubicBezTo>
                    <a:pt x="455" y="74"/>
                    <a:pt x="449" y="80"/>
                    <a:pt x="446" y="77"/>
                  </a:cubicBezTo>
                  <a:cubicBezTo>
                    <a:pt x="444" y="75"/>
                    <a:pt x="453" y="70"/>
                    <a:pt x="458" y="70"/>
                  </a:cubicBezTo>
                  <a:cubicBezTo>
                    <a:pt x="463" y="70"/>
                    <a:pt x="475" y="70"/>
                    <a:pt x="479" y="67"/>
                  </a:cubicBezTo>
                  <a:cubicBezTo>
                    <a:pt x="483" y="65"/>
                    <a:pt x="471" y="63"/>
                    <a:pt x="463" y="64"/>
                  </a:cubicBezTo>
                  <a:cubicBezTo>
                    <a:pt x="456" y="65"/>
                    <a:pt x="456" y="61"/>
                    <a:pt x="467" y="61"/>
                  </a:cubicBezTo>
                  <a:cubicBezTo>
                    <a:pt x="479" y="61"/>
                    <a:pt x="477" y="58"/>
                    <a:pt x="486" y="57"/>
                  </a:cubicBezTo>
                  <a:cubicBezTo>
                    <a:pt x="494" y="56"/>
                    <a:pt x="492" y="53"/>
                    <a:pt x="497" y="52"/>
                  </a:cubicBezTo>
                  <a:cubicBezTo>
                    <a:pt x="502" y="52"/>
                    <a:pt x="516" y="47"/>
                    <a:pt x="516" y="44"/>
                  </a:cubicBezTo>
                  <a:cubicBezTo>
                    <a:pt x="516" y="41"/>
                    <a:pt x="496" y="36"/>
                    <a:pt x="487" y="36"/>
                  </a:cubicBezTo>
                  <a:close/>
                  <a:moveTo>
                    <a:pt x="177" y="252"/>
                  </a:moveTo>
                  <a:cubicBezTo>
                    <a:pt x="177" y="248"/>
                    <a:pt x="172" y="251"/>
                    <a:pt x="170" y="246"/>
                  </a:cubicBezTo>
                  <a:cubicBezTo>
                    <a:pt x="167" y="241"/>
                    <a:pt x="155" y="239"/>
                    <a:pt x="154" y="243"/>
                  </a:cubicBezTo>
                  <a:cubicBezTo>
                    <a:pt x="153" y="245"/>
                    <a:pt x="149" y="247"/>
                    <a:pt x="152" y="250"/>
                  </a:cubicBezTo>
                  <a:cubicBezTo>
                    <a:pt x="156" y="254"/>
                    <a:pt x="158" y="252"/>
                    <a:pt x="162" y="256"/>
                  </a:cubicBezTo>
                  <a:cubicBezTo>
                    <a:pt x="165" y="259"/>
                    <a:pt x="176" y="256"/>
                    <a:pt x="177" y="252"/>
                  </a:cubicBezTo>
                  <a:close/>
                </a:path>
              </a:pathLst>
            </a:custGeom>
            <a:grpFill/>
            <a:ln w="4763" cap="flat">
              <a:solidFill>
                <a:srgbClr val="F0F5FF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28">
              <a:extLst>
                <a:ext uri="{FF2B5EF4-FFF2-40B4-BE49-F238E27FC236}">
                  <a16:creationId xmlns:a16="http://schemas.microsoft.com/office/drawing/2014/main" id="{08B19C13-EDC3-4435-99E1-E04B6D757F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1197" y="899822"/>
              <a:ext cx="4084242" cy="3151293"/>
            </a:xfrm>
            <a:custGeom>
              <a:avLst/>
              <a:gdLst>
                <a:gd name="T0" fmla="*/ 153 w 750"/>
                <a:gd name="T1" fmla="*/ 510 h 578"/>
                <a:gd name="T2" fmla="*/ 141 w 750"/>
                <a:gd name="T3" fmla="*/ 170 h 578"/>
                <a:gd name="T4" fmla="*/ 289 w 750"/>
                <a:gd name="T5" fmla="*/ 188 h 578"/>
                <a:gd name="T6" fmla="*/ 192 w 750"/>
                <a:gd name="T7" fmla="*/ 201 h 578"/>
                <a:gd name="T8" fmla="*/ 289 w 750"/>
                <a:gd name="T9" fmla="*/ 250 h 578"/>
                <a:gd name="T10" fmla="*/ 177 w 750"/>
                <a:gd name="T11" fmla="*/ 145 h 578"/>
                <a:gd name="T12" fmla="*/ 156 w 750"/>
                <a:gd name="T13" fmla="*/ 138 h 578"/>
                <a:gd name="T14" fmla="*/ 276 w 750"/>
                <a:gd name="T15" fmla="*/ 159 h 578"/>
                <a:gd name="T16" fmla="*/ 222 w 750"/>
                <a:gd name="T17" fmla="*/ 107 h 578"/>
                <a:gd name="T18" fmla="*/ 308 w 750"/>
                <a:gd name="T19" fmla="*/ 89 h 578"/>
                <a:gd name="T20" fmla="*/ 311 w 750"/>
                <a:gd name="T21" fmla="*/ 120 h 578"/>
                <a:gd name="T22" fmla="*/ 314 w 750"/>
                <a:gd name="T23" fmla="*/ 138 h 578"/>
                <a:gd name="T24" fmla="*/ 406 w 750"/>
                <a:gd name="T25" fmla="*/ 110 h 578"/>
                <a:gd name="T26" fmla="*/ 368 w 750"/>
                <a:gd name="T27" fmla="*/ 173 h 578"/>
                <a:gd name="T28" fmla="*/ 513 w 750"/>
                <a:gd name="T29" fmla="*/ 164 h 578"/>
                <a:gd name="T30" fmla="*/ 434 w 750"/>
                <a:gd name="T31" fmla="*/ 113 h 578"/>
                <a:gd name="T32" fmla="*/ 447 w 750"/>
                <a:gd name="T33" fmla="*/ 62 h 578"/>
                <a:gd name="T34" fmla="*/ 438 w 750"/>
                <a:gd name="T35" fmla="*/ 49 h 578"/>
                <a:gd name="T36" fmla="*/ 474 w 750"/>
                <a:gd name="T37" fmla="*/ 90 h 578"/>
                <a:gd name="T38" fmla="*/ 522 w 750"/>
                <a:gd name="T39" fmla="*/ 134 h 578"/>
                <a:gd name="T40" fmla="*/ 594 w 750"/>
                <a:gd name="T41" fmla="*/ 65 h 578"/>
                <a:gd name="T42" fmla="*/ 568 w 750"/>
                <a:gd name="T43" fmla="*/ 7 h 578"/>
                <a:gd name="T44" fmla="*/ 425 w 750"/>
                <a:gd name="T45" fmla="*/ 34 h 578"/>
                <a:gd name="T46" fmla="*/ 466 w 750"/>
                <a:gd name="T47" fmla="*/ 329 h 578"/>
                <a:gd name="T48" fmla="*/ 618 w 750"/>
                <a:gd name="T49" fmla="*/ 254 h 578"/>
                <a:gd name="T50" fmla="*/ 557 w 750"/>
                <a:gd name="T51" fmla="*/ 203 h 578"/>
                <a:gd name="T52" fmla="*/ 466 w 750"/>
                <a:gd name="T53" fmla="*/ 187 h 578"/>
                <a:gd name="T54" fmla="*/ 526 w 750"/>
                <a:gd name="T55" fmla="*/ 230 h 578"/>
                <a:gd name="T56" fmla="*/ 550 w 750"/>
                <a:gd name="T57" fmla="*/ 306 h 578"/>
                <a:gd name="T58" fmla="*/ 635 w 750"/>
                <a:gd name="T59" fmla="*/ 313 h 578"/>
                <a:gd name="T60" fmla="*/ 510 w 750"/>
                <a:gd name="T61" fmla="*/ 180 h 578"/>
                <a:gd name="T62" fmla="*/ 719 w 750"/>
                <a:gd name="T63" fmla="*/ 479 h 578"/>
                <a:gd name="T64" fmla="*/ 82 w 750"/>
                <a:gd name="T65" fmla="*/ 470 h 578"/>
                <a:gd name="T66" fmla="*/ 613 w 750"/>
                <a:gd name="T67" fmla="*/ 513 h 578"/>
                <a:gd name="T68" fmla="*/ 719 w 750"/>
                <a:gd name="T69" fmla="*/ 455 h 578"/>
                <a:gd name="T70" fmla="*/ 669 w 750"/>
                <a:gd name="T71" fmla="*/ 418 h 578"/>
                <a:gd name="T72" fmla="*/ 631 w 750"/>
                <a:gd name="T73" fmla="*/ 394 h 578"/>
                <a:gd name="T74" fmla="*/ 570 w 750"/>
                <a:gd name="T75" fmla="*/ 346 h 578"/>
                <a:gd name="T76" fmla="*/ 543 w 750"/>
                <a:gd name="T77" fmla="*/ 405 h 578"/>
                <a:gd name="T78" fmla="*/ 498 w 750"/>
                <a:gd name="T79" fmla="*/ 461 h 578"/>
                <a:gd name="T80" fmla="*/ 402 w 750"/>
                <a:gd name="T81" fmla="*/ 392 h 578"/>
                <a:gd name="T82" fmla="*/ 432 w 750"/>
                <a:gd name="T83" fmla="*/ 321 h 578"/>
                <a:gd name="T84" fmla="*/ 485 w 750"/>
                <a:gd name="T85" fmla="*/ 289 h 578"/>
                <a:gd name="T86" fmla="*/ 475 w 750"/>
                <a:gd name="T87" fmla="*/ 253 h 578"/>
                <a:gd name="T88" fmla="*/ 433 w 750"/>
                <a:gd name="T89" fmla="*/ 256 h 578"/>
                <a:gd name="T90" fmla="*/ 401 w 750"/>
                <a:gd name="T91" fmla="*/ 202 h 578"/>
                <a:gd name="T92" fmla="*/ 387 w 750"/>
                <a:gd name="T93" fmla="*/ 218 h 578"/>
                <a:gd name="T94" fmla="*/ 379 w 750"/>
                <a:gd name="T95" fmla="*/ 272 h 578"/>
                <a:gd name="T96" fmla="*/ 368 w 750"/>
                <a:gd name="T97" fmla="*/ 260 h 578"/>
                <a:gd name="T98" fmla="*/ 298 w 750"/>
                <a:gd name="T99" fmla="*/ 260 h 578"/>
                <a:gd name="T100" fmla="*/ 200 w 750"/>
                <a:gd name="T101" fmla="*/ 253 h 578"/>
                <a:gd name="T102" fmla="*/ 72 w 750"/>
                <a:gd name="T103" fmla="*/ 254 h 578"/>
                <a:gd name="T104" fmla="*/ 35 w 750"/>
                <a:gd name="T105" fmla="*/ 255 h 578"/>
                <a:gd name="T106" fmla="*/ 95 w 750"/>
                <a:gd name="T107" fmla="*/ 439 h 578"/>
                <a:gd name="T108" fmla="*/ 136 w 750"/>
                <a:gd name="T109" fmla="*/ 491 h 578"/>
                <a:gd name="T110" fmla="*/ 465 w 750"/>
                <a:gd name="T111" fmla="*/ 515 h 578"/>
                <a:gd name="T112" fmla="*/ 524 w 750"/>
                <a:gd name="T113" fmla="*/ 572 h 578"/>
                <a:gd name="T114" fmla="*/ 647 w 750"/>
                <a:gd name="T115" fmla="*/ 539 h 578"/>
                <a:gd name="T116" fmla="*/ 182 w 750"/>
                <a:gd name="T117" fmla="*/ 304 h 578"/>
                <a:gd name="T118" fmla="*/ 180 w 750"/>
                <a:gd name="T119" fmla="*/ 293 h 578"/>
                <a:gd name="T120" fmla="*/ 376 w 750"/>
                <a:gd name="T121" fmla="*/ 49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50" h="578">
                  <a:moveTo>
                    <a:pt x="148" y="507"/>
                  </a:moveTo>
                  <a:cubicBezTo>
                    <a:pt x="146" y="504"/>
                    <a:pt x="139" y="505"/>
                    <a:pt x="139" y="502"/>
                  </a:cubicBezTo>
                  <a:cubicBezTo>
                    <a:pt x="138" y="500"/>
                    <a:pt x="132" y="491"/>
                    <a:pt x="129" y="491"/>
                  </a:cubicBezTo>
                  <a:cubicBezTo>
                    <a:pt x="125" y="491"/>
                    <a:pt x="121" y="491"/>
                    <a:pt x="118" y="489"/>
                  </a:cubicBezTo>
                  <a:cubicBezTo>
                    <a:pt x="114" y="486"/>
                    <a:pt x="111" y="486"/>
                    <a:pt x="109" y="487"/>
                  </a:cubicBezTo>
                  <a:cubicBezTo>
                    <a:pt x="106" y="489"/>
                    <a:pt x="112" y="489"/>
                    <a:pt x="111" y="491"/>
                  </a:cubicBezTo>
                  <a:cubicBezTo>
                    <a:pt x="111" y="493"/>
                    <a:pt x="113" y="494"/>
                    <a:pt x="115" y="494"/>
                  </a:cubicBezTo>
                  <a:cubicBezTo>
                    <a:pt x="118" y="494"/>
                    <a:pt x="119" y="498"/>
                    <a:pt x="121" y="498"/>
                  </a:cubicBezTo>
                  <a:cubicBezTo>
                    <a:pt x="123" y="499"/>
                    <a:pt x="124" y="502"/>
                    <a:pt x="127" y="502"/>
                  </a:cubicBezTo>
                  <a:cubicBezTo>
                    <a:pt x="129" y="502"/>
                    <a:pt x="130" y="505"/>
                    <a:pt x="131" y="507"/>
                  </a:cubicBezTo>
                  <a:cubicBezTo>
                    <a:pt x="133" y="508"/>
                    <a:pt x="136" y="507"/>
                    <a:pt x="136" y="509"/>
                  </a:cubicBezTo>
                  <a:cubicBezTo>
                    <a:pt x="136" y="510"/>
                    <a:pt x="139" y="512"/>
                    <a:pt x="139" y="513"/>
                  </a:cubicBezTo>
                  <a:cubicBezTo>
                    <a:pt x="144" y="514"/>
                    <a:pt x="149" y="515"/>
                    <a:pt x="153" y="513"/>
                  </a:cubicBezTo>
                  <a:cubicBezTo>
                    <a:pt x="153" y="512"/>
                    <a:pt x="153" y="511"/>
                    <a:pt x="153" y="510"/>
                  </a:cubicBezTo>
                  <a:cubicBezTo>
                    <a:pt x="155" y="508"/>
                    <a:pt x="151" y="509"/>
                    <a:pt x="148" y="507"/>
                  </a:cubicBezTo>
                  <a:close/>
                  <a:moveTo>
                    <a:pt x="142" y="210"/>
                  </a:moveTo>
                  <a:cubicBezTo>
                    <a:pt x="149" y="211"/>
                    <a:pt x="149" y="223"/>
                    <a:pt x="154" y="223"/>
                  </a:cubicBezTo>
                  <a:cubicBezTo>
                    <a:pt x="157" y="223"/>
                    <a:pt x="155" y="220"/>
                    <a:pt x="159" y="220"/>
                  </a:cubicBezTo>
                  <a:cubicBezTo>
                    <a:pt x="164" y="220"/>
                    <a:pt x="163" y="217"/>
                    <a:pt x="168" y="217"/>
                  </a:cubicBezTo>
                  <a:cubicBezTo>
                    <a:pt x="172" y="218"/>
                    <a:pt x="176" y="216"/>
                    <a:pt x="176" y="211"/>
                  </a:cubicBezTo>
                  <a:cubicBezTo>
                    <a:pt x="176" y="206"/>
                    <a:pt x="179" y="204"/>
                    <a:pt x="184" y="203"/>
                  </a:cubicBezTo>
                  <a:cubicBezTo>
                    <a:pt x="188" y="202"/>
                    <a:pt x="184" y="196"/>
                    <a:pt x="190" y="195"/>
                  </a:cubicBezTo>
                  <a:cubicBezTo>
                    <a:pt x="197" y="193"/>
                    <a:pt x="214" y="186"/>
                    <a:pt x="217" y="183"/>
                  </a:cubicBezTo>
                  <a:cubicBezTo>
                    <a:pt x="220" y="181"/>
                    <a:pt x="214" y="178"/>
                    <a:pt x="207" y="174"/>
                  </a:cubicBezTo>
                  <a:cubicBezTo>
                    <a:pt x="200" y="170"/>
                    <a:pt x="195" y="169"/>
                    <a:pt x="190" y="172"/>
                  </a:cubicBezTo>
                  <a:cubicBezTo>
                    <a:pt x="184" y="176"/>
                    <a:pt x="189" y="168"/>
                    <a:pt x="184" y="170"/>
                  </a:cubicBezTo>
                  <a:cubicBezTo>
                    <a:pt x="180" y="172"/>
                    <a:pt x="169" y="167"/>
                    <a:pt x="168" y="165"/>
                  </a:cubicBezTo>
                  <a:cubicBezTo>
                    <a:pt x="166" y="164"/>
                    <a:pt x="146" y="170"/>
                    <a:pt x="141" y="170"/>
                  </a:cubicBezTo>
                  <a:cubicBezTo>
                    <a:pt x="136" y="170"/>
                    <a:pt x="142" y="175"/>
                    <a:pt x="145" y="177"/>
                  </a:cubicBezTo>
                  <a:cubicBezTo>
                    <a:pt x="148" y="180"/>
                    <a:pt x="137" y="188"/>
                    <a:pt x="139" y="190"/>
                  </a:cubicBezTo>
                  <a:cubicBezTo>
                    <a:pt x="141" y="192"/>
                    <a:pt x="137" y="197"/>
                    <a:pt x="131" y="203"/>
                  </a:cubicBezTo>
                  <a:cubicBezTo>
                    <a:pt x="126" y="209"/>
                    <a:pt x="135" y="208"/>
                    <a:pt x="142" y="210"/>
                  </a:cubicBezTo>
                  <a:close/>
                  <a:moveTo>
                    <a:pt x="329" y="241"/>
                  </a:moveTo>
                  <a:cubicBezTo>
                    <a:pt x="331" y="238"/>
                    <a:pt x="340" y="246"/>
                    <a:pt x="341" y="240"/>
                  </a:cubicBezTo>
                  <a:cubicBezTo>
                    <a:pt x="341" y="235"/>
                    <a:pt x="330" y="232"/>
                    <a:pt x="326" y="229"/>
                  </a:cubicBezTo>
                  <a:cubicBezTo>
                    <a:pt x="321" y="226"/>
                    <a:pt x="319" y="227"/>
                    <a:pt x="312" y="222"/>
                  </a:cubicBezTo>
                  <a:cubicBezTo>
                    <a:pt x="305" y="217"/>
                    <a:pt x="314" y="214"/>
                    <a:pt x="309" y="210"/>
                  </a:cubicBezTo>
                  <a:cubicBezTo>
                    <a:pt x="304" y="206"/>
                    <a:pt x="302" y="195"/>
                    <a:pt x="305" y="191"/>
                  </a:cubicBezTo>
                  <a:cubicBezTo>
                    <a:pt x="309" y="188"/>
                    <a:pt x="313" y="182"/>
                    <a:pt x="307" y="179"/>
                  </a:cubicBezTo>
                  <a:cubicBezTo>
                    <a:pt x="300" y="177"/>
                    <a:pt x="289" y="182"/>
                    <a:pt x="290" y="183"/>
                  </a:cubicBezTo>
                  <a:cubicBezTo>
                    <a:pt x="291" y="185"/>
                    <a:pt x="301" y="190"/>
                    <a:pt x="301" y="192"/>
                  </a:cubicBezTo>
                  <a:cubicBezTo>
                    <a:pt x="301" y="194"/>
                    <a:pt x="292" y="186"/>
                    <a:pt x="289" y="188"/>
                  </a:cubicBezTo>
                  <a:cubicBezTo>
                    <a:pt x="286" y="189"/>
                    <a:pt x="283" y="184"/>
                    <a:pt x="280" y="188"/>
                  </a:cubicBezTo>
                  <a:cubicBezTo>
                    <a:pt x="277" y="191"/>
                    <a:pt x="283" y="204"/>
                    <a:pt x="286" y="208"/>
                  </a:cubicBezTo>
                  <a:cubicBezTo>
                    <a:pt x="288" y="212"/>
                    <a:pt x="283" y="212"/>
                    <a:pt x="280" y="213"/>
                  </a:cubicBezTo>
                  <a:cubicBezTo>
                    <a:pt x="277" y="213"/>
                    <a:pt x="277" y="202"/>
                    <a:pt x="274" y="198"/>
                  </a:cubicBezTo>
                  <a:cubicBezTo>
                    <a:pt x="271" y="194"/>
                    <a:pt x="259" y="189"/>
                    <a:pt x="258" y="192"/>
                  </a:cubicBezTo>
                  <a:cubicBezTo>
                    <a:pt x="258" y="195"/>
                    <a:pt x="266" y="195"/>
                    <a:pt x="265" y="199"/>
                  </a:cubicBezTo>
                  <a:cubicBezTo>
                    <a:pt x="264" y="203"/>
                    <a:pt x="259" y="196"/>
                    <a:pt x="255" y="200"/>
                  </a:cubicBezTo>
                  <a:cubicBezTo>
                    <a:pt x="251" y="203"/>
                    <a:pt x="252" y="201"/>
                    <a:pt x="252" y="198"/>
                  </a:cubicBezTo>
                  <a:cubicBezTo>
                    <a:pt x="253" y="194"/>
                    <a:pt x="246" y="191"/>
                    <a:pt x="239" y="191"/>
                  </a:cubicBezTo>
                  <a:cubicBezTo>
                    <a:pt x="232" y="192"/>
                    <a:pt x="236" y="197"/>
                    <a:pt x="233" y="199"/>
                  </a:cubicBezTo>
                  <a:cubicBezTo>
                    <a:pt x="231" y="201"/>
                    <a:pt x="220" y="198"/>
                    <a:pt x="227" y="196"/>
                  </a:cubicBezTo>
                  <a:cubicBezTo>
                    <a:pt x="234" y="195"/>
                    <a:pt x="231" y="191"/>
                    <a:pt x="229" y="187"/>
                  </a:cubicBezTo>
                  <a:cubicBezTo>
                    <a:pt x="226" y="183"/>
                    <a:pt x="219" y="188"/>
                    <a:pt x="207" y="192"/>
                  </a:cubicBezTo>
                  <a:cubicBezTo>
                    <a:pt x="196" y="196"/>
                    <a:pt x="190" y="200"/>
                    <a:pt x="192" y="201"/>
                  </a:cubicBezTo>
                  <a:cubicBezTo>
                    <a:pt x="193" y="201"/>
                    <a:pt x="194" y="203"/>
                    <a:pt x="189" y="207"/>
                  </a:cubicBezTo>
                  <a:cubicBezTo>
                    <a:pt x="185" y="210"/>
                    <a:pt x="189" y="214"/>
                    <a:pt x="193" y="214"/>
                  </a:cubicBezTo>
                  <a:cubicBezTo>
                    <a:pt x="198" y="214"/>
                    <a:pt x="194" y="217"/>
                    <a:pt x="197" y="218"/>
                  </a:cubicBezTo>
                  <a:cubicBezTo>
                    <a:pt x="199" y="219"/>
                    <a:pt x="213" y="213"/>
                    <a:pt x="217" y="215"/>
                  </a:cubicBezTo>
                  <a:cubicBezTo>
                    <a:pt x="220" y="218"/>
                    <a:pt x="195" y="219"/>
                    <a:pt x="195" y="224"/>
                  </a:cubicBezTo>
                  <a:cubicBezTo>
                    <a:pt x="195" y="228"/>
                    <a:pt x="209" y="231"/>
                    <a:pt x="219" y="229"/>
                  </a:cubicBezTo>
                  <a:cubicBezTo>
                    <a:pt x="230" y="227"/>
                    <a:pt x="248" y="230"/>
                    <a:pt x="248" y="233"/>
                  </a:cubicBezTo>
                  <a:cubicBezTo>
                    <a:pt x="248" y="236"/>
                    <a:pt x="236" y="235"/>
                    <a:pt x="226" y="235"/>
                  </a:cubicBezTo>
                  <a:cubicBezTo>
                    <a:pt x="217" y="234"/>
                    <a:pt x="201" y="237"/>
                    <a:pt x="202" y="240"/>
                  </a:cubicBezTo>
                  <a:cubicBezTo>
                    <a:pt x="202" y="244"/>
                    <a:pt x="204" y="244"/>
                    <a:pt x="213" y="248"/>
                  </a:cubicBezTo>
                  <a:cubicBezTo>
                    <a:pt x="223" y="252"/>
                    <a:pt x="233" y="246"/>
                    <a:pt x="233" y="252"/>
                  </a:cubicBezTo>
                  <a:cubicBezTo>
                    <a:pt x="232" y="258"/>
                    <a:pt x="238" y="260"/>
                    <a:pt x="251" y="260"/>
                  </a:cubicBezTo>
                  <a:cubicBezTo>
                    <a:pt x="264" y="261"/>
                    <a:pt x="270" y="254"/>
                    <a:pt x="276" y="255"/>
                  </a:cubicBezTo>
                  <a:cubicBezTo>
                    <a:pt x="283" y="255"/>
                    <a:pt x="286" y="254"/>
                    <a:pt x="289" y="250"/>
                  </a:cubicBezTo>
                  <a:cubicBezTo>
                    <a:pt x="292" y="245"/>
                    <a:pt x="294" y="248"/>
                    <a:pt x="295" y="250"/>
                  </a:cubicBezTo>
                  <a:cubicBezTo>
                    <a:pt x="296" y="252"/>
                    <a:pt x="304" y="252"/>
                    <a:pt x="306" y="254"/>
                  </a:cubicBezTo>
                  <a:cubicBezTo>
                    <a:pt x="311" y="258"/>
                    <a:pt x="326" y="257"/>
                    <a:pt x="332" y="254"/>
                  </a:cubicBezTo>
                  <a:cubicBezTo>
                    <a:pt x="338" y="251"/>
                    <a:pt x="330" y="243"/>
                    <a:pt x="327" y="247"/>
                  </a:cubicBezTo>
                  <a:cubicBezTo>
                    <a:pt x="324" y="250"/>
                    <a:pt x="321" y="248"/>
                    <a:pt x="320" y="246"/>
                  </a:cubicBezTo>
                  <a:cubicBezTo>
                    <a:pt x="320" y="244"/>
                    <a:pt x="326" y="243"/>
                    <a:pt x="329" y="241"/>
                  </a:cubicBezTo>
                  <a:close/>
                  <a:moveTo>
                    <a:pt x="187" y="149"/>
                  </a:moveTo>
                  <a:cubicBezTo>
                    <a:pt x="193" y="149"/>
                    <a:pt x="200" y="143"/>
                    <a:pt x="200" y="140"/>
                  </a:cubicBezTo>
                  <a:cubicBezTo>
                    <a:pt x="199" y="137"/>
                    <a:pt x="183" y="148"/>
                    <a:pt x="187" y="149"/>
                  </a:cubicBezTo>
                  <a:close/>
                  <a:moveTo>
                    <a:pt x="156" y="138"/>
                  </a:moveTo>
                  <a:cubicBezTo>
                    <a:pt x="158" y="139"/>
                    <a:pt x="156" y="145"/>
                    <a:pt x="159" y="143"/>
                  </a:cubicBezTo>
                  <a:cubicBezTo>
                    <a:pt x="162" y="142"/>
                    <a:pt x="162" y="141"/>
                    <a:pt x="165" y="142"/>
                  </a:cubicBezTo>
                  <a:cubicBezTo>
                    <a:pt x="169" y="143"/>
                    <a:pt x="170" y="140"/>
                    <a:pt x="171" y="138"/>
                  </a:cubicBezTo>
                  <a:cubicBezTo>
                    <a:pt x="173" y="136"/>
                    <a:pt x="173" y="145"/>
                    <a:pt x="177" y="145"/>
                  </a:cubicBezTo>
                  <a:cubicBezTo>
                    <a:pt x="181" y="145"/>
                    <a:pt x="181" y="136"/>
                    <a:pt x="184" y="138"/>
                  </a:cubicBezTo>
                  <a:cubicBezTo>
                    <a:pt x="188" y="141"/>
                    <a:pt x="189" y="137"/>
                    <a:pt x="190" y="134"/>
                  </a:cubicBezTo>
                  <a:cubicBezTo>
                    <a:pt x="191" y="132"/>
                    <a:pt x="191" y="127"/>
                    <a:pt x="195" y="127"/>
                  </a:cubicBezTo>
                  <a:cubicBezTo>
                    <a:pt x="199" y="126"/>
                    <a:pt x="196" y="131"/>
                    <a:pt x="198" y="134"/>
                  </a:cubicBezTo>
                  <a:cubicBezTo>
                    <a:pt x="200" y="139"/>
                    <a:pt x="205" y="134"/>
                    <a:pt x="205" y="132"/>
                  </a:cubicBezTo>
                  <a:cubicBezTo>
                    <a:pt x="206" y="130"/>
                    <a:pt x="212" y="132"/>
                    <a:pt x="212" y="129"/>
                  </a:cubicBezTo>
                  <a:cubicBezTo>
                    <a:pt x="212" y="126"/>
                    <a:pt x="214" y="126"/>
                    <a:pt x="212" y="123"/>
                  </a:cubicBezTo>
                  <a:cubicBezTo>
                    <a:pt x="210" y="120"/>
                    <a:pt x="215" y="120"/>
                    <a:pt x="217" y="118"/>
                  </a:cubicBezTo>
                  <a:cubicBezTo>
                    <a:pt x="220" y="116"/>
                    <a:pt x="214" y="118"/>
                    <a:pt x="211" y="114"/>
                  </a:cubicBezTo>
                  <a:cubicBezTo>
                    <a:pt x="207" y="111"/>
                    <a:pt x="205" y="115"/>
                    <a:pt x="205" y="118"/>
                  </a:cubicBezTo>
                  <a:cubicBezTo>
                    <a:pt x="205" y="120"/>
                    <a:pt x="198" y="118"/>
                    <a:pt x="194" y="117"/>
                  </a:cubicBezTo>
                  <a:cubicBezTo>
                    <a:pt x="190" y="115"/>
                    <a:pt x="185" y="121"/>
                    <a:pt x="179" y="124"/>
                  </a:cubicBezTo>
                  <a:cubicBezTo>
                    <a:pt x="173" y="127"/>
                    <a:pt x="173" y="133"/>
                    <a:pt x="167" y="132"/>
                  </a:cubicBezTo>
                  <a:cubicBezTo>
                    <a:pt x="161" y="132"/>
                    <a:pt x="153" y="137"/>
                    <a:pt x="156" y="138"/>
                  </a:cubicBezTo>
                  <a:close/>
                  <a:moveTo>
                    <a:pt x="214" y="136"/>
                  </a:moveTo>
                  <a:cubicBezTo>
                    <a:pt x="209" y="137"/>
                    <a:pt x="209" y="142"/>
                    <a:pt x="215" y="142"/>
                  </a:cubicBezTo>
                  <a:cubicBezTo>
                    <a:pt x="221" y="142"/>
                    <a:pt x="223" y="144"/>
                    <a:pt x="214" y="143"/>
                  </a:cubicBezTo>
                  <a:cubicBezTo>
                    <a:pt x="206" y="143"/>
                    <a:pt x="202" y="151"/>
                    <a:pt x="208" y="149"/>
                  </a:cubicBezTo>
                  <a:cubicBezTo>
                    <a:pt x="214" y="148"/>
                    <a:pt x="221" y="148"/>
                    <a:pt x="217" y="149"/>
                  </a:cubicBezTo>
                  <a:cubicBezTo>
                    <a:pt x="212" y="151"/>
                    <a:pt x="200" y="152"/>
                    <a:pt x="202" y="154"/>
                  </a:cubicBezTo>
                  <a:cubicBezTo>
                    <a:pt x="203" y="155"/>
                    <a:pt x="208" y="155"/>
                    <a:pt x="212" y="157"/>
                  </a:cubicBezTo>
                  <a:cubicBezTo>
                    <a:pt x="217" y="159"/>
                    <a:pt x="220" y="160"/>
                    <a:pt x="224" y="156"/>
                  </a:cubicBezTo>
                  <a:cubicBezTo>
                    <a:pt x="228" y="152"/>
                    <a:pt x="233" y="148"/>
                    <a:pt x="231" y="153"/>
                  </a:cubicBezTo>
                  <a:cubicBezTo>
                    <a:pt x="229" y="159"/>
                    <a:pt x="237" y="155"/>
                    <a:pt x="247" y="154"/>
                  </a:cubicBezTo>
                  <a:cubicBezTo>
                    <a:pt x="257" y="154"/>
                    <a:pt x="245" y="160"/>
                    <a:pt x="235" y="161"/>
                  </a:cubicBezTo>
                  <a:cubicBezTo>
                    <a:pt x="224" y="162"/>
                    <a:pt x="226" y="167"/>
                    <a:pt x="234" y="169"/>
                  </a:cubicBezTo>
                  <a:cubicBezTo>
                    <a:pt x="242" y="171"/>
                    <a:pt x="260" y="164"/>
                    <a:pt x="264" y="160"/>
                  </a:cubicBezTo>
                  <a:cubicBezTo>
                    <a:pt x="268" y="155"/>
                    <a:pt x="272" y="162"/>
                    <a:pt x="276" y="159"/>
                  </a:cubicBezTo>
                  <a:cubicBezTo>
                    <a:pt x="280" y="156"/>
                    <a:pt x="288" y="159"/>
                    <a:pt x="295" y="158"/>
                  </a:cubicBezTo>
                  <a:cubicBezTo>
                    <a:pt x="302" y="156"/>
                    <a:pt x="303" y="143"/>
                    <a:pt x="298" y="140"/>
                  </a:cubicBezTo>
                  <a:cubicBezTo>
                    <a:pt x="293" y="138"/>
                    <a:pt x="293" y="143"/>
                    <a:pt x="289" y="144"/>
                  </a:cubicBezTo>
                  <a:cubicBezTo>
                    <a:pt x="285" y="145"/>
                    <a:pt x="282" y="139"/>
                    <a:pt x="279" y="136"/>
                  </a:cubicBezTo>
                  <a:cubicBezTo>
                    <a:pt x="276" y="133"/>
                    <a:pt x="278" y="126"/>
                    <a:pt x="273" y="127"/>
                  </a:cubicBezTo>
                  <a:cubicBezTo>
                    <a:pt x="268" y="128"/>
                    <a:pt x="258" y="136"/>
                    <a:pt x="264" y="136"/>
                  </a:cubicBezTo>
                  <a:cubicBezTo>
                    <a:pt x="270" y="137"/>
                    <a:pt x="268" y="140"/>
                    <a:pt x="265" y="142"/>
                  </a:cubicBezTo>
                  <a:cubicBezTo>
                    <a:pt x="261" y="143"/>
                    <a:pt x="273" y="146"/>
                    <a:pt x="271" y="148"/>
                  </a:cubicBezTo>
                  <a:cubicBezTo>
                    <a:pt x="270" y="151"/>
                    <a:pt x="252" y="149"/>
                    <a:pt x="252" y="145"/>
                  </a:cubicBezTo>
                  <a:cubicBezTo>
                    <a:pt x="251" y="141"/>
                    <a:pt x="237" y="134"/>
                    <a:pt x="232" y="136"/>
                  </a:cubicBezTo>
                  <a:cubicBezTo>
                    <a:pt x="226" y="137"/>
                    <a:pt x="229" y="132"/>
                    <a:pt x="223" y="131"/>
                  </a:cubicBezTo>
                  <a:cubicBezTo>
                    <a:pt x="217" y="131"/>
                    <a:pt x="219" y="136"/>
                    <a:pt x="214" y="136"/>
                  </a:cubicBezTo>
                  <a:close/>
                  <a:moveTo>
                    <a:pt x="233" y="109"/>
                  </a:moveTo>
                  <a:cubicBezTo>
                    <a:pt x="235" y="105"/>
                    <a:pt x="221" y="106"/>
                    <a:pt x="222" y="107"/>
                  </a:cubicBezTo>
                  <a:cubicBezTo>
                    <a:pt x="225" y="111"/>
                    <a:pt x="232" y="114"/>
                    <a:pt x="233" y="109"/>
                  </a:cubicBezTo>
                  <a:close/>
                  <a:moveTo>
                    <a:pt x="264" y="108"/>
                  </a:moveTo>
                  <a:cubicBezTo>
                    <a:pt x="269" y="107"/>
                    <a:pt x="267" y="103"/>
                    <a:pt x="259" y="104"/>
                  </a:cubicBezTo>
                  <a:cubicBezTo>
                    <a:pt x="251" y="105"/>
                    <a:pt x="238" y="105"/>
                    <a:pt x="238" y="111"/>
                  </a:cubicBezTo>
                  <a:cubicBezTo>
                    <a:pt x="238" y="115"/>
                    <a:pt x="240" y="118"/>
                    <a:pt x="249" y="118"/>
                  </a:cubicBezTo>
                  <a:cubicBezTo>
                    <a:pt x="258" y="119"/>
                    <a:pt x="265" y="111"/>
                    <a:pt x="261" y="111"/>
                  </a:cubicBezTo>
                  <a:cubicBezTo>
                    <a:pt x="257" y="111"/>
                    <a:pt x="260" y="108"/>
                    <a:pt x="264" y="108"/>
                  </a:cubicBezTo>
                  <a:close/>
                  <a:moveTo>
                    <a:pt x="246" y="101"/>
                  </a:moveTo>
                  <a:cubicBezTo>
                    <a:pt x="250" y="102"/>
                    <a:pt x="254" y="97"/>
                    <a:pt x="256" y="99"/>
                  </a:cubicBezTo>
                  <a:cubicBezTo>
                    <a:pt x="259" y="102"/>
                    <a:pt x="270" y="103"/>
                    <a:pt x="270" y="98"/>
                  </a:cubicBezTo>
                  <a:cubicBezTo>
                    <a:pt x="270" y="92"/>
                    <a:pt x="256" y="91"/>
                    <a:pt x="252" y="93"/>
                  </a:cubicBezTo>
                  <a:cubicBezTo>
                    <a:pt x="248" y="95"/>
                    <a:pt x="231" y="96"/>
                    <a:pt x="236" y="100"/>
                  </a:cubicBezTo>
                  <a:cubicBezTo>
                    <a:pt x="239" y="102"/>
                    <a:pt x="242" y="99"/>
                    <a:pt x="246" y="101"/>
                  </a:cubicBezTo>
                  <a:close/>
                  <a:moveTo>
                    <a:pt x="308" y="89"/>
                  </a:moveTo>
                  <a:cubicBezTo>
                    <a:pt x="313" y="86"/>
                    <a:pt x="321" y="91"/>
                    <a:pt x="320" y="94"/>
                  </a:cubicBezTo>
                  <a:cubicBezTo>
                    <a:pt x="318" y="98"/>
                    <a:pt x="305" y="93"/>
                    <a:pt x="306" y="96"/>
                  </a:cubicBezTo>
                  <a:cubicBezTo>
                    <a:pt x="307" y="98"/>
                    <a:pt x="308" y="102"/>
                    <a:pt x="317" y="99"/>
                  </a:cubicBezTo>
                  <a:cubicBezTo>
                    <a:pt x="326" y="97"/>
                    <a:pt x="333" y="99"/>
                    <a:pt x="339" y="103"/>
                  </a:cubicBezTo>
                  <a:cubicBezTo>
                    <a:pt x="345" y="108"/>
                    <a:pt x="351" y="110"/>
                    <a:pt x="355" y="105"/>
                  </a:cubicBezTo>
                  <a:cubicBezTo>
                    <a:pt x="359" y="101"/>
                    <a:pt x="350" y="100"/>
                    <a:pt x="352" y="96"/>
                  </a:cubicBezTo>
                  <a:cubicBezTo>
                    <a:pt x="354" y="92"/>
                    <a:pt x="346" y="90"/>
                    <a:pt x="342" y="90"/>
                  </a:cubicBezTo>
                  <a:cubicBezTo>
                    <a:pt x="338" y="90"/>
                    <a:pt x="336" y="83"/>
                    <a:pt x="333" y="84"/>
                  </a:cubicBezTo>
                  <a:cubicBezTo>
                    <a:pt x="329" y="86"/>
                    <a:pt x="327" y="88"/>
                    <a:pt x="327" y="83"/>
                  </a:cubicBezTo>
                  <a:cubicBezTo>
                    <a:pt x="327" y="78"/>
                    <a:pt x="308" y="78"/>
                    <a:pt x="303" y="80"/>
                  </a:cubicBezTo>
                  <a:cubicBezTo>
                    <a:pt x="298" y="82"/>
                    <a:pt x="304" y="92"/>
                    <a:pt x="308" y="89"/>
                  </a:cubicBezTo>
                  <a:close/>
                  <a:moveTo>
                    <a:pt x="311" y="120"/>
                  </a:moveTo>
                  <a:cubicBezTo>
                    <a:pt x="314" y="117"/>
                    <a:pt x="299" y="105"/>
                    <a:pt x="298" y="110"/>
                  </a:cubicBezTo>
                  <a:cubicBezTo>
                    <a:pt x="298" y="116"/>
                    <a:pt x="308" y="124"/>
                    <a:pt x="311" y="120"/>
                  </a:cubicBezTo>
                  <a:close/>
                  <a:moveTo>
                    <a:pt x="360" y="71"/>
                  </a:moveTo>
                  <a:cubicBezTo>
                    <a:pt x="362" y="67"/>
                    <a:pt x="344" y="63"/>
                    <a:pt x="348" y="67"/>
                  </a:cubicBezTo>
                  <a:cubicBezTo>
                    <a:pt x="351" y="70"/>
                    <a:pt x="357" y="76"/>
                    <a:pt x="360" y="71"/>
                  </a:cubicBezTo>
                  <a:close/>
                  <a:moveTo>
                    <a:pt x="317" y="156"/>
                  </a:moveTo>
                  <a:cubicBezTo>
                    <a:pt x="320" y="153"/>
                    <a:pt x="312" y="147"/>
                    <a:pt x="310" y="152"/>
                  </a:cubicBezTo>
                  <a:cubicBezTo>
                    <a:pt x="307" y="157"/>
                    <a:pt x="315" y="159"/>
                    <a:pt x="317" y="156"/>
                  </a:cubicBezTo>
                  <a:close/>
                  <a:moveTo>
                    <a:pt x="360" y="130"/>
                  </a:moveTo>
                  <a:cubicBezTo>
                    <a:pt x="359" y="134"/>
                    <a:pt x="351" y="129"/>
                    <a:pt x="344" y="127"/>
                  </a:cubicBezTo>
                  <a:cubicBezTo>
                    <a:pt x="337" y="124"/>
                    <a:pt x="341" y="132"/>
                    <a:pt x="347" y="136"/>
                  </a:cubicBezTo>
                  <a:cubicBezTo>
                    <a:pt x="352" y="141"/>
                    <a:pt x="344" y="139"/>
                    <a:pt x="337" y="134"/>
                  </a:cubicBezTo>
                  <a:cubicBezTo>
                    <a:pt x="330" y="129"/>
                    <a:pt x="330" y="137"/>
                    <a:pt x="334" y="140"/>
                  </a:cubicBezTo>
                  <a:cubicBezTo>
                    <a:pt x="337" y="142"/>
                    <a:pt x="333" y="146"/>
                    <a:pt x="329" y="140"/>
                  </a:cubicBezTo>
                  <a:cubicBezTo>
                    <a:pt x="324" y="134"/>
                    <a:pt x="322" y="128"/>
                    <a:pt x="315" y="127"/>
                  </a:cubicBezTo>
                  <a:cubicBezTo>
                    <a:pt x="308" y="127"/>
                    <a:pt x="311" y="134"/>
                    <a:pt x="314" y="138"/>
                  </a:cubicBezTo>
                  <a:cubicBezTo>
                    <a:pt x="317" y="143"/>
                    <a:pt x="321" y="144"/>
                    <a:pt x="327" y="147"/>
                  </a:cubicBezTo>
                  <a:cubicBezTo>
                    <a:pt x="333" y="151"/>
                    <a:pt x="343" y="146"/>
                    <a:pt x="347" y="147"/>
                  </a:cubicBezTo>
                  <a:cubicBezTo>
                    <a:pt x="352" y="148"/>
                    <a:pt x="342" y="154"/>
                    <a:pt x="345" y="157"/>
                  </a:cubicBezTo>
                  <a:cubicBezTo>
                    <a:pt x="348" y="161"/>
                    <a:pt x="357" y="158"/>
                    <a:pt x="363" y="158"/>
                  </a:cubicBezTo>
                  <a:cubicBezTo>
                    <a:pt x="369" y="158"/>
                    <a:pt x="366" y="154"/>
                    <a:pt x="370" y="151"/>
                  </a:cubicBezTo>
                  <a:cubicBezTo>
                    <a:pt x="374" y="149"/>
                    <a:pt x="366" y="149"/>
                    <a:pt x="369" y="143"/>
                  </a:cubicBezTo>
                  <a:cubicBezTo>
                    <a:pt x="372" y="136"/>
                    <a:pt x="360" y="126"/>
                    <a:pt x="360" y="130"/>
                  </a:cubicBezTo>
                  <a:close/>
                  <a:moveTo>
                    <a:pt x="375" y="108"/>
                  </a:moveTo>
                  <a:cubicBezTo>
                    <a:pt x="381" y="108"/>
                    <a:pt x="385" y="107"/>
                    <a:pt x="390" y="105"/>
                  </a:cubicBezTo>
                  <a:cubicBezTo>
                    <a:pt x="395" y="103"/>
                    <a:pt x="388" y="103"/>
                    <a:pt x="391" y="99"/>
                  </a:cubicBezTo>
                  <a:cubicBezTo>
                    <a:pt x="394" y="95"/>
                    <a:pt x="383" y="94"/>
                    <a:pt x="382" y="96"/>
                  </a:cubicBezTo>
                  <a:cubicBezTo>
                    <a:pt x="381" y="97"/>
                    <a:pt x="367" y="87"/>
                    <a:pt x="364" y="90"/>
                  </a:cubicBezTo>
                  <a:cubicBezTo>
                    <a:pt x="362" y="93"/>
                    <a:pt x="370" y="108"/>
                    <a:pt x="375" y="108"/>
                  </a:cubicBezTo>
                  <a:close/>
                  <a:moveTo>
                    <a:pt x="406" y="110"/>
                  </a:moveTo>
                  <a:cubicBezTo>
                    <a:pt x="405" y="108"/>
                    <a:pt x="376" y="111"/>
                    <a:pt x="381" y="114"/>
                  </a:cubicBezTo>
                  <a:cubicBezTo>
                    <a:pt x="388" y="120"/>
                    <a:pt x="406" y="112"/>
                    <a:pt x="406" y="110"/>
                  </a:cubicBezTo>
                  <a:close/>
                  <a:moveTo>
                    <a:pt x="401" y="164"/>
                  </a:moveTo>
                  <a:cubicBezTo>
                    <a:pt x="408" y="164"/>
                    <a:pt x="405" y="156"/>
                    <a:pt x="397" y="150"/>
                  </a:cubicBezTo>
                  <a:cubicBezTo>
                    <a:pt x="390" y="145"/>
                    <a:pt x="373" y="156"/>
                    <a:pt x="376" y="158"/>
                  </a:cubicBezTo>
                  <a:cubicBezTo>
                    <a:pt x="379" y="161"/>
                    <a:pt x="395" y="165"/>
                    <a:pt x="401" y="164"/>
                  </a:cubicBezTo>
                  <a:close/>
                  <a:moveTo>
                    <a:pt x="354" y="217"/>
                  </a:moveTo>
                  <a:cubicBezTo>
                    <a:pt x="362" y="222"/>
                    <a:pt x="359" y="212"/>
                    <a:pt x="369" y="213"/>
                  </a:cubicBezTo>
                  <a:cubicBezTo>
                    <a:pt x="378" y="213"/>
                    <a:pt x="378" y="198"/>
                    <a:pt x="380" y="192"/>
                  </a:cubicBezTo>
                  <a:cubicBezTo>
                    <a:pt x="381" y="186"/>
                    <a:pt x="372" y="187"/>
                    <a:pt x="375" y="191"/>
                  </a:cubicBezTo>
                  <a:cubicBezTo>
                    <a:pt x="377" y="195"/>
                    <a:pt x="374" y="199"/>
                    <a:pt x="373" y="194"/>
                  </a:cubicBezTo>
                  <a:cubicBezTo>
                    <a:pt x="373" y="189"/>
                    <a:pt x="366" y="194"/>
                    <a:pt x="363" y="190"/>
                  </a:cubicBezTo>
                  <a:cubicBezTo>
                    <a:pt x="360" y="186"/>
                    <a:pt x="371" y="186"/>
                    <a:pt x="374" y="181"/>
                  </a:cubicBezTo>
                  <a:cubicBezTo>
                    <a:pt x="376" y="176"/>
                    <a:pt x="365" y="177"/>
                    <a:pt x="368" y="173"/>
                  </a:cubicBezTo>
                  <a:cubicBezTo>
                    <a:pt x="370" y="170"/>
                    <a:pt x="351" y="174"/>
                    <a:pt x="357" y="176"/>
                  </a:cubicBezTo>
                  <a:cubicBezTo>
                    <a:pt x="363" y="178"/>
                    <a:pt x="357" y="181"/>
                    <a:pt x="352" y="177"/>
                  </a:cubicBezTo>
                  <a:cubicBezTo>
                    <a:pt x="347" y="174"/>
                    <a:pt x="332" y="180"/>
                    <a:pt x="338" y="184"/>
                  </a:cubicBezTo>
                  <a:cubicBezTo>
                    <a:pt x="342" y="188"/>
                    <a:pt x="354" y="182"/>
                    <a:pt x="347" y="192"/>
                  </a:cubicBezTo>
                  <a:cubicBezTo>
                    <a:pt x="340" y="201"/>
                    <a:pt x="337" y="189"/>
                    <a:pt x="330" y="190"/>
                  </a:cubicBezTo>
                  <a:cubicBezTo>
                    <a:pt x="323" y="191"/>
                    <a:pt x="326" y="199"/>
                    <a:pt x="336" y="202"/>
                  </a:cubicBezTo>
                  <a:cubicBezTo>
                    <a:pt x="347" y="205"/>
                    <a:pt x="345" y="211"/>
                    <a:pt x="354" y="217"/>
                  </a:cubicBezTo>
                  <a:close/>
                  <a:moveTo>
                    <a:pt x="414" y="157"/>
                  </a:moveTo>
                  <a:cubicBezTo>
                    <a:pt x="417" y="164"/>
                    <a:pt x="420" y="159"/>
                    <a:pt x="424" y="162"/>
                  </a:cubicBezTo>
                  <a:cubicBezTo>
                    <a:pt x="428" y="165"/>
                    <a:pt x="435" y="167"/>
                    <a:pt x="438" y="164"/>
                  </a:cubicBezTo>
                  <a:cubicBezTo>
                    <a:pt x="441" y="161"/>
                    <a:pt x="443" y="159"/>
                    <a:pt x="444" y="161"/>
                  </a:cubicBezTo>
                  <a:cubicBezTo>
                    <a:pt x="446" y="166"/>
                    <a:pt x="454" y="166"/>
                    <a:pt x="472" y="167"/>
                  </a:cubicBezTo>
                  <a:cubicBezTo>
                    <a:pt x="490" y="167"/>
                    <a:pt x="485" y="159"/>
                    <a:pt x="491" y="162"/>
                  </a:cubicBezTo>
                  <a:cubicBezTo>
                    <a:pt x="496" y="165"/>
                    <a:pt x="508" y="165"/>
                    <a:pt x="513" y="164"/>
                  </a:cubicBezTo>
                  <a:cubicBezTo>
                    <a:pt x="518" y="163"/>
                    <a:pt x="521" y="155"/>
                    <a:pt x="521" y="151"/>
                  </a:cubicBezTo>
                  <a:cubicBezTo>
                    <a:pt x="520" y="146"/>
                    <a:pt x="480" y="143"/>
                    <a:pt x="473" y="147"/>
                  </a:cubicBezTo>
                  <a:cubicBezTo>
                    <a:pt x="466" y="151"/>
                    <a:pt x="455" y="145"/>
                    <a:pt x="449" y="148"/>
                  </a:cubicBezTo>
                  <a:cubicBezTo>
                    <a:pt x="444" y="151"/>
                    <a:pt x="445" y="145"/>
                    <a:pt x="435" y="144"/>
                  </a:cubicBezTo>
                  <a:cubicBezTo>
                    <a:pt x="425" y="144"/>
                    <a:pt x="436" y="139"/>
                    <a:pt x="438" y="136"/>
                  </a:cubicBezTo>
                  <a:cubicBezTo>
                    <a:pt x="440" y="134"/>
                    <a:pt x="423" y="128"/>
                    <a:pt x="416" y="130"/>
                  </a:cubicBezTo>
                  <a:cubicBezTo>
                    <a:pt x="409" y="131"/>
                    <a:pt x="404" y="127"/>
                    <a:pt x="398" y="124"/>
                  </a:cubicBezTo>
                  <a:cubicBezTo>
                    <a:pt x="391" y="121"/>
                    <a:pt x="373" y="122"/>
                    <a:pt x="376" y="127"/>
                  </a:cubicBezTo>
                  <a:cubicBezTo>
                    <a:pt x="379" y="131"/>
                    <a:pt x="401" y="139"/>
                    <a:pt x="403" y="135"/>
                  </a:cubicBezTo>
                  <a:cubicBezTo>
                    <a:pt x="405" y="132"/>
                    <a:pt x="411" y="140"/>
                    <a:pt x="414" y="144"/>
                  </a:cubicBezTo>
                  <a:cubicBezTo>
                    <a:pt x="417" y="148"/>
                    <a:pt x="412" y="149"/>
                    <a:pt x="414" y="157"/>
                  </a:cubicBezTo>
                  <a:close/>
                  <a:moveTo>
                    <a:pt x="434" y="113"/>
                  </a:moveTo>
                  <a:cubicBezTo>
                    <a:pt x="427" y="109"/>
                    <a:pt x="418" y="117"/>
                    <a:pt x="425" y="119"/>
                  </a:cubicBezTo>
                  <a:cubicBezTo>
                    <a:pt x="431" y="121"/>
                    <a:pt x="440" y="116"/>
                    <a:pt x="434" y="113"/>
                  </a:cubicBezTo>
                  <a:close/>
                  <a:moveTo>
                    <a:pt x="380" y="71"/>
                  </a:moveTo>
                  <a:cubicBezTo>
                    <a:pt x="385" y="74"/>
                    <a:pt x="382" y="77"/>
                    <a:pt x="388" y="80"/>
                  </a:cubicBezTo>
                  <a:cubicBezTo>
                    <a:pt x="394" y="83"/>
                    <a:pt x="411" y="77"/>
                    <a:pt x="413" y="81"/>
                  </a:cubicBezTo>
                  <a:cubicBezTo>
                    <a:pt x="414" y="85"/>
                    <a:pt x="395" y="85"/>
                    <a:pt x="398" y="88"/>
                  </a:cubicBezTo>
                  <a:cubicBezTo>
                    <a:pt x="400" y="90"/>
                    <a:pt x="411" y="95"/>
                    <a:pt x="410" y="97"/>
                  </a:cubicBezTo>
                  <a:cubicBezTo>
                    <a:pt x="408" y="99"/>
                    <a:pt x="428" y="105"/>
                    <a:pt x="429" y="102"/>
                  </a:cubicBezTo>
                  <a:cubicBezTo>
                    <a:pt x="431" y="99"/>
                    <a:pt x="437" y="100"/>
                    <a:pt x="441" y="102"/>
                  </a:cubicBezTo>
                  <a:cubicBezTo>
                    <a:pt x="446" y="104"/>
                    <a:pt x="447" y="90"/>
                    <a:pt x="450" y="93"/>
                  </a:cubicBezTo>
                  <a:cubicBezTo>
                    <a:pt x="453" y="95"/>
                    <a:pt x="453" y="88"/>
                    <a:pt x="459" y="86"/>
                  </a:cubicBezTo>
                  <a:cubicBezTo>
                    <a:pt x="464" y="83"/>
                    <a:pt x="472" y="83"/>
                    <a:pt x="473" y="81"/>
                  </a:cubicBezTo>
                  <a:cubicBezTo>
                    <a:pt x="473" y="79"/>
                    <a:pt x="471" y="76"/>
                    <a:pt x="465" y="77"/>
                  </a:cubicBezTo>
                  <a:cubicBezTo>
                    <a:pt x="458" y="78"/>
                    <a:pt x="453" y="75"/>
                    <a:pt x="456" y="71"/>
                  </a:cubicBezTo>
                  <a:cubicBezTo>
                    <a:pt x="459" y="68"/>
                    <a:pt x="449" y="67"/>
                    <a:pt x="453" y="64"/>
                  </a:cubicBezTo>
                  <a:cubicBezTo>
                    <a:pt x="456" y="61"/>
                    <a:pt x="445" y="58"/>
                    <a:pt x="447" y="62"/>
                  </a:cubicBezTo>
                  <a:cubicBezTo>
                    <a:pt x="448" y="67"/>
                    <a:pt x="440" y="62"/>
                    <a:pt x="439" y="58"/>
                  </a:cubicBezTo>
                  <a:cubicBezTo>
                    <a:pt x="438" y="54"/>
                    <a:pt x="422" y="53"/>
                    <a:pt x="412" y="44"/>
                  </a:cubicBezTo>
                  <a:cubicBezTo>
                    <a:pt x="402" y="35"/>
                    <a:pt x="392" y="41"/>
                    <a:pt x="398" y="42"/>
                  </a:cubicBezTo>
                  <a:cubicBezTo>
                    <a:pt x="404" y="43"/>
                    <a:pt x="403" y="46"/>
                    <a:pt x="398" y="46"/>
                  </a:cubicBezTo>
                  <a:cubicBezTo>
                    <a:pt x="394" y="45"/>
                    <a:pt x="385" y="46"/>
                    <a:pt x="393" y="49"/>
                  </a:cubicBezTo>
                  <a:cubicBezTo>
                    <a:pt x="401" y="52"/>
                    <a:pt x="392" y="53"/>
                    <a:pt x="386" y="53"/>
                  </a:cubicBezTo>
                  <a:cubicBezTo>
                    <a:pt x="379" y="53"/>
                    <a:pt x="379" y="61"/>
                    <a:pt x="387" y="62"/>
                  </a:cubicBezTo>
                  <a:cubicBezTo>
                    <a:pt x="395" y="64"/>
                    <a:pt x="389" y="68"/>
                    <a:pt x="383" y="67"/>
                  </a:cubicBezTo>
                  <a:cubicBezTo>
                    <a:pt x="376" y="65"/>
                    <a:pt x="374" y="68"/>
                    <a:pt x="380" y="71"/>
                  </a:cubicBezTo>
                  <a:close/>
                  <a:moveTo>
                    <a:pt x="425" y="34"/>
                  </a:moveTo>
                  <a:cubicBezTo>
                    <a:pt x="430" y="31"/>
                    <a:pt x="434" y="33"/>
                    <a:pt x="430" y="35"/>
                  </a:cubicBezTo>
                  <a:cubicBezTo>
                    <a:pt x="425" y="37"/>
                    <a:pt x="427" y="39"/>
                    <a:pt x="433" y="39"/>
                  </a:cubicBezTo>
                  <a:cubicBezTo>
                    <a:pt x="440" y="38"/>
                    <a:pt x="431" y="40"/>
                    <a:pt x="431" y="44"/>
                  </a:cubicBezTo>
                  <a:cubicBezTo>
                    <a:pt x="431" y="48"/>
                    <a:pt x="438" y="46"/>
                    <a:pt x="438" y="49"/>
                  </a:cubicBezTo>
                  <a:cubicBezTo>
                    <a:pt x="439" y="53"/>
                    <a:pt x="455" y="55"/>
                    <a:pt x="460" y="50"/>
                  </a:cubicBezTo>
                  <a:cubicBezTo>
                    <a:pt x="465" y="46"/>
                    <a:pt x="463" y="51"/>
                    <a:pt x="462" y="54"/>
                  </a:cubicBezTo>
                  <a:cubicBezTo>
                    <a:pt x="462" y="57"/>
                    <a:pt x="485" y="60"/>
                    <a:pt x="486" y="56"/>
                  </a:cubicBezTo>
                  <a:cubicBezTo>
                    <a:pt x="487" y="52"/>
                    <a:pt x="491" y="54"/>
                    <a:pt x="495" y="55"/>
                  </a:cubicBezTo>
                  <a:cubicBezTo>
                    <a:pt x="500" y="56"/>
                    <a:pt x="522" y="51"/>
                    <a:pt x="522" y="46"/>
                  </a:cubicBezTo>
                  <a:cubicBezTo>
                    <a:pt x="522" y="42"/>
                    <a:pt x="529" y="49"/>
                    <a:pt x="522" y="53"/>
                  </a:cubicBezTo>
                  <a:cubicBezTo>
                    <a:pt x="515" y="58"/>
                    <a:pt x="501" y="58"/>
                    <a:pt x="494" y="59"/>
                  </a:cubicBezTo>
                  <a:cubicBezTo>
                    <a:pt x="488" y="61"/>
                    <a:pt x="499" y="66"/>
                    <a:pt x="505" y="71"/>
                  </a:cubicBezTo>
                  <a:cubicBezTo>
                    <a:pt x="511" y="75"/>
                    <a:pt x="497" y="73"/>
                    <a:pt x="491" y="67"/>
                  </a:cubicBezTo>
                  <a:cubicBezTo>
                    <a:pt x="485" y="60"/>
                    <a:pt x="471" y="60"/>
                    <a:pt x="464" y="61"/>
                  </a:cubicBezTo>
                  <a:cubicBezTo>
                    <a:pt x="457" y="61"/>
                    <a:pt x="459" y="74"/>
                    <a:pt x="465" y="74"/>
                  </a:cubicBezTo>
                  <a:cubicBezTo>
                    <a:pt x="470" y="74"/>
                    <a:pt x="475" y="76"/>
                    <a:pt x="480" y="84"/>
                  </a:cubicBezTo>
                  <a:cubicBezTo>
                    <a:pt x="485" y="92"/>
                    <a:pt x="497" y="90"/>
                    <a:pt x="497" y="94"/>
                  </a:cubicBezTo>
                  <a:cubicBezTo>
                    <a:pt x="497" y="98"/>
                    <a:pt x="482" y="91"/>
                    <a:pt x="474" y="90"/>
                  </a:cubicBezTo>
                  <a:cubicBezTo>
                    <a:pt x="466" y="88"/>
                    <a:pt x="453" y="93"/>
                    <a:pt x="452" y="99"/>
                  </a:cubicBezTo>
                  <a:cubicBezTo>
                    <a:pt x="452" y="105"/>
                    <a:pt x="464" y="105"/>
                    <a:pt x="472" y="100"/>
                  </a:cubicBezTo>
                  <a:cubicBezTo>
                    <a:pt x="481" y="95"/>
                    <a:pt x="475" y="101"/>
                    <a:pt x="471" y="105"/>
                  </a:cubicBezTo>
                  <a:cubicBezTo>
                    <a:pt x="466" y="109"/>
                    <a:pt x="480" y="112"/>
                    <a:pt x="480" y="116"/>
                  </a:cubicBezTo>
                  <a:cubicBezTo>
                    <a:pt x="480" y="121"/>
                    <a:pt x="470" y="119"/>
                    <a:pt x="469" y="115"/>
                  </a:cubicBezTo>
                  <a:cubicBezTo>
                    <a:pt x="468" y="111"/>
                    <a:pt x="464" y="107"/>
                    <a:pt x="454" y="108"/>
                  </a:cubicBezTo>
                  <a:cubicBezTo>
                    <a:pt x="445" y="108"/>
                    <a:pt x="447" y="115"/>
                    <a:pt x="453" y="116"/>
                  </a:cubicBezTo>
                  <a:cubicBezTo>
                    <a:pt x="459" y="117"/>
                    <a:pt x="460" y="121"/>
                    <a:pt x="453" y="121"/>
                  </a:cubicBezTo>
                  <a:cubicBezTo>
                    <a:pt x="446" y="121"/>
                    <a:pt x="431" y="125"/>
                    <a:pt x="436" y="130"/>
                  </a:cubicBezTo>
                  <a:cubicBezTo>
                    <a:pt x="441" y="134"/>
                    <a:pt x="460" y="130"/>
                    <a:pt x="463" y="133"/>
                  </a:cubicBezTo>
                  <a:cubicBezTo>
                    <a:pt x="467" y="136"/>
                    <a:pt x="476" y="137"/>
                    <a:pt x="478" y="133"/>
                  </a:cubicBezTo>
                  <a:cubicBezTo>
                    <a:pt x="481" y="130"/>
                    <a:pt x="488" y="132"/>
                    <a:pt x="496" y="132"/>
                  </a:cubicBezTo>
                  <a:cubicBezTo>
                    <a:pt x="503" y="132"/>
                    <a:pt x="505" y="133"/>
                    <a:pt x="508" y="136"/>
                  </a:cubicBezTo>
                  <a:cubicBezTo>
                    <a:pt x="512" y="139"/>
                    <a:pt x="518" y="137"/>
                    <a:pt x="522" y="134"/>
                  </a:cubicBezTo>
                  <a:cubicBezTo>
                    <a:pt x="526" y="132"/>
                    <a:pt x="526" y="132"/>
                    <a:pt x="531" y="132"/>
                  </a:cubicBezTo>
                  <a:cubicBezTo>
                    <a:pt x="536" y="132"/>
                    <a:pt x="537" y="128"/>
                    <a:pt x="535" y="124"/>
                  </a:cubicBezTo>
                  <a:cubicBezTo>
                    <a:pt x="532" y="120"/>
                    <a:pt x="525" y="127"/>
                    <a:pt x="525" y="124"/>
                  </a:cubicBezTo>
                  <a:cubicBezTo>
                    <a:pt x="524" y="120"/>
                    <a:pt x="518" y="119"/>
                    <a:pt x="507" y="121"/>
                  </a:cubicBezTo>
                  <a:cubicBezTo>
                    <a:pt x="497" y="122"/>
                    <a:pt x="501" y="114"/>
                    <a:pt x="507" y="116"/>
                  </a:cubicBezTo>
                  <a:cubicBezTo>
                    <a:pt x="514" y="118"/>
                    <a:pt x="522" y="117"/>
                    <a:pt x="530" y="115"/>
                  </a:cubicBezTo>
                  <a:cubicBezTo>
                    <a:pt x="537" y="113"/>
                    <a:pt x="531" y="110"/>
                    <a:pt x="531" y="107"/>
                  </a:cubicBezTo>
                  <a:cubicBezTo>
                    <a:pt x="531" y="104"/>
                    <a:pt x="540" y="106"/>
                    <a:pt x="547" y="106"/>
                  </a:cubicBezTo>
                  <a:cubicBezTo>
                    <a:pt x="553" y="106"/>
                    <a:pt x="563" y="95"/>
                    <a:pt x="563" y="89"/>
                  </a:cubicBezTo>
                  <a:cubicBezTo>
                    <a:pt x="564" y="82"/>
                    <a:pt x="549" y="84"/>
                    <a:pt x="541" y="84"/>
                  </a:cubicBezTo>
                  <a:cubicBezTo>
                    <a:pt x="534" y="84"/>
                    <a:pt x="546" y="78"/>
                    <a:pt x="560" y="79"/>
                  </a:cubicBezTo>
                  <a:cubicBezTo>
                    <a:pt x="574" y="80"/>
                    <a:pt x="568" y="73"/>
                    <a:pt x="571" y="71"/>
                  </a:cubicBezTo>
                  <a:cubicBezTo>
                    <a:pt x="573" y="69"/>
                    <a:pt x="580" y="74"/>
                    <a:pt x="587" y="72"/>
                  </a:cubicBezTo>
                  <a:cubicBezTo>
                    <a:pt x="594" y="71"/>
                    <a:pt x="589" y="65"/>
                    <a:pt x="594" y="65"/>
                  </a:cubicBezTo>
                  <a:cubicBezTo>
                    <a:pt x="598" y="65"/>
                    <a:pt x="605" y="59"/>
                    <a:pt x="621" y="51"/>
                  </a:cubicBezTo>
                  <a:cubicBezTo>
                    <a:pt x="636" y="42"/>
                    <a:pt x="648" y="44"/>
                    <a:pt x="649" y="39"/>
                  </a:cubicBezTo>
                  <a:cubicBezTo>
                    <a:pt x="649" y="34"/>
                    <a:pt x="627" y="39"/>
                    <a:pt x="624" y="37"/>
                  </a:cubicBezTo>
                  <a:cubicBezTo>
                    <a:pt x="620" y="36"/>
                    <a:pt x="639" y="32"/>
                    <a:pt x="643" y="33"/>
                  </a:cubicBezTo>
                  <a:cubicBezTo>
                    <a:pt x="648" y="34"/>
                    <a:pt x="654" y="33"/>
                    <a:pt x="669" y="25"/>
                  </a:cubicBezTo>
                  <a:cubicBezTo>
                    <a:pt x="684" y="18"/>
                    <a:pt x="678" y="16"/>
                    <a:pt x="671" y="17"/>
                  </a:cubicBezTo>
                  <a:cubicBezTo>
                    <a:pt x="665" y="18"/>
                    <a:pt x="658" y="16"/>
                    <a:pt x="658" y="12"/>
                  </a:cubicBezTo>
                  <a:cubicBezTo>
                    <a:pt x="659" y="8"/>
                    <a:pt x="649" y="12"/>
                    <a:pt x="649" y="9"/>
                  </a:cubicBezTo>
                  <a:cubicBezTo>
                    <a:pt x="648" y="7"/>
                    <a:pt x="639" y="8"/>
                    <a:pt x="630" y="12"/>
                  </a:cubicBezTo>
                  <a:cubicBezTo>
                    <a:pt x="620" y="16"/>
                    <a:pt x="629" y="8"/>
                    <a:pt x="633" y="7"/>
                  </a:cubicBezTo>
                  <a:cubicBezTo>
                    <a:pt x="637" y="5"/>
                    <a:pt x="608" y="7"/>
                    <a:pt x="603" y="3"/>
                  </a:cubicBezTo>
                  <a:cubicBezTo>
                    <a:pt x="599" y="0"/>
                    <a:pt x="593" y="9"/>
                    <a:pt x="589" y="5"/>
                  </a:cubicBezTo>
                  <a:cubicBezTo>
                    <a:pt x="584" y="0"/>
                    <a:pt x="572" y="4"/>
                    <a:pt x="574" y="7"/>
                  </a:cubicBezTo>
                  <a:cubicBezTo>
                    <a:pt x="575" y="11"/>
                    <a:pt x="572" y="11"/>
                    <a:pt x="568" y="7"/>
                  </a:cubicBezTo>
                  <a:cubicBezTo>
                    <a:pt x="563" y="3"/>
                    <a:pt x="555" y="7"/>
                    <a:pt x="547" y="6"/>
                  </a:cubicBezTo>
                  <a:cubicBezTo>
                    <a:pt x="539" y="5"/>
                    <a:pt x="542" y="12"/>
                    <a:pt x="534" y="9"/>
                  </a:cubicBezTo>
                  <a:cubicBezTo>
                    <a:pt x="525" y="5"/>
                    <a:pt x="516" y="7"/>
                    <a:pt x="518" y="8"/>
                  </a:cubicBezTo>
                  <a:cubicBezTo>
                    <a:pt x="521" y="9"/>
                    <a:pt x="518" y="11"/>
                    <a:pt x="514" y="10"/>
                  </a:cubicBezTo>
                  <a:cubicBezTo>
                    <a:pt x="510" y="9"/>
                    <a:pt x="507" y="11"/>
                    <a:pt x="509" y="14"/>
                  </a:cubicBezTo>
                  <a:cubicBezTo>
                    <a:pt x="510" y="18"/>
                    <a:pt x="495" y="13"/>
                    <a:pt x="495" y="17"/>
                  </a:cubicBezTo>
                  <a:cubicBezTo>
                    <a:pt x="495" y="21"/>
                    <a:pt x="489" y="24"/>
                    <a:pt x="485" y="20"/>
                  </a:cubicBezTo>
                  <a:cubicBezTo>
                    <a:pt x="480" y="16"/>
                    <a:pt x="466" y="15"/>
                    <a:pt x="470" y="18"/>
                  </a:cubicBezTo>
                  <a:cubicBezTo>
                    <a:pt x="474" y="22"/>
                    <a:pt x="457" y="20"/>
                    <a:pt x="462" y="23"/>
                  </a:cubicBezTo>
                  <a:cubicBezTo>
                    <a:pt x="466" y="27"/>
                    <a:pt x="456" y="29"/>
                    <a:pt x="456" y="27"/>
                  </a:cubicBezTo>
                  <a:cubicBezTo>
                    <a:pt x="456" y="25"/>
                    <a:pt x="447" y="22"/>
                    <a:pt x="443" y="25"/>
                  </a:cubicBezTo>
                  <a:cubicBezTo>
                    <a:pt x="440" y="29"/>
                    <a:pt x="438" y="33"/>
                    <a:pt x="437" y="31"/>
                  </a:cubicBezTo>
                  <a:cubicBezTo>
                    <a:pt x="435" y="28"/>
                    <a:pt x="426" y="29"/>
                    <a:pt x="419" y="32"/>
                  </a:cubicBezTo>
                  <a:cubicBezTo>
                    <a:pt x="411" y="35"/>
                    <a:pt x="420" y="37"/>
                    <a:pt x="425" y="34"/>
                  </a:cubicBezTo>
                  <a:close/>
                  <a:moveTo>
                    <a:pt x="519" y="356"/>
                  </a:moveTo>
                  <a:cubicBezTo>
                    <a:pt x="522" y="356"/>
                    <a:pt x="527" y="347"/>
                    <a:pt x="520" y="347"/>
                  </a:cubicBezTo>
                  <a:cubicBezTo>
                    <a:pt x="513" y="347"/>
                    <a:pt x="515" y="357"/>
                    <a:pt x="519" y="356"/>
                  </a:cubicBezTo>
                  <a:close/>
                  <a:moveTo>
                    <a:pt x="486" y="348"/>
                  </a:moveTo>
                  <a:cubicBezTo>
                    <a:pt x="492" y="352"/>
                    <a:pt x="501" y="342"/>
                    <a:pt x="500" y="339"/>
                  </a:cubicBezTo>
                  <a:cubicBezTo>
                    <a:pt x="500" y="336"/>
                    <a:pt x="479" y="344"/>
                    <a:pt x="486" y="348"/>
                  </a:cubicBezTo>
                  <a:close/>
                  <a:moveTo>
                    <a:pt x="513" y="328"/>
                  </a:moveTo>
                  <a:cubicBezTo>
                    <a:pt x="514" y="324"/>
                    <a:pt x="501" y="322"/>
                    <a:pt x="502" y="318"/>
                  </a:cubicBezTo>
                  <a:cubicBezTo>
                    <a:pt x="502" y="314"/>
                    <a:pt x="489" y="311"/>
                    <a:pt x="485" y="309"/>
                  </a:cubicBezTo>
                  <a:cubicBezTo>
                    <a:pt x="481" y="306"/>
                    <a:pt x="475" y="305"/>
                    <a:pt x="475" y="301"/>
                  </a:cubicBezTo>
                  <a:cubicBezTo>
                    <a:pt x="475" y="296"/>
                    <a:pt x="466" y="300"/>
                    <a:pt x="465" y="306"/>
                  </a:cubicBezTo>
                  <a:cubicBezTo>
                    <a:pt x="465" y="313"/>
                    <a:pt x="461" y="311"/>
                    <a:pt x="463" y="318"/>
                  </a:cubicBezTo>
                  <a:cubicBezTo>
                    <a:pt x="465" y="324"/>
                    <a:pt x="455" y="326"/>
                    <a:pt x="456" y="329"/>
                  </a:cubicBezTo>
                  <a:cubicBezTo>
                    <a:pt x="457" y="332"/>
                    <a:pt x="462" y="329"/>
                    <a:pt x="466" y="329"/>
                  </a:cubicBezTo>
                  <a:cubicBezTo>
                    <a:pt x="471" y="329"/>
                    <a:pt x="465" y="335"/>
                    <a:pt x="471" y="335"/>
                  </a:cubicBezTo>
                  <a:cubicBezTo>
                    <a:pt x="475" y="336"/>
                    <a:pt x="483" y="331"/>
                    <a:pt x="485" y="328"/>
                  </a:cubicBezTo>
                  <a:cubicBezTo>
                    <a:pt x="487" y="325"/>
                    <a:pt x="491" y="323"/>
                    <a:pt x="496" y="327"/>
                  </a:cubicBezTo>
                  <a:cubicBezTo>
                    <a:pt x="501" y="331"/>
                    <a:pt x="512" y="331"/>
                    <a:pt x="513" y="328"/>
                  </a:cubicBezTo>
                  <a:close/>
                  <a:moveTo>
                    <a:pt x="635" y="295"/>
                  </a:moveTo>
                  <a:cubicBezTo>
                    <a:pt x="640" y="295"/>
                    <a:pt x="640" y="301"/>
                    <a:pt x="648" y="307"/>
                  </a:cubicBezTo>
                  <a:cubicBezTo>
                    <a:pt x="655" y="313"/>
                    <a:pt x="655" y="309"/>
                    <a:pt x="656" y="304"/>
                  </a:cubicBezTo>
                  <a:cubicBezTo>
                    <a:pt x="658" y="300"/>
                    <a:pt x="665" y="304"/>
                    <a:pt x="665" y="300"/>
                  </a:cubicBezTo>
                  <a:cubicBezTo>
                    <a:pt x="665" y="295"/>
                    <a:pt x="671" y="291"/>
                    <a:pt x="676" y="289"/>
                  </a:cubicBezTo>
                  <a:cubicBezTo>
                    <a:pt x="680" y="287"/>
                    <a:pt x="672" y="282"/>
                    <a:pt x="666" y="283"/>
                  </a:cubicBezTo>
                  <a:cubicBezTo>
                    <a:pt x="660" y="283"/>
                    <a:pt x="659" y="279"/>
                    <a:pt x="659" y="276"/>
                  </a:cubicBezTo>
                  <a:cubicBezTo>
                    <a:pt x="659" y="274"/>
                    <a:pt x="648" y="267"/>
                    <a:pt x="644" y="269"/>
                  </a:cubicBezTo>
                  <a:cubicBezTo>
                    <a:pt x="640" y="270"/>
                    <a:pt x="634" y="264"/>
                    <a:pt x="629" y="263"/>
                  </a:cubicBezTo>
                  <a:cubicBezTo>
                    <a:pt x="624" y="263"/>
                    <a:pt x="617" y="259"/>
                    <a:pt x="618" y="254"/>
                  </a:cubicBezTo>
                  <a:cubicBezTo>
                    <a:pt x="619" y="249"/>
                    <a:pt x="628" y="255"/>
                    <a:pt x="630" y="251"/>
                  </a:cubicBezTo>
                  <a:cubicBezTo>
                    <a:pt x="631" y="247"/>
                    <a:pt x="620" y="250"/>
                    <a:pt x="620" y="247"/>
                  </a:cubicBezTo>
                  <a:cubicBezTo>
                    <a:pt x="620" y="244"/>
                    <a:pt x="623" y="245"/>
                    <a:pt x="625" y="243"/>
                  </a:cubicBezTo>
                  <a:cubicBezTo>
                    <a:pt x="627" y="241"/>
                    <a:pt x="623" y="237"/>
                    <a:pt x="620" y="236"/>
                  </a:cubicBezTo>
                  <a:cubicBezTo>
                    <a:pt x="618" y="234"/>
                    <a:pt x="617" y="239"/>
                    <a:pt x="614" y="239"/>
                  </a:cubicBezTo>
                  <a:cubicBezTo>
                    <a:pt x="612" y="239"/>
                    <a:pt x="614" y="235"/>
                    <a:pt x="616" y="232"/>
                  </a:cubicBezTo>
                  <a:cubicBezTo>
                    <a:pt x="618" y="229"/>
                    <a:pt x="607" y="226"/>
                    <a:pt x="603" y="228"/>
                  </a:cubicBezTo>
                  <a:cubicBezTo>
                    <a:pt x="598" y="229"/>
                    <a:pt x="597" y="227"/>
                    <a:pt x="597" y="224"/>
                  </a:cubicBezTo>
                  <a:cubicBezTo>
                    <a:pt x="597" y="221"/>
                    <a:pt x="589" y="224"/>
                    <a:pt x="586" y="226"/>
                  </a:cubicBezTo>
                  <a:cubicBezTo>
                    <a:pt x="583" y="228"/>
                    <a:pt x="579" y="224"/>
                    <a:pt x="583" y="223"/>
                  </a:cubicBezTo>
                  <a:cubicBezTo>
                    <a:pt x="587" y="223"/>
                    <a:pt x="591" y="220"/>
                    <a:pt x="590" y="217"/>
                  </a:cubicBezTo>
                  <a:cubicBezTo>
                    <a:pt x="589" y="213"/>
                    <a:pt x="579" y="213"/>
                    <a:pt x="577" y="217"/>
                  </a:cubicBezTo>
                  <a:cubicBezTo>
                    <a:pt x="575" y="221"/>
                    <a:pt x="568" y="213"/>
                    <a:pt x="568" y="209"/>
                  </a:cubicBezTo>
                  <a:cubicBezTo>
                    <a:pt x="568" y="206"/>
                    <a:pt x="556" y="209"/>
                    <a:pt x="557" y="203"/>
                  </a:cubicBezTo>
                  <a:cubicBezTo>
                    <a:pt x="559" y="198"/>
                    <a:pt x="543" y="196"/>
                    <a:pt x="539" y="196"/>
                  </a:cubicBezTo>
                  <a:cubicBezTo>
                    <a:pt x="535" y="196"/>
                    <a:pt x="529" y="199"/>
                    <a:pt x="530" y="203"/>
                  </a:cubicBezTo>
                  <a:cubicBezTo>
                    <a:pt x="531" y="207"/>
                    <a:pt x="525" y="205"/>
                    <a:pt x="525" y="201"/>
                  </a:cubicBezTo>
                  <a:cubicBezTo>
                    <a:pt x="524" y="197"/>
                    <a:pt x="514" y="206"/>
                    <a:pt x="511" y="206"/>
                  </a:cubicBezTo>
                  <a:cubicBezTo>
                    <a:pt x="508" y="206"/>
                    <a:pt x="513" y="195"/>
                    <a:pt x="511" y="192"/>
                  </a:cubicBezTo>
                  <a:cubicBezTo>
                    <a:pt x="510" y="188"/>
                    <a:pt x="507" y="187"/>
                    <a:pt x="505" y="182"/>
                  </a:cubicBezTo>
                  <a:cubicBezTo>
                    <a:pt x="503" y="176"/>
                    <a:pt x="492" y="178"/>
                    <a:pt x="489" y="182"/>
                  </a:cubicBezTo>
                  <a:cubicBezTo>
                    <a:pt x="486" y="185"/>
                    <a:pt x="476" y="183"/>
                    <a:pt x="471" y="189"/>
                  </a:cubicBezTo>
                  <a:cubicBezTo>
                    <a:pt x="466" y="194"/>
                    <a:pt x="471" y="199"/>
                    <a:pt x="474" y="201"/>
                  </a:cubicBezTo>
                  <a:cubicBezTo>
                    <a:pt x="476" y="203"/>
                    <a:pt x="466" y="206"/>
                    <a:pt x="469" y="209"/>
                  </a:cubicBezTo>
                  <a:cubicBezTo>
                    <a:pt x="472" y="212"/>
                    <a:pt x="478" y="210"/>
                    <a:pt x="478" y="215"/>
                  </a:cubicBezTo>
                  <a:cubicBezTo>
                    <a:pt x="478" y="220"/>
                    <a:pt x="466" y="214"/>
                    <a:pt x="464" y="210"/>
                  </a:cubicBezTo>
                  <a:cubicBezTo>
                    <a:pt x="462" y="205"/>
                    <a:pt x="465" y="202"/>
                    <a:pt x="462" y="199"/>
                  </a:cubicBezTo>
                  <a:cubicBezTo>
                    <a:pt x="459" y="196"/>
                    <a:pt x="462" y="192"/>
                    <a:pt x="466" y="187"/>
                  </a:cubicBezTo>
                  <a:cubicBezTo>
                    <a:pt x="471" y="182"/>
                    <a:pt x="475" y="182"/>
                    <a:pt x="475" y="179"/>
                  </a:cubicBezTo>
                  <a:cubicBezTo>
                    <a:pt x="475" y="176"/>
                    <a:pt x="454" y="176"/>
                    <a:pt x="442" y="188"/>
                  </a:cubicBezTo>
                  <a:cubicBezTo>
                    <a:pt x="429" y="199"/>
                    <a:pt x="433" y="214"/>
                    <a:pt x="434" y="217"/>
                  </a:cubicBezTo>
                  <a:cubicBezTo>
                    <a:pt x="435" y="220"/>
                    <a:pt x="445" y="218"/>
                    <a:pt x="452" y="220"/>
                  </a:cubicBezTo>
                  <a:cubicBezTo>
                    <a:pt x="458" y="222"/>
                    <a:pt x="455" y="224"/>
                    <a:pt x="450" y="224"/>
                  </a:cubicBezTo>
                  <a:cubicBezTo>
                    <a:pt x="445" y="223"/>
                    <a:pt x="437" y="222"/>
                    <a:pt x="437" y="225"/>
                  </a:cubicBezTo>
                  <a:cubicBezTo>
                    <a:pt x="438" y="228"/>
                    <a:pt x="448" y="235"/>
                    <a:pt x="454" y="233"/>
                  </a:cubicBezTo>
                  <a:cubicBezTo>
                    <a:pt x="460" y="232"/>
                    <a:pt x="460" y="232"/>
                    <a:pt x="462" y="235"/>
                  </a:cubicBezTo>
                  <a:cubicBezTo>
                    <a:pt x="465" y="238"/>
                    <a:pt x="472" y="237"/>
                    <a:pt x="479" y="238"/>
                  </a:cubicBezTo>
                  <a:cubicBezTo>
                    <a:pt x="486" y="238"/>
                    <a:pt x="494" y="241"/>
                    <a:pt x="498" y="241"/>
                  </a:cubicBezTo>
                  <a:cubicBezTo>
                    <a:pt x="501" y="241"/>
                    <a:pt x="505" y="239"/>
                    <a:pt x="506" y="237"/>
                  </a:cubicBezTo>
                  <a:cubicBezTo>
                    <a:pt x="507" y="235"/>
                    <a:pt x="521" y="240"/>
                    <a:pt x="525" y="240"/>
                  </a:cubicBezTo>
                  <a:cubicBezTo>
                    <a:pt x="530" y="239"/>
                    <a:pt x="527" y="236"/>
                    <a:pt x="524" y="235"/>
                  </a:cubicBezTo>
                  <a:cubicBezTo>
                    <a:pt x="522" y="233"/>
                    <a:pt x="523" y="229"/>
                    <a:pt x="526" y="230"/>
                  </a:cubicBezTo>
                  <a:cubicBezTo>
                    <a:pt x="530" y="232"/>
                    <a:pt x="535" y="233"/>
                    <a:pt x="536" y="237"/>
                  </a:cubicBezTo>
                  <a:cubicBezTo>
                    <a:pt x="537" y="240"/>
                    <a:pt x="540" y="238"/>
                    <a:pt x="541" y="241"/>
                  </a:cubicBezTo>
                  <a:cubicBezTo>
                    <a:pt x="541" y="244"/>
                    <a:pt x="553" y="247"/>
                    <a:pt x="553" y="250"/>
                  </a:cubicBezTo>
                  <a:cubicBezTo>
                    <a:pt x="554" y="252"/>
                    <a:pt x="542" y="254"/>
                    <a:pt x="545" y="257"/>
                  </a:cubicBezTo>
                  <a:cubicBezTo>
                    <a:pt x="549" y="259"/>
                    <a:pt x="554" y="253"/>
                    <a:pt x="558" y="253"/>
                  </a:cubicBezTo>
                  <a:cubicBezTo>
                    <a:pt x="563" y="252"/>
                    <a:pt x="563" y="263"/>
                    <a:pt x="566" y="261"/>
                  </a:cubicBezTo>
                  <a:cubicBezTo>
                    <a:pt x="571" y="259"/>
                    <a:pt x="574" y="263"/>
                    <a:pt x="579" y="269"/>
                  </a:cubicBezTo>
                  <a:cubicBezTo>
                    <a:pt x="583" y="276"/>
                    <a:pt x="578" y="282"/>
                    <a:pt x="579" y="284"/>
                  </a:cubicBezTo>
                  <a:cubicBezTo>
                    <a:pt x="579" y="286"/>
                    <a:pt x="588" y="285"/>
                    <a:pt x="593" y="283"/>
                  </a:cubicBezTo>
                  <a:cubicBezTo>
                    <a:pt x="597" y="280"/>
                    <a:pt x="602" y="286"/>
                    <a:pt x="606" y="289"/>
                  </a:cubicBezTo>
                  <a:cubicBezTo>
                    <a:pt x="609" y="292"/>
                    <a:pt x="592" y="298"/>
                    <a:pt x="593" y="295"/>
                  </a:cubicBezTo>
                  <a:cubicBezTo>
                    <a:pt x="595" y="292"/>
                    <a:pt x="583" y="283"/>
                    <a:pt x="572" y="287"/>
                  </a:cubicBezTo>
                  <a:cubicBezTo>
                    <a:pt x="561" y="291"/>
                    <a:pt x="569" y="298"/>
                    <a:pt x="570" y="301"/>
                  </a:cubicBezTo>
                  <a:cubicBezTo>
                    <a:pt x="571" y="305"/>
                    <a:pt x="560" y="309"/>
                    <a:pt x="550" y="306"/>
                  </a:cubicBezTo>
                  <a:cubicBezTo>
                    <a:pt x="540" y="302"/>
                    <a:pt x="543" y="308"/>
                    <a:pt x="539" y="308"/>
                  </a:cubicBezTo>
                  <a:cubicBezTo>
                    <a:pt x="535" y="308"/>
                    <a:pt x="530" y="314"/>
                    <a:pt x="534" y="318"/>
                  </a:cubicBezTo>
                  <a:cubicBezTo>
                    <a:pt x="538" y="322"/>
                    <a:pt x="546" y="319"/>
                    <a:pt x="553" y="319"/>
                  </a:cubicBezTo>
                  <a:cubicBezTo>
                    <a:pt x="559" y="319"/>
                    <a:pt x="560" y="321"/>
                    <a:pt x="561" y="317"/>
                  </a:cubicBezTo>
                  <a:cubicBezTo>
                    <a:pt x="562" y="314"/>
                    <a:pt x="569" y="316"/>
                    <a:pt x="574" y="317"/>
                  </a:cubicBezTo>
                  <a:cubicBezTo>
                    <a:pt x="578" y="318"/>
                    <a:pt x="577" y="325"/>
                    <a:pt x="583" y="325"/>
                  </a:cubicBezTo>
                  <a:cubicBezTo>
                    <a:pt x="589" y="326"/>
                    <a:pt x="584" y="332"/>
                    <a:pt x="588" y="336"/>
                  </a:cubicBezTo>
                  <a:cubicBezTo>
                    <a:pt x="592" y="340"/>
                    <a:pt x="604" y="338"/>
                    <a:pt x="608" y="342"/>
                  </a:cubicBezTo>
                  <a:cubicBezTo>
                    <a:pt x="613" y="347"/>
                    <a:pt x="632" y="356"/>
                    <a:pt x="634" y="353"/>
                  </a:cubicBezTo>
                  <a:cubicBezTo>
                    <a:pt x="637" y="349"/>
                    <a:pt x="618" y="332"/>
                    <a:pt x="612" y="330"/>
                  </a:cubicBezTo>
                  <a:cubicBezTo>
                    <a:pt x="607" y="329"/>
                    <a:pt x="618" y="327"/>
                    <a:pt x="625" y="332"/>
                  </a:cubicBezTo>
                  <a:cubicBezTo>
                    <a:pt x="632" y="338"/>
                    <a:pt x="643" y="341"/>
                    <a:pt x="648" y="334"/>
                  </a:cubicBezTo>
                  <a:cubicBezTo>
                    <a:pt x="653" y="327"/>
                    <a:pt x="643" y="329"/>
                    <a:pt x="643" y="324"/>
                  </a:cubicBezTo>
                  <a:cubicBezTo>
                    <a:pt x="643" y="319"/>
                    <a:pt x="640" y="313"/>
                    <a:pt x="635" y="313"/>
                  </a:cubicBezTo>
                  <a:cubicBezTo>
                    <a:pt x="630" y="313"/>
                    <a:pt x="616" y="302"/>
                    <a:pt x="621" y="300"/>
                  </a:cubicBezTo>
                  <a:cubicBezTo>
                    <a:pt x="626" y="298"/>
                    <a:pt x="620" y="295"/>
                    <a:pt x="623" y="291"/>
                  </a:cubicBezTo>
                  <a:cubicBezTo>
                    <a:pt x="627" y="286"/>
                    <a:pt x="631" y="294"/>
                    <a:pt x="635" y="295"/>
                  </a:cubicBezTo>
                  <a:close/>
                  <a:moveTo>
                    <a:pt x="556" y="277"/>
                  </a:moveTo>
                  <a:cubicBezTo>
                    <a:pt x="561" y="276"/>
                    <a:pt x="560" y="269"/>
                    <a:pt x="558" y="266"/>
                  </a:cubicBezTo>
                  <a:cubicBezTo>
                    <a:pt x="556" y="263"/>
                    <a:pt x="551" y="263"/>
                    <a:pt x="547" y="263"/>
                  </a:cubicBezTo>
                  <a:cubicBezTo>
                    <a:pt x="543" y="263"/>
                    <a:pt x="535" y="270"/>
                    <a:pt x="539" y="276"/>
                  </a:cubicBezTo>
                  <a:cubicBezTo>
                    <a:pt x="543" y="282"/>
                    <a:pt x="552" y="278"/>
                    <a:pt x="556" y="277"/>
                  </a:cubicBezTo>
                  <a:close/>
                  <a:moveTo>
                    <a:pt x="510" y="180"/>
                  </a:moveTo>
                  <a:cubicBezTo>
                    <a:pt x="507" y="185"/>
                    <a:pt x="515" y="185"/>
                    <a:pt x="515" y="190"/>
                  </a:cubicBezTo>
                  <a:cubicBezTo>
                    <a:pt x="515" y="196"/>
                    <a:pt x="522" y="198"/>
                    <a:pt x="528" y="194"/>
                  </a:cubicBezTo>
                  <a:cubicBezTo>
                    <a:pt x="533" y="191"/>
                    <a:pt x="548" y="195"/>
                    <a:pt x="548" y="191"/>
                  </a:cubicBezTo>
                  <a:cubicBezTo>
                    <a:pt x="548" y="187"/>
                    <a:pt x="532" y="179"/>
                    <a:pt x="527" y="180"/>
                  </a:cubicBezTo>
                  <a:cubicBezTo>
                    <a:pt x="521" y="182"/>
                    <a:pt x="512" y="175"/>
                    <a:pt x="510" y="180"/>
                  </a:cubicBezTo>
                  <a:close/>
                  <a:moveTo>
                    <a:pt x="650" y="497"/>
                  </a:moveTo>
                  <a:cubicBezTo>
                    <a:pt x="651" y="500"/>
                    <a:pt x="672" y="509"/>
                    <a:pt x="673" y="505"/>
                  </a:cubicBezTo>
                  <a:cubicBezTo>
                    <a:pt x="674" y="501"/>
                    <a:pt x="649" y="495"/>
                    <a:pt x="650" y="497"/>
                  </a:cubicBezTo>
                  <a:close/>
                  <a:moveTo>
                    <a:pt x="744" y="520"/>
                  </a:moveTo>
                  <a:cubicBezTo>
                    <a:pt x="743" y="522"/>
                    <a:pt x="741" y="518"/>
                    <a:pt x="744" y="515"/>
                  </a:cubicBezTo>
                  <a:cubicBezTo>
                    <a:pt x="747" y="513"/>
                    <a:pt x="743" y="512"/>
                    <a:pt x="741" y="513"/>
                  </a:cubicBezTo>
                  <a:cubicBezTo>
                    <a:pt x="738" y="515"/>
                    <a:pt x="738" y="507"/>
                    <a:pt x="741" y="505"/>
                  </a:cubicBezTo>
                  <a:cubicBezTo>
                    <a:pt x="744" y="504"/>
                    <a:pt x="734" y="501"/>
                    <a:pt x="734" y="503"/>
                  </a:cubicBezTo>
                  <a:cubicBezTo>
                    <a:pt x="734" y="506"/>
                    <a:pt x="728" y="504"/>
                    <a:pt x="727" y="502"/>
                  </a:cubicBezTo>
                  <a:cubicBezTo>
                    <a:pt x="726" y="499"/>
                    <a:pt x="721" y="499"/>
                    <a:pt x="723" y="497"/>
                  </a:cubicBezTo>
                  <a:cubicBezTo>
                    <a:pt x="725" y="495"/>
                    <a:pt x="717" y="494"/>
                    <a:pt x="717" y="497"/>
                  </a:cubicBezTo>
                  <a:cubicBezTo>
                    <a:pt x="716" y="500"/>
                    <a:pt x="714" y="495"/>
                    <a:pt x="717" y="491"/>
                  </a:cubicBezTo>
                  <a:cubicBezTo>
                    <a:pt x="721" y="487"/>
                    <a:pt x="720" y="484"/>
                    <a:pt x="723" y="482"/>
                  </a:cubicBezTo>
                  <a:cubicBezTo>
                    <a:pt x="727" y="480"/>
                    <a:pt x="723" y="477"/>
                    <a:pt x="719" y="479"/>
                  </a:cubicBezTo>
                  <a:cubicBezTo>
                    <a:pt x="716" y="480"/>
                    <a:pt x="706" y="494"/>
                    <a:pt x="706" y="498"/>
                  </a:cubicBezTo>
                  <a:cubicBezTo>
                    <a:pt x="706" y="502"/>
                    <a:pt x="705" y="506"/>
                    <a:pt x="702" y="506"/>
                  </a:cubicBezTo>
                  <a:cubicBezTo>
                    <a:pt x="698" y="506"/>
                    <a:pt x="694" y="509"/>
                    <a:pt x="697" y="511"/>
                  </a:cubicBezTo>
                  <a:cubicBezTo>
                    <a:pt x="700" y="513"/>
                    <a:pt x="690" y="518"/>
                    <a:pt x="695" y="521"/>
                  </a:cubicBezTo>
                  <a:cubicBezTo>
                    <a:pt x="698" y="523"/>
                    <a:pt x="703" y="520"/>
                    <a:pt x="708" y="521"/>
                  </a:cubicBezTo>
                  <a:cubicBezTo>
                    <a:pt x="712" y="521"/>
                    <a:pt x="716" y="521"/>
                    <a:pt x="720" y="519"/>
                  </a:cubicBezTo>
                  <a:cubicBezTo>
                    <a:pt x="723" y="516"/>
                    <a:pt x="723" y="521"/>
                    <a:pt x="727" y="521"/>
                  </a:cubicBezTo>
                  <a:cubicBezTo>
                    <a:pt x="731" y="520"/>
                    <a:pt x="725" y="524"/>
                    <a:pt x="725" y="527"/>
                  </a:cubicBezTo>
                  <a:cubicBezTo>
                    <a:pt x="726" y="529"/>
                    <a:pt x="730" y="525"/>
                    <a:pt x="733" y="524"/>
                  </a:cubicBezTo>
                  <a:cubicBezTo>
                    <a:pt x="736" y="522"/>
                    <a:pt x="739" y="524"/>
                    <a:pt x="738" y="526"/>
                  </a:cubicBezTo>
                  <a:cubicBezTo>
                    <a:pt x="736" y="529"/>
                    <a:pt x="746" y="531"/>
                    <a:pt x="748" y="527"/>
                  </a:cubicBezTo>
                  <a:cubicBezTo>
                    <a:pt x="750" y="523"/>
                    <a:pt x="746" y="517"/>
                    <a:pt x="744" y="520"/>
                  </a:cubicBezTo>
                  <a:close/>
                  <a:moveTo>
                    <a:pt x="70" y="451"/>
                  </a:moveTo>
                  <a:cubicBezTo>
                    <a:pt x="63" y="455"/>
                    <a:pt x="79" y="472"/>
                    <a:pt x="82" y="470"/>
                  </a:cubicBezTo>
                  <a:cubicBezTo>
                    <a:pt x="85" y="468"/>
                    <a:pt x="78" y="461"/>
                    <a:pt x="78" y="457"/>
                  </a:cubicBezTo>
                  <a:cubicBezTo>
                    <a:pt x="78" y="452"/>
                    <a:pt x="76" y="448"/>
                    <a:pt x="70" y="451"/>
                  </a:cubicBezTo>
                  <a:close/>
                  <a:moveTo>
                    <a:pt x="685" y="536"/>
                  </a:moveTo>
                  <a:cubicBezTo>
                    <a:pt x="682" y="537"/>
                    <a:pt x="684" y="533"/>
                    <a:pt x="685" y="531"/>
                  </a:cubicBezTo>
                  <a:cubicBezTo>
                    <a:pt x="685" y="528"/>
                    <a:pt x="679" y="531"/>
                    <a:pt x="679" y="534"/>
                  </a:cubicBezTo>
                  <a:cubicBezTo>
                    <a:pt x="679" y="536"/>
                    <a:pt x="675" y="537"/>
                    <a:pt x="675" y="539"/>
                  </a:cubicBezTo>
                  <a:cubicBezTo>
                    <a:pt x="675" y="543"/>
                    <a:pt x="674" y="541"/>
                    <a:pt x="671" y="542"/>
                  </a:cubicBezTo>
                  <a:cubicBezTo>
                    <a:pt x="668" y="544"/>
                    <a:pt x="656" y="542"/>
                    <a:pt x="656" y="540"/>
                  </a:cubicBezTo>
                  <a:cubicBezTo>
                    <a:pt x="656" y="537"/>
                    <a:pt x="647" y="536"/>
                    <a:pt x="647" y="532"/>
                  </a:cubicBezTo>
                  <a:cubicBezTo>
                    <a:pt x="647" y="529"/>
                    <a:pt x="642" y="528"/>
                    <a:pt x="646" y="524"/>
                  </a:cubicBezTo>
                  <a:cubicBezTo>
                    <a:pt x="649" y="520"/>
                    <a:pt x="645" y="518"/>
                    <a:pt x="642" y="521"/>
                  </a:cubicBezTo>
                  <a:cubicBezTo>
                    <a:pt x="639" y="524"/>
                    <a:pt x="637" y="519"/>
                    <a:pt x="641" y="517"/>
                  </a:cubicBezTo>
                  <a:cubicBezTo>
                    <a:pt x="646" y="516"/>
                    <a:pt x="654" y="514"/>
                    <a:pt x="650" y="507"/>
                  </a:cubicBezTo>
                  <a:cubicBezTo>
                    <a:pt x="645" y="499"/>
                    <a:pt x="620" y="509"/>
                    <a:pt x="613" y="513"/>
                  </a:cubicBezTo>
                  <a:cubicBezTo>
                    <a:pt x="607" y="516"/>
                    <a:pt x="598" y="528"/>
                    <a:pt x="595" y="528"/>
                  </a:cubicBezTo>
                  <a:cubicBezTo>
                    <a:pt x="591" y="528"/>
                    <a:pt x="601" y="522"/>
                    <a:pt x="603" y="520"/>
                  </a:cubicBezTo>
                  <a:cubicBezTo>
                    <a:pt x="604" y="517"/>
                    <a:pt x="602" y="515"/>
                    <a:pt x="604" y="516"/>
                  </a:cubicBezTo>
                  <a:cubicBezTo>
                    <a:pt x="606" y="517"/>
                    <a:pt x="612" y="508"/>
                    <a:pt x="616" y="505"/>
                  </a:cubicBezTo>
                  <a:cubicBezTo>
                    <a:pt x="620" y="502"/>
                    <a:pt x="624" y="504"/>
                    <a:pt x="625" y="502"/>
                  </a:cubicBezTo>
                  <a:cubicBezTo>
                    <a:pt x="625" y="500"/>
                    <a:pt x="627" y="498"/>
                    <a:pt x="631" y="494"/>
                  </a:cubicBezTo>
                  <a:cubicBezTo>
                    <a:pt x="635" y="491"/>
                    <a:pt x="679" y="492"/>
                    <a:pt x="684" y="492"/>
                  </a:cubicBezTo>
                  <a:cubicBezTo>
                    <a:pt x="688" y="492"/>
                    <a:pt x="696" y="486"/>
                    <a:pt x="699" y="483"/>
                  </a:cubicBezTo>
                  <a:cubicBezTo>
                    <a:pt x="701" y="479"/>
                    <a:pt x="704" y="479"/>
                    <a:pt x="710" y="479"/>
                  </a:cubicBezTo>
                  <a:cubicBezTo>
                    <a:pt x="716" y="480"/>
                    <a:pt x="719" y="474"/>
                    <a:pt x="722" y="472"/>
                  </a:cubicBezTo>
                  <a:cubicBezTo>
                    <a:pt x="725" y="470"/>
                    <a:pt x="724" y="469"/>
                    <a:pt x="721" y="469"/>
                  </a:cubicBezTo>
                  <a:cubicBezTo>
                    <a:pt x="719" y="468"/>
                    <a:pt x="716" y="466"/>
                    <a:pt x="719" y="466"/>
                  </a:cubicBezTo>
                  <a:cubicBezTo>
                    <a:pt x="721" y="466"/>
                    <a:pt x="723" y="464"/>
                    <a:pt x="724" y="461"/>
                  </a:cubicBezTo>
                  <a:cubicBezTo>
                    <a:pt x="725" y="458"/>
                    <a:pt x="723" y="459"/>
                    <a:pt x="719" y="455"/>
                  </a:cubicBezTo>
                  <a:cubicBezTo>
                    <a:pt x="716" y="450"/>
                    <a:pt x="714" y="456"/>
                    <a:pt x="710" y="456"/>
                  </a:cubicBezTo>
                  <a:cubicBezTo>
                    <a:pt x="707" y="455"/>
                    <a:pt x="713" y="451"/>
                    <a:pt x="710" y="449"/>
                  </a:cubicBezTo>
                  <a:cubicBezTo>
                    <a:pt x="707" y="447"/>
                    <a:pt x="701" y="448"/>
                    <a:pt x="697" y="452"/>
                  </a:cubicBezTo>
                  <a:cubicBezTo>
                    <a:pt x="692" y="456"/>
                    <a:pt x="693" y="452"/>
                    <a:pt x="689" y="456"/>
                  </a:cubicBezTo>
                  <a:cubicBezTo>
                    <a:pt x="685" y="459"/>
                    <a:pt x="685" y="454"/>
                    <a:pt x="687" y="452"/>
                  </a:cubicBezTo>
                  <a:cubicBezTo>
                    <a:pt x="689" y="451"/>
                    <a:pt x="690" y="452"/>
                    <a:pt x="692" y="450"/>
                  </a:cubicBezTo>
                  <a:cubicBezTo>
                    <a:pt x="693" y="448"/>
                    <a:pt x="695" y="450"/>
                    <a:pt x="699" y="447"/>
                  </a:cubicBezTo>
                  <a:cubicBezTo>
                    <a:pt x="704" y="445"/>
                    <a:pt x="707" y="446"/>
                    <a:pt x="709" y="444"/>
                  </a:cubicBezTo>
                  <a:cubicBezTo>
                    <a:pt x="710" y="442"/>
                    <a:pt x="707" y="439"/>
                    <a:pt x="702" y="440"/>
                  </a:cubicBezTo>
                  <a:cubicBezTo>
                    <a:pt x="698" y="441"/>
                    <a:pt x="696" y="434"/>
                    <a:pt x="693" y="436"/>
                  </a:cubicBezTo>
                  <a:cubicBezTo>
                    <a:pt x="690" y="438"/>
                    <a:pt x="691" y="433"/>
                    <a:pt x="688" y="435"/>
                  </a:cubicBezTo>
                  <a:cubicBezTo>
                    <a:pt x="685" y="437"/>
                    <a:pt x="683" y="435"/>
                    <a:pt x="682" y="431"/>
                  </a:cubicBezTo>
                  <a:cubicBezTo>
                    <a:pt x="681" y="428"/>
                    <a:pt x="673" y="422"/>
                    <a:pt x="668" y="420"/>
                  </a:cubicBezTo>
                  <a:cubicBezTo>
                    <a:pt x="663" y="419"/>
                    <a:pt x="666" y="416"/>
                    <a:pt x="669" y="418"/>
                  </a:cubicBezTo>
                  <a:cubicBezTo>
                    <a:pt x="671" y="420"/>
                    <a:pt x="674" y="416"/>
                    <a:pt x="675" y="414"/>
                  </a:cubicBezTo>
                  <a:cubicBezTo>
                    <a:pt x="676" y="413"/>
                    <a:pt x="673" y="411"/>
                    <a:pt x="672" y="411"/>
                  </a:cubicBezTo>
                  <a:cubicBezTo>
                    <a:pt x="670" y="410"/>
                    <a:pt x="670" y="408"/>
                    <a:pt x="671" y="406"/>
                  </a:cubicBezTo>
                  <a:cubicBezTo>
                    <a:pt x="671" y="404"/>
                    <a:pt x="666" y="402"/>
                    <a:pt x="665" y="400"/>
                  </a:cubicBezTo>
                  <a:cubicBezTo>
                    <a:pt x="665" y="398"/>
                    <a:pt x="662" y="397"/>
                    <a:pt x="662" y="395"/>
                  </a:cubicBezTo>
                  <a:cubicBezTo>
                    <a:pt x="662" y="393"/>
                    <a:pt x="659" y="391"/>
                    <a:pt x="659" y="389"/>
                  </a:cubicBezTo>
                  <a:cubicBezTo>
                    <a:pt x="659" y="387"/>
                    <a:pt x="653" y="382"/>
                    <a:pt x="653" y="379"/>
                  </a:cubicBezTo>
                  <a:cubicBezTo>
                    <a:pt x="653" y="377"/>
                    <a:pt x="650" y="375"/>
                    <a:pt x="649" y="372"/>
                  </a:cubicBezTo>
                  <a:cubicBezTo>
                    <a:pt x="648" y="369"/>
                    <a:pt x="646" y="370"/>
                    <a:pt x="645" y="375"/>
                  </a:cubicBezTo>
                  <a:cubicBezTo>
                    <a:pt x="644" y="379"/>
                    <a:pt x="640" y="379"/>
                    <a:pt x="641" y="380"/>
                  </a:cubicBezTo>
                  <a:cubicBezTo>
                    <a:pt x="644" y="383"/>
                    <a:pt x="642" y="384"/>
                    <a:pt x="640" y="385"/>
                  </a:cubicBezTo>
                  <a:cubicBezTo>
                    <a:pt x="639" y="387"/>
                    <a:pt x="641" y="390"/>
                    <a:pt x="639" y="390"/>
                  </a:cubicBezTo>
                  <a:cubicBezTo>
                    <a:pt x="636" y="390"/>
                    <a:pt x="637" y="396"/>
                    <a:pt x="636" y="393"/>
                  </a:cubicBezTo>
                  <a:cubicBezTo>
                    <a:pt x="634" y="391"/>
                    <a:pt x="631" y="391"/>
                    <a:pt x="631" y="394"/>
                  </a:cubicBezTo>
                  <a:cubicBezTo>
                    <a:pt x="631" y="397"/>
                    <a:pt x="625" y="399"/>
                    <a:pt x="622" y="399"/>
                  </a:cubicBezTo>
                  <a:cubicBezTo>
                    <a:pt x="620" y="399"/>
                    <a:pt x="620" y="394"/>
                    <a:pt x="618" y="395"/>
                  </a:cubicBezTo>
                  <a:cubicBezTo>
                    <a:pt x="616" y="397"/>
                    <a:pt x="616" y="391"/>
                    <a:pt x="613" y="391"/>
                  </a:cubicBezTo>
                  <a:cubicBezTo>
                    <a:pt x="610" y="391"/>
                    <a:pt x="607" y="391"/>
                    <a:pt x="608" y="388"/>
                  </a:cubicBezTo>
                  <a:cubicBezTo>
                    <a:pt x="609" y="385"/>
                    <a:pt x="603" y="384"/>
                    <a:pt x="605" y="382"/>
                  </a:cubicBezTo>
                  <a:cubicBezTo>
                    <a:pt x="607" y="381"/>
                    <a:pt x="604" y="378"/>
                    <a:pt x="604" y="373"/>
                  </a:cubicBezTo>
                  <a:cubicBezTo>
                    <a:pt x="604" y="368"/>
                    <a:pt x="607" y="368"/>
                    <a:pt x="607" y="366"/>
                  </a:cubicBezTo>
                  <a:cubicBezTo>
                    <a:pt x="607" y="364"/>
                    <a:pt x="605" y="364"/>
                    <a:pt x="602" y="365"/>
                  </a:cubicBezTo>
                  <a:cubicBezTo>
                    <a:pt x="600" y="367"/>
                    <a:pt x="600" y="363"/>
                    <a:pt x="598" y="363"/>
                  </a:cubicBezTo>
                  <a:cubicBezTo>
                    <a:pt x="595" y="364"/>
                    <a:pt x="588" y="363"/>
                    <a:pt x="588" y="360"/>
                  </a:cubicBezTo>
                  <a:cubicBezTo>
                    <a:pt x="587" y="356"/>
                    <a:pt x="585" y="358"/>
                    <a:pt x="584" y="355"/>
                  </a:cubicBezTo>
                  <a:cubicBezTo>
                    <a:pt x="583" y="352"/>
                    <a:pt x="580" y="354"/>
                    <a:pt x="580" y="352"/>
                  </a:cubicBezTo>
                  <a:cubicBezTo>
                    <a:pt x="580" y="350"/>
                    <a:pt x="578" y="349"/>
                    <a:pt x="576" y="349"/>
                  </a:cubicBezTo>
                  <a:cubicBezTo>
                    <a:pt x="574" y="348"/>
                    <a:pt x="573" y="346"/>
                    <a:pt x="570" y="346"/>
                  </a:cubicBezTo>
                  <a:cubicBezTo>
                    <a:pt x="567" y="345"/>
                    <a:pt x="563" y="348"/>
                    <a:pt x="562" y="348"/>
                  </a:cubicBezTo>
                  <a:cubicBezTo>
                    <a:pt x="560" y="349"/>
                    <a:pt x="556" y="346"/>
                    <a:pt x="554" y="347"/>
                  </a:cubicBezTo>
                  <a:cubicBezTo>
                    <a:pt x="552" y="348"/>
                    <a:pt x="552" y="346"/>
                    <a:pt x="547" y="345"/>
                  </a:cubicBezTo>
                  <a:cubicBezTo>
                    <a:pt x="543" y="344"/>
                    <a:pt x="536" y="343"/>
                    <a:pt x="536" y="345"/>
                  </a:cubicBezTo>
                  <a:cubicBezTo>
                    <a:pt x="536" y="347"/>
                    <a:pt x="532" y="347"/>
                    <a:pt x="533" y="351"/>
                  </a:cubicBezTo>
                  <a:cubicBezTo>
                    <a:pt x="533" y="355"/>
                    <a:pt x="537" y="354"/>
                    <a:pt x="538" y="357"/>
                  </a:cubicBezTo>
                  <a:cubicBezTo>
                    <a:pt x="539" y="359"/>
                    <a:pt x="536" y="359"/>
                    <a:pt x="536" y="361"/>
                  </a:cubicBezTo>
                  <a:cubicBezTo>
                    <a:pt x="536" y="363"/>
                    <a:pt x="533" y="363"/>
                    <a:pt x="533" y="365"/>
                  </a:cubicBezTo>
                  <a:cubicBezTo>
                    <a:pt x="533" y="367"/>
                    <a:pt x="535" y="366"/>
                    <a:pt x="536" y="370"/>
                  </a:cubicBezTo>
                  <a:cubicBezTo>
                    <a:pt x="537" y="373"/>
                    <a:pt x="539" y="373"/>
                    <a:pt x="539" y="377"/>
                  </a:cubicBezTo>
                  <a:cubicBezTo>
                    <a:pt x="540" y="382"/>
                    <a:pt x="538" y="381"/>
                    <a:pt x="536" y="381"/>
                  </a:cubicBezTo>
                  <a:cubicBezTo>
                    <a:pt x="534" y="382"/>
                    <a:pt x="536" y="384"/>
                    <a:pt x="533" y="387"/>
                  </a:cubicBezTo>
                  <a:cubicBezTo>
                    <a:pt x="531" y="390"/>
                    <a:pt x="529" y="393"/>
                    <a:pt x="531" y="395"/>
                  </a:cubicBezTo>
                  <a:cubicBezTo>
                    <a:pt x="533" y="397"/>
                    <a:pt x="540" y="400"/>
                    <a:pt x="543" y="405"/>
                  </a:cubicBezTo>
                  <a:cubicBezTo>
                    <a:pt x="546" y="410"/>
                    <a:pt x="546" y="418"/>
                    <a:pt x="545" y="424"/>
                  </a:cubicBezTo>
                  <a:cubicBezTo>
                    <a:pt x="544" y="429"/>
                    <a:pt x="538" y="431"/>
                    <a:pt x="533" y="435"/>
                  </a:cubicBezTo>
                  <a:cubicBezTo>
                    <a:pt x="529" y="440"/>
                    <a:pt x="524" y="440"/>
                    <a:pt x="521" y="440"/>
                  </a:cubicBezTo>
                  <a:cubicBezTo>
                    <a:pt x="519" y="440"/>
                    <a:pt x="521" y="444"/>
                    <a:pt x="524" y="448"/>
                  </a:cubicBezTo>
                  <a:cubicBezTo>
                    <a:pt x="527" y="452"/>
                    <a:pt x="524" y="453"/>
                    <a:pt x="526" y="456"/>
                  </a:cubicBezTo>
                  <a:cubicBezTo>
                    <a:pt x="528" y="460"/>
                    <a:pt x="526" y="463"/>
                    <a:pt x="528" y="466"/>
                  </a:cubicBezTo>
                  <a:cubicBezTo>
                    <a:pt x="531" y="470"/>
                    <a:pt x="529" y="471"/>
                    <a:pt x="527" y="474"/>
                  </a:cubicBezTo>
                  <a:cubicBezTo>
                    <a:pt x="524" y="476"/>
                    <a:pt x="528" y="475"/>
                    <a:pt x="528" y="478"/>
                  </a:cubicBezTo>
                  <a:cubicBezTo>
                    <a:pt x="528" y="481"/>
                    <a:pt x="527" y="479"/>
                    <a:pt x="524" y="477"/>
                  </a:cubicBezTo>
                  <a:cubicBezTo>
                    <a:pt x="522" y="476"/>
                    <a:pt x="519" y="481"/>
                    <a:pt x="519" y="483"/>
                  </a:cubicBezTo>
                  <a:cubicBezTo>
                    <a:pt x="519" y="485"/>
                    <a:pt x="514" y="480"/>
                    <a:pt x="512" y="480"/>
                  </a:cubicBezTo>
                  <a:cubicBezTo>
                    <a:pt x="511" y="480"/>
                    <a:pt x="513" y="477"/>
                    <a:pt x="509" y="474"/>
                  </a:cubicBezTo>
                  <a:cubicBezTo>
                    <a:pt x="506" y="472"/>
                    <a:pt x="503" y="471"/>
                    <a:pt x="503" y="469"/>
                  </a:cubicBezTo>
                  <a:cubicBezTo>
                    <a:pt x="503" y="466"/>
                    <a:pt x="498" y="464"/>
                    <a:pt x="498" y="461"/>
                  </a:cubicBezTo>
                  <a:cubicBezTo>
                    <a:pt x="498" y="458"/>
                    <a:pt x="498" y="450"/>
                    <a:pt x="497" y="448"/>
                  </a:cubicBezTo>
                  <a:cubicBezTo>
                    <a:pt x="496" y="446"/>
                    <a:pt x="497" y="444"/>
                    <a:pt x="498" y="441"/>
                  </a:cubicBezTo>
                  <a:cubicBezTo>
                    <a:pt x="499" y="439"/>
                    <a:pt x="497" y="436"/>
                    <a:pt x="493" y="436"/>
                  </a:cubicBezTo>
                  <a:cubicBezTo>
                    <a:pt x="490" y="436"/>
                    <a:pt x="485" y="435"/>
                    <a:pt x="481" y="435"/>
                  </a:cubicBezTo>
                  <a:cubicBezTo>
                    <a:pt x="476" y="436"/>
                    <a:pt x="473" y="435"/>
                    <a:pt x="472" y="434"/>
                  </a:cubicBezTo>
                  <a:cubicBezTo>
                    <a:pt x="470" y="432"/>
                    <a:pt x="466" y="430"/>
                    <a:pt x="460" y="428"/>
                  </a:cubicBezTo>
                  <a:cubicBezTo>
                    <a:pt x="454" y="427"/>
                    <a:pt x="452" y="424"/>
                    <a:pt x="451" y="422"/>
                  </a:cubicBezTo>
                  <a:cubicBezTo>
                    <a:pt x="451" y="420"/>
                    <a:pt x="445" y="419"/>
                    <a:pt x="444" y="417"/>
                  </a:cubicBezTo>
                  <a:cubicBezTo>
                    <a:pt x="442" y="416"/>
                    <a:pt x="437" y="415"/>
                    <a:pt x="434" y="415"/>
                  </a:cubicBezTo>
                  <a:cubicBezTo>
                    <a:pt x="432" y="416"/>
                    <a:pt x="427" y="410"/>
                    <a:pt x="423" y="411"/>
                  </a:cubicBezTo>
                  <a:cubicBezTo>
                    <a:pt x="420" y="411"/>
                    <a:pt x="412" y="414"/>
                    <a:pt x="411" y="414"/>
                  </a:cubicBezTo>
                  <a:cubicBezTo>
                    <a:pt x="409" y="415"/>
                    <a:pt x="411" y="412"/>
                    <a:pt x="412" y="410"/>
                  </a:cubicBezTo>
                  <a:cubicBezTo>
                    <a:pt x="413" y="409"/>
                    <a:pt x="409" y="403"/>
                    <a:pt x="408" y="400"/>
                  </a:cubicBezTo>
                  <a:cubicBezTo>
                    <a:pt x="407" y="396"/>
                    <a:pt x="406" y="392"/>
                    <a:pt x="402" y="392"/>
                  </a:cubicBezTo>
                  <a:cubicBezTo>
                    <a:pt x="398" y="393"/>
                    <a:pt x="394" y="391"/>
                    <a:pt x="393" y="390"/>
                  </a:cubicBezTo>
                  <a:cubicBezTo>
                    <a:pt x="392" y="389"/>
                    <a:pt x="391" y="379"/>
                    <a:pt x="392" y="374"/>
                  </a:cubicBezTo>
                  <a:cubicBezTo>
                    <a:pt x="393" y="370"/>
                    <a:pt x="398" y="363"/>
                    <a:pt x="398" y="360"/>
                  </a:cubicBezTo>
                  <a:cubicBezTo>
                    <a:pt x="398" y="357"/>
                    <a:pt x="401" y="356"/>
                    <a:pt x="404" y="355"/>
                  </a:cubicBezTo>
                  <a:cubicBezTo>
                    <a:pt x="407" y="355"/>
                    <a:pt x="405" y="349"/>
                    <a:pt x="407" y="349"/>
                  </a:cubicBezTo>
                  <a:cubicBezTo>
                    <a:pt x="410" y="348"/>
                    <a:pt x="410" y="347"/>
                    <a:pt x="411" y="345"/>
                  </a:cubicBezTo>
                  <a:cubicBezTo>
                    <a:pt x="412" y="343"/>
                    <a:pt x="415" y="344"/>
                    <a:pt x="413" y="342"/>
                  </a:cubicBezTo>
                  <a:cubicBezTo>
                    <a:pt x="411" y="341"/>
                    <a:pt x="413" y="340"/>
                    <a:pt x="417" y="340"/>
                  </a:cubicBezTo>
                  <a:cubicBezTo>
                    <a:pt x="421" y="340"/>
                    <a:pt x="428" y="339"/>
                    <a:pt x="427" y="334"/>
                  </a:cubicBezTo>
                  <a:cubicBezTo>
                    <a:pt x="426" y="330"/>
                    <a:pt x="414" y="333"/>
                    <a:pt x="414" y="330"/>
                  </a:cubicBezTo>
                  <a:cubicBezTo>
                    <a:pt x="414" y="326"/>
                    <a:pt x="400" y="326"/>
                    <a:pt x="401" y="324"/>
                  </a:cubicBezTo>
                  <a:cubicBezTo>
                    <a:pt x="402" y="322"/>
                    <a:pt x="415" y="325"/>
                    <a:pt x="420" y="327"/>
                  </a:cubicBezTo>
                  <a:cubicBezTo>
                    <a:pt x="425" y="329"/>
                    <a:pt x="426" y="329"/>
                    <a:pt x="430" y="329"/>
                  </a:cubicBezTo>
                  <a:cubicBezTo>
                    <a:pt x="434" y="328"/>
                    <a:pt x="432" y="323"/>
                    <a:pt x="432" y="321"/>
                  </a:cubicBezTo>
                  <a:cubicBezTo>
                    <a:pt x="433" y="319"/>
                    <a:pt x="441" y="325"/>
                    <a:pt x="445" y="323"/>
                  </a:cubicBezTo>
                  <a:cubicBezTo>
                    <a:pt x="449" y="322"/>
                    <a:pt x="453" y="314"/>
                    <a:pt x="457" y="311"/>
                  </a:cubicBezTo>
                  <a:cubicBezTo>
                    <a:pt x="460" y="309"/>
                    <a:pt x="457" y="306"/>
                    <a:pt x="450" y="307"/>
                  </a:cubicBezTo>
                  <a:cubicBezTo>
                    <a:pt x="443" y="308"/>
                    <a:pt x="440" y="305"/>
                    <a:pt x="436" y="302"/>
                  </a:cubicBezTo>
                  <a:cubicBezTo>
                    <a:pt x="432" y="299"/>
                    <a:pt x="432" y="297"/>
                    <a:pt x="436" y="297"/>
                  </a:cubicBezTo>
                  <a:cubicBezTo>
                    <a:pt x="440" y="298"/>
                    <a:pt x="450" y="306"/>
                    <a:pt x="453" y="306"/>
                  </a:cubicBezTo>
                  <a:cubicBezTo>
                    <a:pt x="457" y="306"/>
                    <a:pt x="463" y="299"/>
                    <a:pt x="466" y="297"/>
                  </a:cubicBezTo>
                  <a:cubicBezTo>
                    <a:pt x="469" y="294"/>
                    <a:pt x="463" y="293"/>
                    <a:pt x="461" y="292"/>
                  </a:cubicBezTo>
                  <a:cubicBezTo>
                    <a:pt x="459" y="290"/>
                    <a:pt x="465" y="289"/>
                    <a:pt x="468" y="289"/>
                  </a:cubicBezTo>
                  <a:cubicBezTo>
                    <a:pt x="471" y="289"/>
                    <a:pt x="472" y="292"/>
                    <a:pt x="473" y="293"/>
                  </a:cubicBezTo>
                  <a:cubicBezTo>
                    <a:pt x="474" y="294"/>
                    <a:pt x="479" y="292"/>
                    <a:pt x="482" y="292"/>
                  </a:cubicBezTo>
                  <a:cubicBezTo>
                    <a:pt x="485" y="292"/>
                    <a:pt x="482" y="288"/>
                    <a:pt x="477" y="286"/>
                  </a:cubicBezTo>
                  <a:cubicBezTo>
                    <a:pt x="473" y="284"/>
                    <a:pt x="477" y="281"/>
                    <a:pt x="479" y="284"/>
                  </a:cubicBezTo>
                  <a:cubicBezTo>
                    <a:pt x="480" y="286"/>
                    <a:pt x="483" y="286"/>
                    <a:pt x="485" y="289"/>
                  </a:cubicBezTo>
                  <a:cubicBezTo>
                    <a:pt x="487" y="293"/>
                    <a:pt x="488" y="290"/>
                    <a:pt x="492" y="289"/>
                  </a:cubicBezTo>
                  <a:cubicBezTo>
                    <a:pt x="496" y="288"/>
                    <a:pt x="497" y="285"/>
                    <a:pt x="499" y="283"/>
                  </a:cubicBezTo>
                  <a:cubicBezTo>
                    <a:pt x="502" y="281"/>
                    <a:pt x="502" y="283"/>
                    <a:pt x="504" y="280"/>
                  </a:cubicBezTo>
                  <a:cubicBezTo>
                    <a:pt x="507" y="276"/>
                    <a:pt x="503" y="273"/>
                    <a:pt x="500" y="271"/>
                  </a:cubicBezTo>
                  <a:cubicBezTo>
                    <a:pt x="497" y="269"/>
                    <a:pt x="500" y="266"/>
                    <a:pt x="497" y="265"/>
                  </a:cubicBezTo>
                  <a:cubicBezTo>
                    <a:pt x="494" y="263"/>
                    <a:pt x="494" y="261"/>
                    <a:pt x="498" y="261"/>
                  </a:cubicBezTo>
                  <a:cubicBezTo>
                    <a:pt x="501" y="262"/>
                    <a:pt x="504" y="261"/>
                    <a:pt x="506" y="258"/>
                  </a:cubicBezTo>
                  <a:cubicBezTo>
                    <a:pt x="508" y="256"/>
                    <a:pt x="500" y="255"/>
                    <a:pt x="504" y="253"/>
                  </a:cubicBezTo>
                  <a:cubicBezTo>
                    <a:pt x="507" y="251"/>
                    <a:pt x="504" y="250"/>
                    <a:pt x="501" y="250"/>
                  </a:cubicBezTo>
                  <a:cubicBezTo>
                    <a:pt x="498" y="250"/>
                    <a:pt x="495" y="248"/>
                    <a:pt x="495" y="245"/>
                  </a:cubicBezTo>
                  <a:cubicBezTo>
                    <a:pt x="494" y="242"/>
                    <a:pt x="489" y="244"/>
                    <a:pt x="485" y="242"/>
                  </a:cubicBezTo>
                  <a:cubicBezTo>
                    <a:pt x="482" y="241"/>
                    <a:pt x="474" y="241"/>
                    <a:pt x="472" y="241"/>
                  </a:cubicBezTo>
                  <a:cubicBezTo>
                    <a:pt x="470" y="241"/>
                    <a:pt x="470" y="249"/>
                    <a:pt x="473" y="249"/>
                  </a:cubicBezTo>
                  <a:cubicBezTo>
                    <a:pt x="475" y="250"/>
                    <a:pt x="478" y="252"/>
                    <a:pt x="475" y="253"/>
                  </a:cubicBezTo>
                  <a:cubicBezTo>
                    <a:pt x="473" y="254"/>
                    <a:pt x="476" y="257"/>
                    <a:pt x="474" y="257"/>
                  </a:cubicBezTo>
                  <a:cubicBezTo>
                    <a:pt x="472" y="257"/>
                    <a:pt x="469" y="256"/>
                    <a:pt x="468" y="261"/>
                  </a:cubicBezTo>
                  <a:cubicBezTo>
                    <a:pt x="468" y="266"/>
                    <a:pt x="467" y="268"/>
                    <a:pt x="464" y="269"/>
                  </a:cubicBezTo>
                  <a:cubicBezTo>
                    <a:pt x="461" y="271"/>
                    <a:pt x="463" y="264"/>
                    <a:pt x="460" y="264"/>
                  </a:cubicBezTo>
                  <a:cubicBezTo>
                    <a:pt x="457" y="264"/>
                    <a:pt x="457" y="270"/>
                    <a:pt x="459" y="271"/>
                  </a:cubicBezTo>
                  <a:cubicBezTo>
                    <a:pt x="462" y="271"/>
                    <a:pt x="462" y="273"/>
                    <a:pt x="462" y="276"/>
                  </a:cubicBezTo>
                  <a:cubicBezTo>
                    <a:pt x="463" y="279"/>
                    <a:pt x="458" y="277"/>
                    <a:pt x="457" y="280"/>
                  </a:cubicBezTo>
                  <a:cubicBezTo>
                    <a:pt x="455" y="283"/>
                    <a:pt x="454" y="278"/>
                    <a:pt x="452" y="276"/>
                  </a:cubicBezTo>
                  <a:cubicBezTo>
                    <a:pt x="449" y="274"/>
                    <a:pt x="446" y="270"/>
                    <a:pt x="446" y="267"/>
                  </a:cubicBezTo>
                  <a:cubicBezTo>
                    <a:pt x="446" y="265"/>
                    <a:pt x="448" y="264"/>
                    <a:pt x="450" y="264"/>
                  </a:cubicBezTo>
                  <a:cubicBezTo>
                    <a:pt x="452" y="263"/>
                    <a:pt x="450" y="261"/>
                    <a:pt x="450" y="258"/>
                  </a:cubicBezTo>
                  <a:cubicBezTo>
                    <a:pt x="449" y="255"/>
                    <a:pt x="447" y="256"/>
                    <a:pt x="444" y="252"/>
                  </a:cubicBezTo>
                  <a:cubicBezTo>
                    <a:pt x="441" y="249"/>
                    <a:pt x="438" y="249"/>
                    <a:pt x="436" y="250"/>
                  </a:cubicBezTo>
                  <a:cubicBezTo>
                    <a:pt x="434" y="252"/>
                    <a:pt x="436" y="255"/>
                    <a:pt x="433" y="256"/>
                  </a:cubicBezTo>
                  <a:cubicBezTo>
                    <a:pt x="430" y="258"/>
                    <a:pt x="431" y="263"/>
                    <a:pt x="429" y="263"/>
                  </a:cubicBezTo>
                  <a:cubicBezTo>
                    <a:pt x="427" y="264"/>
                    <a:pt x="428" y="254"/>
                    <a:pt x="426" y="253"/>
                  </a:cubicBezTo>
                  <a:cubicBezTo>
                    <a:pt x="425" y="252"/>
                    <a:pt x="425" y="250"/>
                    <a:pt x="428" y="250"/>
                  </a:cubicBezTo>
                  <a:cubicBezTo>
                    <a:pt x="430" y="249"/>
                    <a:pt x="432" y="246"/>
                    <a:pt x="430" y="246"/>
                  </a:cubicBezTo>
                  <a:cubicBezTo>
                    <a:pt x="427" y="246"/>
                    <a:pt x="423" y="244"/>
                    <a:pt x="421" y="243"/>
                  </a:cubicBezTo>
                  <a:cubicBezTo>
                    <a:pt x="420" y="242"/>
                    <a:pt x="417" y="246"/>
                    <a:pt x="415" y="244"/>
                  </a:cubicBezTo>
                  <a:cubicBezTo>
                    <a:pt x="413" y="243"/>
                    <a:pt x="415" y="239"/>
                    <a:pt x="415" y="237"/>
                  </a:cubicBezTo>
                  <a:cubicBezTo>
                    <a:pt x="415" y="235"/>
                    <a:pt x="418" y="238"/>
                    <a:pt x="420" y="236"/>
                  </a:cubicBezTo>
                  <a:cubicBezTo>
                    <a:pt x="422" y="233"/>
                    <a:pt x="415" y="233"/>
                    <a:pt x="415" y="230"/>
                  </a:cubicBezTo>
                  <a:cubicBezTo>
                    <a:pt x="415" y="227"/>
                    <a:pt x="409" y="227"/>
                    <a:pt x="407" y="226"/>
                  </a:cubicBezTo>
                  <a:cubicBezTo>
                    <a:pt x="406" y="225"/>
                    <a:pt x="409" y="220"/>
                    <a:pt x="408" y="218"/>
                  </a:cubicBezTo>
                  <a:cubicBezTo>
                    <a:pt x="407" y="216"/>
                    <a:pt x="400" y="210"/>
                    <a:pt x="397" y="211"/>
                  </a:cubicBezTo>
                  <a:cubicBezTo>
                    <a:pt x="394" y="211"/>
                    <a:pt x="393" y="207"/>
                    <a:pt x="395" y="207"/>
                  </a:cubicBezTo>
                  <a:cubicBezTo>
                    <a:pt x="397" y="207"/>
                    <a:pt x="398" y="206"/>
                    <a:pt x="401" y="202"/>
                  </a:cubicBezTo>
                  <a:cubicBezTo>
                    <a:pt x="404" y="199"/>
                    <a:pt x="405" y="198"/>
                    <a:pt x="402" y="197"/>
                  </a:cubicBezTo>
                  <a:cubicBezTo>
                    <a:pt x="400" y="196"/>
                    <a:pt x="399" y="194"/>
                    <a:pt x="403" y="194"/>
                  </a:cubicBezTo>
                  <a:cubicBezTo>
                    <a:pt x="407" y="194"/>
                    <a:pt x="414" y="197"/>
                    <a:pt x="416" y="195"/>
                  </a:cubicBezTo>
                  <a:cubicBezTo>
                    <a:pt x="418" y="194"/>
                    <a:pt x="425" y="183"/>
                    <a:pt x="428" y="179"/>
                  </a:cubicBezTo>
                  <a:cubicBezTo>
                    <a:pt x="431" y="175"/>
                    <a:pt x="426" y="174"/>
                    <a:pt x="419" y="175"/>
                  </a:cubicBezTo>
                  <a:cubicBezTo>
                    <a:pt x="413" y="176"/>
                    <a:pt x="411" y="172"/>
                    <a:pt x="406" y="172"/>
                  </a:cubicBezTo>
                  <a:cubicBezTo>
                    <a:pt x="400" y="172"/>
                    <a:pt x="389" y="173"/>
                    <a:pt x="388" y="175"/>
                  </a:cubicBezTo>
                  <a:cubicBezTo>
                    <a:pt x="386" y="177"/>
                    <a:pt x="391" y="178"/>
                    <a:pt x="390" y="180"/>
                  </a:cubicBezTo>
                  <a:cubicBezTo>
                    <a:pt x="390" y="182"/>
                    <a:pt x="386" y="179"/>
                    <a:pt x="385" y="179"/>
                  </a:cubicBezTo>
                  <a:cubicBezTo>
                    <a:pt x="383" y="180"/>
                    <a:pt x="385" y="182"/>
                    <a:pt x="385" y="189"/>
                  </a:cubicBezTo>
                  <a:cubicBezTo>
                    <a:pt x="384" y="196"/>
                    <a:pt x="386" y="196"/>
                    <a:pt x="388" y="198"/>
                  </a:cubicBezTo>
                  <a:cubicBezTo>
                    <a:pt x="390" y="201"/>
                    <a:pt x="389" y="204"/>
                    <a:pt x="389" y="208"/>
                  </a:cubicBezTo>
                  <a:cubicBezTo>
                    <a:pt x="389" y="212"/>
                    <a:pt x="386" y="212"/>
                    <a:pt x="384" y="213"/>
                  </a:cubicBezTo>
                  <a:cubicBezTo>
                    <a:pt x="383" y="214"/>
                    <a:pt x="388" y="215"/>
                    <a:pt x="387" y="218"/>
                  </a:cubicBezTo>
                  <a:cubicBezTo>
                    <a:pt x="386" y="221"/>
                    <a:pt x="382" y="216"/>
                    <a:pt x="380" y="217"/>
                  </a:cubicBezTo>
                  <a:cubicBezTo>
                    <a:pt x="378" y="218"/>
                    <a:pt x="376" y="224"/>
                    <a:pt x="378" y="226"/>
                  </a:cubicBezTo>
                  <a:cubicBezTo>
                    <a:pt x="381" y="228"/>
                    <a:pt x="382" y="228"/>
                    <a:pt x="380" y="230"/>
                  </a:cubicBezTo>
                  <a:cubicBezTo>
                    <a:pt x="378" y="233"/>
                    <a:pt x="376" y="236"/>
                    <a:pt x="380" y="240"/>
                  </a:cubicBezTo>
                  <a:cubicBezTo>
                    <a:pt x="385" y="244"/>
                    <a:pt x="393" y="243"/>
                    <a:pt x="397" y="246"/>
                  </a:cubicBezTo>
                  <a:cubicBezTo>
                    <a:pt x="402" y="249"/>
                    <a:pt x="395" y="247"/>
                    <a:pt x="397" y="250"/>
                  </a:cubicBezTo>
                  <a:cubicBezTo>
                    <a:pt x="399" y="253"/>
                    <a:pt x="394" y="255"/>
                    <a:pt x="395" y="257"/>
                  </a:cubicBezTo>
                  <a:cubicBezTo>
                    <a:pt x="395" y="259"/>
                    <a:pt x="396" y="258"/>
                    <a:pt x="399" y="254"/>
                  </a:cubicBezTo>
                  <a:cubicBezTo>
                    <a:pt x="401" y="250"/>
                    <a:pt x="403" y="255"/>
                    <a:pt x="402" y="259"/>
                  </a:cubicBezTo>
                  <a:cubicBezTo>
                    <a:pt x="402" y="262"/>
                    <a:pt x="399" y="260"/>
                    <a:pt x="397" y="264"/>
                  </a:cubicBezTo>
                  <a:cubicBezTo>
                    <a:pt x="394" y="267"/>
                    <a:pt x="392" y="268"/>
                    <a:pt x="388" y="267"/>
                  </a:cubicBezTo>
                  <a:cubicBezTo>
                    <a:pt x="385" y="266"/>
                    <a:pt x="387" y="272"/>
                    <a:pt x="388" y="275"/>
                  </a:cubicBezTo>
                  <a:cubicBezTo>
                    <a:pt x="390" y="278"/>
                    <a:pt x="388" y="280"/>
                    <a:pt x="384" y="278"/>
                  </a:cubicBezTo>
                  <a:cubicBezTo>
                    <a:pt x="380" y="277"/>
                    <a:pt x="377" y="275"/>
                    <a:pt x="379" y="272"/>
                  </a:cubicBezTo>
                  <a:cubicBezTo>
                    <a:pt x="381" y="268"/>
                    <a:pt x="383" y="265"/>
                    <a:pt x="381" y="265"/>
                  </a:cubicBezTo>
                  <a:cubicBezTo>
                    <a:pt x="378" y="265"/>
                    <a:pt x="372" y="265"/>
                    <a:pt x="371" y="262"/>
                  </a:cubicBezTo>
                  <a:cubicBezTo>
                    <a:pt x="369" y="260"/>
                    <a:pt x="372" y="261"/>
                    <a:pt x="377" y="261"/>
                  </a:cubicBezTo>
                  <a:cubicBezTo>
                    <a:pt x="382" y="262"/>
                    <a:pt x="378" y="258"/>
                    <a:pt x="381" y="258"/>
                  </a:cubicBezTo>
                  <a:cubicBezTo>
                    <a:pt x="385" y="258"/>
                    <a:pt x="388" y="260"/>
                    <a:pt x="391" y="257"/>
                  </a:cubicBezTo>
                  <a:cubicBezTo>
                    <a:pt x="394" y="254"/>
                    <a:pt x="389" y="249"/>
                    <a:pt x="386" y="250"/>
                  </a:cubicBezTo>
                  <a:cubicBezTo>
                    <a:pt x="384" y="251"/>
                    <a:pt x="380" y="252"/>
                    <a:pt x="380" y="249"/>
                  </a:cubicBezTo>
                  <a:cubicBezTo>
                    <a:pt x="380" y="247"/>
                    <a:pt x="384" y="249"/>
                    <a:pt x="387" y="248"/>
                  </a:cubicBezTo>
                  <a:cubicBezTo>
                    <a:pt x="389" y="247"/>
                    <a:pt x="385" y="244"/>
                    <a:pt x="382" y="245"/>
                  </a:cubicBezTo>
                  <a:cubicBezTo>
                    <a:pt x="378" y="246"/>
                    <a:pt x="375" y="246"/>
                    <a:pt x="372" y="243"/>
                  </a:cubicBezTo>
                  <a:cubicBezTo>
                    <a:pt x="369" y="240"/>
                    <a:pt x="364" y="238"/>
                    <a:pt x="363" y="245"/>
                  </a:cubicBezTo>
                  <a:cubicBezTo>
                    <a:pt x="361" y="252"/>
                    <a:pt x="356" y="249"/>
                    <a:pt x="354" y="251"/>
                  </a:cubicBezTo>
                  <a:cubicBezTo>
                    <a:pt x="352" y="253"/>
                    <a:pt x="356" y="255"/>
                    <a:pt x="361" y="255"/>
                  </a:cubicBezTo>
                  <a:cubicBezTo>
                    <a:pt x="367" y="255"/>
                    <a:pt x="370" y="260"/>
                    <a:pt x="368" y="260"/>
                  </a:cubicBezTo>
                  <a:cubicBezTo>
                    <a:pt x="365" y="260"/>
                    <a:pt x="367" y="264"/>
                    <a:pt x="364" y="262"/>
                  </a:cubicBezTo>
                  <a:cubicBezTo>
                    <a:pt x="361" y="261"/>
                    <a:pt x="359" y="262"/>
                    <a:pt x="361" y="265"/>
                  </a:cubicBezTo>
                  <a:cubicBezTo>
                    <a:pt x="362" y="267"/>
                    <a:pt x="360" y="268"/>
                    <a:pt x="360" y="270"/>
                  </a:cubicBezTo>
                  <a:cubicBezTo>
                    <a:pt x="360" y="272"/>
                    <a:pt x="356" y="270"/>
                    <a:pt x="352" y="270"/>
                  </a:cubicBezTo>
                  <a:cubicBezTo>
                    <a:pt x="348" y="269"/>
                    <a:pt x="341" y="271"/>
                    <a:pt x="336" y="272"/>
                  </a:cubicBezTo>
                  <a:cubicBezTo>
                    <a:pt x="330" y="273"/>
                    <a:pt x="325" y="271"/>
                    <a:pt x="322" y="269"/>
                  </a:cubicBezTo>
                  <a:cubicBezTo>
                    <a:pt x="320" y="266"/>
                    <a:pt x="317" y="267"/>
                    <a:pt x="313" y="267"/>
                  </a:cubicBezTo>
                  <a:cubicBezTo>
                    <a:pt x="310" y="267"/>
                    <a:pt x="311" y="263"/>
                    <a:pt x="306" y="263"/>
                  </a:cubicBezTo>
                  <a:cubicBezTo>
                    <a:pt x="301" y="263"/>
                    <a:pt x="302" y="259"/>
                    <a:pt x="302" y="256"/>
                  </a:cubicBezTo>
                  <a:cubicBezTo>
                    <a:pt x="301" y="254"/>
                    <a:pt x="291" y="255"/>
                    <a:pt x="288" y="257"/>
                  </a:cubicBezTo>
                  <a:cubicBezTo>
                    <a:pt x="284" y="259"/>
                    <a:pt x="277" y="258"/>
                    <a:pt x="276" y="262"/>
                  </a:cubicBezTo>
                  <a:cubicBezTo>
                    <a:pt x="274" y="266"/>
                    <a:pt x="277" y="266"/>
                    <a:pt x="279" y="266"/>
                  </a:cubicBezTo>
                  <a:cubicBezTo>
                    <a:pt x="282" y="266"/>
                    <a:pt x="282" y="262"/>
                    <a:pt x="287" y="263"/>
                  </a:cubicBezTo>
                  <a:cubicBezTo>
                    <a:pt x="292" y="264"/>
                    <a:pt x="296" y="258"/>
                    <a:pt x="298" y="260"/>
                  </a:cubicBezTo>
                  <a:cubicBezTo>
                    <a:pt x="301" y="262"/>
                    <a:pt x="289" y="266"/>
                    <a:pt x="285" y="267"/>
                  </a:cubicBezTo>
                  <a:cubicBezTo>
                    <a:pt x="280" y="268"/>
                    <a:pt x="281" y="272"/>
                    <a:pt x="285" y="279"/>
                  </a:cubicBezTo>
                  <a:cubicBezTo>
                    <a:pt x="290" y="286"/>
                    <a:pt x="283" y="282"/>
                    <a:pt x="283" y="285"/>
                  </a:cubicBezTo>
                  <a:cubicBezTo>
                    <a:pt x="283" y="289"/>
                    <a:pt x="275" y="284"/>
                    <a:pt x="278" y="283"/>
                  </a:cubicBezTo>
                  <a:cubicBezTo>
                    <a:pt x="282" y="282"/>
                    <a:pt x="280" y="278"/>
                    <a:pt x="277" y="276"/>
                  </a:cubicBezTo>
                  <a:cubicBezTo>
                    <a:pt x="274" y="274"/>
                    <a:pt x="273" y="276"/>
                    <a:pt x="273" y="274"/>
                  </a:cubicBezTo>
                  <a:cubicBezTo>
                    <a:pt x="273" y="271"/>
                    <a:pt x="270" y="274"/>
                    <a:pt x="267" y="272"/>
                  </a:cubicBezTo>
                  <a:cubicBezTo>
                    <a:pt x="265" y="270"/>
                    <a:pt x="263" y="268"/>
                    <a:pt x="260" y="270"/>
                  </a:cubicBezTo>
                  <a:cubicBezTo>
                    <a:pt x="256" y="272"/>
                    <a:pt x="252" y="271"/>
                    <a:pt x="244" y="272"/>
                  </a:cubicBezTo>
                  <a:cubicBezTo>
                    <a:pt x="237" y="274"/>
                    <a:pt x="222" y="273"/>
                    <a:pt x="220" y="271"/>
                  </a:cubicBezTo>
                  <a:cubicBezTo>
                    <a:pt x="217" y="268"/>
                    <a:pt x="226" y="264"/>
                    <a:pt x="229" y="264"/>
                  </a:cubicBezTo>
                  <a:cubicBezTo>
                    <a:pt x="232" y="265"/>
                    <a:pt x="230" y="261"/>
                    <a:pt x="226" y="258"/>
                  </a:cubicBezTo>
                  <a:cubicBezTo>
                    <a:pt x="222" y="255"/>
                    <a:pt x="212" y="252"/>
                    <a:pt x="212" y="255"/>
                  </a:cubicBezTo>
                  <a:cubicBezTo>
                    <a:pt x="212" y="257"/>
                    <a:pt x="207" y="255"/>
                    <a:pt x="200" y="253"/>
                  </a:cubicBezTo>
                  <a:cubicBezTo>
                    <a:pt x="193" y="252"/>
                    <a:pt x="192" y="250"/>
                    <a:pt x="188" y="250"/>
                  </a:cubicBezTo>
                  <a:cubicBezTo>
                    <a:pt x="183" y="249"/>
                    <a:pt x="176" y="248"/>
                    <a:pt x="171" y="244"/>
                  </a:cubicBezTo>
                  <a:cubicBezTo>
                    <a:pt x="166" y="240"/>
                    <a:pt x="154" y="241"/>
                    <a:pt x="152" y="245"/>
                  </a:cubicBezTo>
                  <a:cubicBezTo>
                    <a:pt x="151" y="248"/>
                    <a:pt x="147" y="248"/>
                    <a:pt x="142" y="248"/>
                  </a:cubicBezTo>
                  <a:cubicBezTo>
                    <a:pt x="138" y="248"/>
                    <a:pt x="144" y="244"/>
                    <a:pt x="143" y="243"/>
                  </a:cubicBezTo>
                  <a:cubicBezTo>
                    <a:pt x="141" y="242"/>
                    <a:pt x="143" y="237"/>
                    <a:pt x="140" y="236"/>
                  </a:cubicBezTo>
                  <a:cubicBezTo>
                    <a:pt x="137" y="236"/>
                    <a:pt x="134" y="249"/>
                    <a:pt x="129" y="248"/>
                  </a:cubicBezTo>
                  <a:cubicBezTo>
                    <a:pt x="123" y="248"/>
                    <a:pt x="121" y="235"/>
                    <a:pt x="116" y="231"/>
                  </a:cubicBezTo>
                  <a:cubicBezTo>
                    <a:pt x="111" y="228"/>
                    <a:pt x="107" y="228"/>
                    <a:pt x="111" y="233"/>
                  </a:cubicBezTo>
                  <a:cubicBezTo>
                    <a:pt x="115" y="238"/>
                    <a:pt x="108" y="234"/>
                    <a:pt x="108" y="238"/>
                  </a:cubicBezTo>
                  <a:cubicBezTo>
                    <a:pt x="108" y="241"/>
                    <a:pt x="102" y="245"/>
                    <a:pt x="102" y="243"/>
                  </a:cubicBezTo>
                  <a:cubicBezTo>
                    <a:pt x="102" y="241"/>
                    <a:pt x="98" y="239"/>
                    <a:pt x="94" y="244"/>
                  </a:cubicBezTo>
                  <a:cubicBezTo>
                    <a:pt x="89" y="250"/>
                    <a:pt x="86" y="249"/>
                    <a:pt x="85" y="247"/>
                  </a:cubicBezTo>
                  <a:cubicBezTo>
                    <a:pt x="85" y="245"/>
                    <a:pt x="72" y="252"/>
                    <a:pt x="72" y="254"/>
                  </a:cubicBezTo>
                  <a:cubicBezTo>
                    <a:pt x="73" y="256"/>
                    <a:pt x="70" y="258"/>
                    <a:pt x="67" y="258"/>
                  </a:cubicBezTo>
                  <a:cubicBezTo>
                    <a:pt x="63" y="258"/>
                    <a:pt x="66" y="255"/>
                    <a:pt x="69" y="253"/>
                  </a:cubicBezTo>
                  <a:cubicBezTo>
                    <a:pt x="72" y="252"/>
                    <a:pt x="81" y="245"/>
                    <a:pt x="85" y="244"/>
                  </a:cubicBezTo>
                  <a:cubicBezTo>
                    <a:pt x="90" y="243"/>
                    <a:pt x="98" y="240"/>
                    <a:pt x="98" y="238"/>
                  </a:cubicBezTo>
                  <a:cubicBezTo>
                    <a:pt x="99" y="236"/>
                    <a:pt x="94" y="237"/>
                    <a:pt x="91" y="237"/>
                  </a:cubicBezTo>
                  <a:cubicBezTo>
                    <a:pt x="88" y="236"/>
                    <a:pt x="83" y="239"/>
                    <a:pt x="78" y="242"/>
                  </a:cubicBezTo>
                  <a:cubicBezTo>
                    <a:pt x="73" y="244"/>
                    <a:pt x="67" y="243"/>
                    <a:pt x="69" y="246"/>
                  </a:cubicBezTo>
                  <a:cubicBezTo>
                    <a:pt x="70" y="249"/>
                    <a:pt x="64" y="246"/>
                    <a:pt x="63" y="248"/>
                  </a:cubicBezTo>
                  <a:cubicBezTo>
                    <a:pt x="61" y="250"/>
                    <a:pt x="59" y="248"/>
                    <a:pt x="61" y="247"/>
                  </a:cubicBezTo>
                  <a:cubicBezTo>
                    <a:pt x="63" y="245"/>
                    <a:pt x="56" y="243"/>
                    <a:pt x="56" y="245"/>
                  </a:cubicBezTo>
                  <a:cubicBezTo>
                    <a:pt x="56" y="246"/>
                    <a:pt x="55" y="248"/>
                    <a:pt x="51" y="248"/>
                  </a:cubicBezTo>
                  <a:cubicBezTo>
                    <a:pt x="46" y="248"/>
                    <a:pt x="42" y="251"/>
                    <a:pt x="45" y="253"/>
                  </a:cubicBezTo>
                  <a:cubicBezTo>
                    <a:pt x="48" y="255"/>
                    <a:pt x="49" y="256"/>
                    <a:pt x="48" y="258"/>
                  </a:cubicBezTo>
                  <a:cubicBezTo>
                    <a:pt x="46" y="259"/>
                    <a:pt x="42" y="254"/>
                    <a:pt x="35" y="255"/>
                  </a:cubicBezTo>
                  <a:cubicBezTo>
                    <a:pt x="29" y="255"/>
                    <a:pt x="16" y="247"/>
                    <a:pt x="16" y="245"/>
                  </a:cubicBezTo>
                  <a:cubicBezTo>
                    <a:pt x="16" y="244"/>
                    <a:pt x="6" y="245"/>
                    <a:pt x="0" y="244"/>
                  </a:cubicBezTo>
                  <a:cubicBezTo>
                    <a:pt x="0" y="373"/>
                    <a:pt x="0" y="373"/>
                    <a:pt x="0" y="373"/>
                  </a:cubicBezTo>
                  <a:cubicBezTo>
                    <a:pt x="0" y="373"/>
                    <a:pt x="3" y="376"/>
                    <a:pt x="5" y="374"/>
                  </a:cubicBezTo>
                  <a:cubicBezTo>
                    <a:pt x="6" y="373"/>
                    <a:pt x="8" y="375"/>
                    <a:pt x="12" y="373"/>
                  </a:cubicBezTo>
                  <a:cubicBezTo>
                    <a:pt x="17" y="371"/>
                    <a:pt x="18" y="375"/>
                    <a:pt x="18" y="377"/>
                  </a:cubicBezTo>
                  <a:cubicBezTo>
                    <a:pt x="18" y="379"/>
                    <a:pt x="24" y="382"/>
                    <a:pt x="26" y="385"/>
                  </a:cubicBezTo>
                  <a:cubicBezTo>
                    <a:pt x="29" y="389"/>
                    <a:pt x="30" y="391"/>
                    <a:pt x="33" y="390"/>
                  </a:cubicBezTo>
                  <a:cubicBezTo>
                    <a:pt x="36" y="388"/>
                    <a:pt x="41" y="387"/>
                    <a:pt x="41" y="384"/>
                  </a:cubicBezTo>
                  <a:cubicBezTo>
                    <a:pt x="41" y="380"/>
                    <a:pt x="52" y="380"/>
                    <a:pt x="52" y="384"/>
                  </a:cubicBezTo>
                  <a:cubicBezTo>
                    <a:pt x="52" y="388"/>
                    <a:pt x="64" y="393"/>
                    <a:pt x="70" y="405"/>
                  </a:cubicBezTo>
                  <a:cubicBezTo>
                    <a:pt x="77" y="416"/>
                    <a:pt x="76" y="419"/>
                    <a:pt x="85" y="422"/>
                  </a:cubicBezTo>
                  <a:cubicBezTo>
                    <a:pt x="95" y="426"/>
                    <a:pt x="94" y="428"/>
                    <a:pt x="93" y="431"/>
                  </a:cubicBezTo>
                  <a:cubicBezTo>
                    <a:pt x="92" y="435"/>
                    <a:pt x="99" y="436"/>
                    <a:pt x="95" y="439"/>
                  </a:cubicBezTo>
                  <a:cubicBezTo>
                    <a:pt x="93" y="440"/>
                    <a:pt x="91" y="442"/>
                    <a:pt x="89" y="443"/>
                  </a:cubicBezTo>
                  <a:cubicBezTo>
                    <a:pt x="89" y="445"/>
                    <a:pt x="91" y="446"/>
                    <a:pt x="93" y="447"/>
                  </a:cubicBezTo>
                  <a:cubicBezTo>
                    <a:pt x="95" y="449"/>
                    <a:pt x="89" y="449"/>
                    <a:pt x="91" y="451"/>
                  </a:cubicBezTo>
                  <a:cubicBezTo>
                    <a:pt x="92" y="453"/>
                    <a:pt x="90" y="455"/>
                    <a:pt x="92" y="457"/>
                  </a:cubicBezTo>
                  <a:cubicBezTo>
                    <a:pt x="94" y="459"/>
                    <a:pt x="97" y="459"/>
                    <a:pt x="99" y="457"/>
                  </a:cubicBezTo>
                  <a:cubicBezTo>
                    <a:pt x="101" y="455"/>
                    <a:pt x="103" y="459"/>
                    <a:pt x="101" y="462"/>
                  </a:cubicBezTo>
                  <a:cubicBezTo>
                    <a:pt x="100" y="465"/>
                    <a:pt x="103" y="467"/>
                    <a:pt x="105" y="465"/>
                  </a:cubicBezTo>
                  <a:cubicBezTo>
                    <a:pt x="106" y="463"/>
                    <a:pt x="110" y="468"/>
                    <a:pt x="112" y="469"/>
                  </a:cubicBezTo>
                  <a:cubicBezTo>
                    <a:pt x="113" y="470"/>
                    <a:pt x="115" y="473"/>
                    <a:pt x="112" y="473"/>
                  </a:cubicBezTo>
                  <a:cubicBezTo>
                    <a:pt x="109" y="473"/>
                    <a:pt x="110" y="477"/>
                    <a:pt x="112" y="478"/>
                  </a:cubicBezTo>
                  <a:cubicBezTo>
                    <a:pt x="114" y="478"/>
                    <a:pt x="114" y="480"/>
                    <a:pt x="114" y="482"/>
                  </a:cubicBezTo>
                  <a:cubicBezTo>
                    <a:pt x="114" y="484"/>
                    <a:pt x="120" y="486"/>
                    <a:pt x="123" y="486"/>
                  </a:cubicBezTo>
                  <a:cubicBezTo>
                    <a:pt x="125" y="485"/>
                    <a:pt x="127" y="487"/>
                    <a:pt x="128" y="489"/>
                  </a:cubicBezTo>
                  <a:cubicBezTo>
                    <a:pt x="130" y="491"/>
                    <a:pt x="134" y="493"/>
                    <a:pt x="136" y="491"/>
                  </a:cubicBezTo>
                  <a:cubicBezTo>
                    <a:pt x="137" y="490"/>
                    <a:pt x="139" y="494"/>
                    <a:pt x="139" y="496"/>
                  </a:cubicBezTo>
                  <a:cubicBezTo>
                    <a:pt x="139" y="499"/>
                    <a:pt x="143" y="497"/>
                    <a:pt x="145" y="497"/>
                  </a:cubicBezTo>
                  <a:cubicBezTo>
                    <a:pt x="147" y="497"/>
                    <a:pt x="149" y="500"/>
                    <a:pt x="150" y="500"/>
                  </a:cubicBezTo>
                  <a:cubicBezTo>
                    <a:pt x="154" y="498"/>
                    <a:pt x="155" y="504"/>
                    <a:pt x="157" y="508"/>
                  </a:cubicBezTo>
                  <a:cubicBezTo>
                    <a:pt x="389" y="506"/>
                    <a:pt x="389" y="506"/>
                    <a:pt x="389" y="506"/>
                  </a:cubicBezTo>
                  <a:cubicBezTo>
                    <a:pt x="389" y="506"/>
                    <a:pt x="389" y="501"/>
                    <a:pt x="392" y="503"/>
                  </a:cubicBezTo>
                  <a:cubicBezTo>
                    <a:pt x="394" y="505"/>
                    <a:pt x="392" y="508"/>
                    <a:pt x="395" y="509"/>
                  </a:cubicBezTo>
                  <a:cubicBezTo>
                    <a:pt x="398" y="510"/>
                    <a:pt x="401" y="512"/>
                    <a:pt x="402" y="512"/>
                  </a:cubicBezTo>
                  <a:cubicBezTo>
                    <a:pt x="404" y="511"/>
                    <a:pt x="407" y="508"/>
                    <a:pt x="410" y="512"/>
                  </a:cubicBezTo>
                  <a:cubicBezTo>
                    <a:pt x="413" y="515"/>
                    <a:pt x="415" y="512"/>
                    <a:pt x="417" y="515"/>
                  </a:cubicBezTo>
                  <a:cubicBezTo>
                    <a:pt x="419" y="517"/>
                    <a:pt x="422" y="519"/>
                    <a:pt x="424" y="516"/>
                  </a:cubicBezTo>
                  <a:cubicBezTo>
                    <a:pt x="426" y="514"/>
                    <a:pt x="433" y="516"/>
                    <a:pt x="436" y="517"/>
                  </a:cubicBezTo>
                  <a:cubicBezTo>
                    <a:pt x="440" y="514"/>
                    <a:pt x="444" y="507"/>
                    <a:pt x="447" y="507"/>
                  </a:cubicBezTo>
                  <a:cubicBezTo>
                    <a:pt x="452" y="507"/>
                    <a:pt x="465" y="508"/>
                    <a:pt x="465" y="515"/>
                  </a:cubicBezTo>
                  <a:cubicBezTo>
                    <a:pt x="466" y="521"/>
                    <a:pt x="474" y="515"/>
                    <a:pt x="474" y="521"/>
                  </a:cubicBezTo>
                  <a:cubicBezTo>
                    <a:pt x="475" y="526"/>
                    <a:pt x="480" y="530"/>
                    <a:pt x="479" y="533"/>
                  </a:cubicBezTo>
                  <a:cubicBezTo>
                    <a:pt x="480" y="534"/>
                    <a:pt x="482" y="535"/>
                    <a:pt x="484" y="536"/>
                  </a:cubicBezTo>
                  <a:cubicBezTo>
                    <a:pt x="486" y="535"/>
                    <a:pt x="492" y="536"/>
                    <a:pt x="497" y="538"/>
                  </a:cubicBezTo>
                  <a:cubicBezTo>
                    <a:pt x="502" y="540"/>
                    <a:pt x="510" y="536"/>
                    <a:pt x="512" y="542"/>
                  </a:cubicBezTo>
                  <a:cubicBezTo>
                    <a:pt x="515" y="548"/>
                    <a:pt x="521" y="553"/>
                    <a:pt x="515" y="553"/>
                  </a:cubicBezTo>
                  <a:cubicBezTo>
                    <a:pt x="510" y="554"/>
                    <a:pt x="504" y="547"/>
                    <a:pt x="504" y="551"/>
                  </a:cubicBezTo>
                  <a:cubicBezTo>
                    <a:pt x="505" y="555"/>
                    <a:pt x="502" y="553"/>
                    <a:pt x="502" y="558"/>
                  </a:cubicBezTo>
                  <a:cubicBezTo>
                    <a:pt x="502" y="564"/>
                    <a:pt x="498" y="572"/>
                    <a:pt x="496" y="571"/>
                  </a:cubicBezTo>
                  <a:cubicBezTo>
                    <a:pt x="496" y="571"/>
                    <a:pt x="496" y="571"/>
                    <a:pt x="496" y="571"/>
                  </a:cubicBezTo>
                  <a:cubicBezTo>
                    <a:pt x="495" y="573"/>
                    <a:pt x="495" y="576"/>
                    <a:pt x="497" y="578"/>
                  </a:cubicBezTo>
                  <a:cubicBezTo>
                    <a:pt x="500" y="576"/>
                    <a:pt x="504" y="572"/>
                    <a:pt x="507" y="573"/>
                  </a:cubicBezTo>
                  <a:cubicBezTo>
                    <a:pt x="513" y="573"/>
                    <a:pt x="515" y="576"/>
                    <a:pt x="518" y="574"/>
                  </a:cubicBezTo>
                  <a:cubicBezTo>
                    <a:pt x="522" y="571"/>
                    <a:pt x="523" y="570"/>
                    <a:pt x="524" y="572"/>
                  </a:cubicBezTo>
                  <a:cubicBezTo>
                    <a:pt x="524" y="572"/>
                    <a:pt x="524" y="572"/>
                    <a:pt x="523" y="573"/>
                  </a:cubicBezTo>
                  <a:cubicBezTo>
                    <a:pt x="525" y="572"/>
                    <a:pt x="526" y="571"/>
                    <a:pt x="526" y="571"/>
                  </a:cubicBezTo>
                  <a:cubicBezTo>
                    <a:pt x="526" y="570"/>
                    <a:pt x="526" y="568"/>
                    <a:pt x="525" y="567"/>
                  </a:cubicBezTo>
                  <a:cubicBezTo>
                    <a:pt x="522" y="568"/>
                    <a:pt x="520" y="568"/>
                    <a:pt x="519" y="565"/>
                  </a:cubicBezTo>
                  <a:cubicBezTo>
                    <a:pt x="518" y="562"/>
                    <a:pt x="531" y="558"/>
                    <a:pt x="537" y="559"/>
                  </a:cubicBezTo>
                  <a:cubicBezTo>
                    <a:pt x="542" y="559"/>
                    <a:pt x="546" y="555"/>
                    <a:pt x="548" y="558"/>
                  </a:cubicBezTo>
                  <a:cubicBezTo>
                    <a:pt x="552" y="555"/>
                    <a:pt x="558" y="549"/>
                    <a:pt x="560" y="549"/>
                  </a:cubicBezTo>
                  <a:cubicBezTo>
                    <a:pt x="562" y="549"/>
                    <a:pt x="588" y="549"/>
                    <a:pt x="588" y="549"/>
                  </a:cubicBezTo>
                  <a:cubicBezTo>
                    <a:pt x="588" y="549"/>
                    <a:pt x="598" y="543"/>
                    <a:pt x="599" y="538"/>
                  </a:cubicBezTo>
                  <a:cubicBezTo>
                    <a:pt x="600" y="533"/>
                    <a:pt x="606" y="520"/>
                    <a:pt x="610" y="523"/>
                  </a:cubicBezTo>
                  <a:cubicBezTo>
                    <a:pt x="613" y="526"/>
                    <a:pt x="621" y="524"/>
                    <a:pt x="621" y="526"/>
                  </a:cubicBezTo>
                  <a:cubicBezTo>
                    <a:pt x="621" y="529"/>
                    <a:pt x="618" y="537"/>
                    <a:pt x="628" y="550"/>
                  </a:cubicBezTo>
                  <a:cubicBezTo>
                    <a:pt x="631" y="548"/>
                    <a:pt x="635" y="546"/>
                    <a:pt x="637" y="546"/>
                  </a:cubicBezTo>
                  <a:cubicBezTo>
                    <a:pt x="640" y="546"/>
                    <a:pt x="645" y="542"/>
                    <a:pt x="647" y="539"/>
                  </a:cubicBezTo>
                  <a:cubicBezTo>
                    <a:pt x="648" y="536"/>
                    <a:pt x="650" y="542"/>
                    <a:pt x="647" y="543"/>
                  </a:cubicBezTo>
                  <a:cubicBezTo>
                    <a:pt x="644" y="544"/>
                    <a:pt x="650" y="546"/>
                    <a:pt x="655" y="546"/>
                  </a:cubicBezTo>
                  <a:cubicBezTo>
                    <a:pt x="660" y="545"/>
                    <a:pt x="652" y="548"/>
                    <a:pt x="648" y="547"/>
                  </a:cubicBezTo>
                  <a:cubicBezTo>
                    <a:pt x="645" y="547"/>
                    <a:pt x="643" y="548"/>
                    <a:pt x="638" y="553"/>
                  </a:cubicBezTo>
                  <a:cubicBezTo>
                    <a:pt x="632" y="558"/>
                    <a:pt x="634" y="560"/>
                    <a:pt x="637" y="562"/>
                  </a:cubicBezTo>
                  <a:cubicBezTo>
                    <a:pt x="640" y="565"/>
                    <a:pt x="644" y="564"/>
                    <a:pt x="648" y="560"/>
                  </a:cubicBezTo>
                  <a:cubicBezTo>
                    <a:pt x="652" y="557"/>
                    <a:pt x="652" y="553"/>
                    <a:pt x="656" y="553"/>
                  </a:cubicBezTo>
                  <a:cubicBezTo>
                    <a:pt x="660" y="553"/>
                    <a:pt x="670" y="550"/>
                    <a:pt x="675" y="548"/>
                  </a:cubicBezTo>
                  <a:cubicBezTo>
                    <a:pt x="680" y="547"/>
                    <a:pt x="677" y="546"/>
                    <a:pt x="677" y="544"/>
                  </a:cubicBezTo>
                  <a:cubicBezTo>
                    <a:pt x="677" y="542"/>
                    <a:pt x="685" y="542"/>
                    <a:pt x="688" y="540"/>
                  </a:cubicBezTo>
                  <a:cubicBezTo>
                    <a:pt x="691" y="538"/>
                    <a:pt x="687" y="536"/>
                    <a:pt x="685" y="536"/>
                  </a:cubicBezTo>
                  <a:close/>
                  <a:moveTo>
                    <a:pt x="199" y="294"/>
                  </a:moveTo>
                  <a:cubicBezTo>
                    <a:pt x="194" y="300"/>
                    <a:pt x="192" y="301"/>
                    <a:pt x="187" y="300"/>
                  </a:cubicBezTo>
                  <a:cubicBezTo>
                    <a:pt x="182" y="299"/>
                    <a:pt x="179" y="302"/>
                    <a:pt x="182" y="304"/>
                  </a:cubicBezTo>
                  <a:cubicBezTo>
                    <a:pt x="184" y="306"/>
                    <a:pt x="184" y="307"/>
                    <a:pt x="179" y="308"/>
                  </a:cubicBezTo>
                  <a:cubicBezTo>
                    <a:pt x="174" y="309"/>
                    <a:pt x="171" y="313"/>
                    <a:pt x="168" y="313"/>
                  </a:cubicBezTo>
                  <a:cubicBezTo>
                    <a:pt x="166" y="313"/>
                    <a:pt x="177" y="305"/>
                    <a:pt x="175" y="303"/>
                  </a:cubicBezTo>
                  <a:cubicBezTo>
                    <a:pt x="172" y="301"/>
                    <a:pt x="165" y="306"/>
                    <a:pt x="165" y="309"/>
                  </a:cubicBezTo>
                  <a:cubicBezTo>
                    <a:pt x="164" y="311"/>
                    <a:pt x="160" y="311"/>
                    <a:pt x="157" y="311"/>
                  </a:cubicBezTo>
                  <a:cubicBezTo>
                    <a:pt x="154" y="311"/>
                    <a:pt x="150" y="308"/>
                    <a:pt x="153" y="308"/>
                  </a:cubicBezTo>
                  <a:cubicBezTo>
                    <a:pt x="156" y="308"/>
                    <a:pt x="154" y="305"/>
                    <a:pt x="158" y="303"/>
                  </a:cubicBezTo>
                  <a:cubicBezTo>
                    <a:pt x="162" y="302"/>
                    <a:pt x="157" y="299"/>
                    <a:pt x="158" y="298"/>
                  </a:cubicBezTo>
                  <a:cubicBezTo>
                    <a:pt x="160" y="296"/>
                    <a:pt x="168" y="299"/>
                    <a:pt x="168" y="297"/>
                  </a:cubicBezTo>
                  <a:cubicBezTo>
                    <a:pt x="168" y="294"/>
                    <a:pt x="160" y="291"/>
                    <a:pt x="157" y="293"/>
                  </a:cubicBezTo>
                  <a:cubicBezTo>
                    <a:pt x="154" y="295"/>
                    <a:pt x="148" y="299"/>
                    <a:pt x="141" y="295"/>
                  </a:cubicBezTo>
                  <a:cubicBezTo>
                    <a:pt x="138" y="294"/>
                    <a:pt x="160" y="292"/>
                    <a:pt x="163" y="289"/>
                  </a:cubicBezTo>
                  <a:cubicBezTo>
                    <a:pt x="167" y="286"/>
                    <a:pt x="183" y="282"/>
                    <a:pt x="184" y="285"/>
                  </a:cubicBezTo>
                  <a:cubicBezTo>
                    <a:pt x="185" y="288"/>
                    <a:pt x="175" y="290"/>
                    <a:pt x="180" y="293"/>
                  </a:cubicBezTo>
                  <a:cubicBezTo>
                    <a:pt x="185" y="295"/>
                    <a:pt x="192" y="293"/>
                    <a:pt x="194" y="291"/>
                  </a:cubicBezTo>
                  <a:cubicBezTo>
                    <a:pt x="196" y="288"/>
                    <a:pt x="204" y="288"/>
                    <a:pt x="199" y="294"/>
                  </a:cubicBezTo>
                  <a:close/>
                  <a:moveTo>
                    <a:pt x="246" y="354"/>
                  </a:moveTo>
                  <a:cubicBezTo>
                    <a:pt x="240" y="359"/>
                    <a:pt x="241" y="358"/>
                    <a:pt x="236" y="359"/>
                  </a:cubicBezTo>
                  <a:cubicBezTo>
                    <a:pt x="231" y="360"/>
                    <a:pt x="235" y="365"/>
                    <a:pt x="229" y="365"/>
                  </a:cubicBezTo>
                  <a:cubicBezTo>
                    <a:pt x="222" y="366"/>
                    <a:pt x="208" y="366"/>
                    <a:pt x="206" y="363"/>
                  </a:cubicBezTo>
                  <a:cubicBezTo>
                    <a:pt x="205" y="362"/>
                    <a:pt x="214" y="363"/>
                    <a:pt x="214" y="360"/>
                  </a:cubicBezTo>
                  <a:cubicBezTo>
                    <a:pt x="215" y="358"/>
                    <a:pt x="217" y="354"/>
                    <a:pt x="221" y="354"/>
                  </a:cubicBezTo>
                  <a:cubicBezTo>
                    <a:pt x="225" y="354"/>
                    <a:pt x="224" y="349"/>
                    <a:pt x="218" y="346"/>
                  </a:cubicBezTo>
                  <a:cubicBezTo>
                    <a:pt x="212" y="343"/>
                    <a:pt x="227" y="341"/>
                    <a:pt x="230" y="346"/>
                  </a:cubicBezTo>
                  <a:cubicBezTo>
                    <a:pt x="234" y="350"/>
                    <a:pt x="240" y="354"/>
                    <a:pt x="243" y="350"/>
                  </a:cubicBezTo>
                  <a:cubicBezTo>
                    <a:pt x="247" y="347"/>
                    <a:pt x="266" y="337"/>
                    <a:pt x="266" y="342"/>
                  </a:cubicBezTo>
                  <a:cubicBezTo>
                    <a:pt x="266" y="346"/>
                    <a:pt x="252" y="349"/>
                    <a:pt x="246" y="354"/>
                  </a:cubicBezTo>
                  <a:close/>
                  <a:moveTo>
                    <a:pt x="376" y="490"/>
                  </a:moveTo>
                  <a:cubicBezTo>
                    <a:pt x="372" y="490"/>
                    <a:pt x="376" y="479"/>
                    <a:pt x="369" y="475"/>
                  </a:cubicBezTo>
                  <a:cubicBezTo>
                    <a:pt x="360" y="470"/>
                    <a:pt x="356" y="461"/>
                    <a:pt x="356" y="456"/>
                  </a:cubicBezTo>
                  <a:cubicBezTo>
                    <a:pt x="356" y="452"/>
                    <a:pt x="364" y="449"/>
                    <a:pt x="367" y="453"/>
                  </a:cubicBezTo>
                  <a:cubicBezTo>
                    <a:pt x="370" y="457"/>
                    <a:pt x="374" y="472"/>
                    <a:pt x="377" y="477"/>
                  </a:cubicBezTo>
                  <a:cubicBezTo>
                    <a:pt x="379" y="482"/>
                    <a:pt x="379" y="490"/>
                    <a:pt x="376" y="490"/>
                  </a:cubicBezTo>
                  <a:close/>
                </a:path>
              </a:pathLst>
            </a:custGeom>
            <a:grpFill/>
            <a:ln w="4763" cap="flat">
              <a:solidFill>
                <a:srgbClr val="F0F5FF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9">
              <a:extLst>
                <a:ext uri="{FF2B5EF4-FFF2-40B4-BE49-F238E27FC236}">
                  <a16:creationId xmlns:a16="http://schemas.microsoft.com/office/drawing/2014/main" id="{9E68C770-B91B-4BF0-ACBF-1C75BA62B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569" y="2088468"/>
              <a:ext cx="4662439" cy="3174328"/>
            </a:xfrm>
            <a:custGeom>
              <a:avLst/>
              <a:gdLst>
                <a:gd name="T0" fmla="*/ 261 w 856"/>
                <a:gd name="T1" fmla="*/ 172 h 582"/>
                <a:gd name="T2" fmla="*/ 228 w 856"/>
                <a:gd name="T3" fmla="*/ 26 h 582"/>
                <a:gd name="T4" fmla="*/ 138 w 856"/>
                <a:gd name="T5" fmla="*/ 15 h 582"/>
                <a:gd name="T6" fmla="*/ 100 w 856"/>
                <a:gd name="T7" fmla="*/ 8 h 582"/>
                <a:gd name="T8" fmla="*/ 69 w 856"/>
                <a:gd name="T9" fmla="*/ 16 h 582"/>
                <a:gd name="T10" fmla="*/ 14 w 856"/>
                <a:gd name="T11" fmla="*/ 44 h 582"/>
                <a:gd name="T12" fmla="*/ 53 w 856"/>
                <a:gd name="T13" fmla="*/ 77 h 582"/>
                <a:gd name="T14" fmla="*/ 12 w 856"/>
                <a:gd name="T15" fmla="*/ 79 h 582"/>
                <a:gd name="T16" fmla="*/ 44 w 856"/>
                <a:gd name="T17" fmla="*/ 102 h 582"/>
                <a:gd name="T18" fmla="*/ 32 w 856"/>
                <a:gd name="T19" fmla="*/ 118 h 582"/>
                <a:gd name="T20" fmla="*/ 33 w 856"/>
                <a:gd name="T21" fmla="*/ 163 h 582"/>
                <a:gd name="T22" fmla="*/ 71 w 856"/>
                <a:gd name="T23" fmla="*/ 176 h 582"/>
                <a:gd name="T24" fmla="*/ 76 w 856"/>
                <a:gd name="T25" fmla="*/ 201 h 582"/>
                <a:gd name="T26" fmla="*/ 62 w 856"/>
                <a:gd name="T27" fmla="*/ 214 h 582"/>
                <a:gd name="T28" fmla="*/ 109 w 856"/>
                <a:gd name="T29" fmla="*/ 187 h 582"/>
                <a:gd name="T30" fmla="*/ 128 w 856"/>
                <a:gd name="T31" fmla="*/ 159 h 582"/>
                <a:gd name="T32" fmla="*/ 142 w 856"/>
                <a:gd name="T33" fmla="*/ 150 h 582"/>
                <a:gd name="T34" fmla="*/ 168 w 856"/>
                <a:gd name="T35" fmla="*/ 161 h 582"/>
                <a:gd name="T36" fmla="*/ 185 w 856"/>
                <a:gd name="T37" fmla="*/ 151 h 582"/>
                <a:gd name="T38" fmla="*/ 205 w 856"/>
                <a:gd name="T39" fmla="*/ 159 h 582"/>
                <a:gd name="T40" fmla="*/ 254 w 856"/>
                <a:gd name="T41" fmla="*/ 173 h 582"/>
                <a:gd name="T42" fmla="*/ 280 w 856"/>
                <a:gd name="T43" fmla="*/ 185 h 582"/>
                <a:gd name="T44" fmla="*/ 281 w 856"/>
                <a:gd name="T45" fmla="*/ 195 h 582"/>
                <a:gd name="T46" fmla="*/ 290 w 856"/>
                <a:gd name="T47" fmla="*/ 196 h 582"/>
                <a:gd name="T48" fmla="*/ 299 w 856"/>
                <a:gd name="T49" fmla="*/ 205 h 582"/>
                <a:gd name="T50" fmla="*/ 295 w 856"/>
                <a:gd name="T51" fmla="*/ 224 h 582"/>
                <a:gd name="T52" fmla="*/ 314 w 856"/>
                <a:gd name="T53" fmla="*/ 224 h 582"/>
                <a:gd name="T54" fmla="*/ 11 w 856"/>
                <a:gd name="T55" fmla="*/ 234 h 582"/>
                <a:gd name="T56" fmla="*/ 133 w 856"/>
                <a:gd name="T57" fmla="*/ 179 h 582"/>
                <a:gd name="T58" fmla="*/ 131 w 856"/>
                <a:gd name="T59" fmla="*/ 191 h 582"/>
                <a:gd name="T60" fmla="*/ 18 w 856"/>
                <a:gd name="T61" fmla="*/ 163 h 582"/>
                <a:gd name="T62" fmla="*/ 105 w 856"/>
                <a:gd name="T63" fmla="*/ 569 h 582"/>
                <a:gd name="T64" fmla="*/ 69 w 856"/>
                <a:gd name="T65" fmla="*/ 553 h 582"/>
                <a:gd name="T66" fmla="*/ 827 w 856"/>
                <a:gd name="T67" fmla="*/ 320 h 582"/>
                <a:gd name="T68" fmla="*/ 753 w 856"/>
                <a:gd name="T69" fmla="*/ 349 h 582"/>
                <a:gd name="T70" fmla="*/ 725 w 856"/>
                <a:gd name="T71" fmla="*/ 360 h 582"/>
                <a:gd name="T72" fmla="*/ 693 w 856"/>
                <a:gd name="T73" fmla="*/ 334 h 582"/>
                <a:gd name="T74" fmla="*/ 711 w 856"/>
                <a:gd name="T75" fmla="*/ 319 h 582"/>
                <a:gd name="T76" fmla="*/ 676 w 856"/>
                <a:gd name="T77" fmla="*/ 310 h 582"/>
                <a:gd name="T78" fmla="*/ 652 w 856"/>
                <a:gd name="T79" fmla="*/ 298 h 582"/>
                <a:gd name="T80" fmla="*/ 617 w 856"/>
                <a:gd name="T81" fmla="*/ 288 h 582"/>
                <a:gd name="T82" fmla="*/ 382 w 856"/>
                <a:gd name="T83" fmla="*/ 299 h 582"/>
                <a:gd name="T84" fmla="*/ 375 w 856"/>
                <a:gd name="T85" fmla="*/ 318 h 582"/>
                <a:gd name="T86" fmla="*/ 377 w 856"/>
                <a:gd name="T87" fmla="*/ 395 h 582"/>
                <a:gd name="T88" fmla="*/ 405 w 856"/>
                <a:gd name="T89" fmla="*/ 436 h 582"/>
                <a:gd name="T90" fmla="*/ 461 w 856"/>
                <a:gd name="T91" fmla="*/ 459 h 582"/>
                <a:gd name="T92" fmla="*/ 537 w 856"/>
                <a:gd name="T93" fmla="*/ 478 h 582"/>
                <a:gd name="T94" fmla="*/ 582 w 856"/>
                <a:gd name="T95" fmla="*/ 507 h 582"/>
                <a:gd name="T96" fmla="*/ 605 w 856"/>
                <a:gd name="T97" fmla="*/ 493 h 582"/>
                <a:gd name="T98" fmla="*/ 636 w 856"/>
                <a:gd name="T99" fmla="*/ 481 h 582"/>
                <a:gd name="T100" fmla="*/ 665 w 856"/>
                <a:gd name="T101" fmla="*/ 484 h 582"/>
                <a:gd name="T102" fmla="*/ 699 w 856"/>
                <a:gd name="T103" fmla="*/ 481 h 582"/>
                <a:gd name="T104" fmla="*/ 728 w 856"/>
                <a:gd name="T105" fmla="*/ 515 h 582"/>
                <a:gd name="T106" fmla="*/ 732 w 856"/>
                <a:gd name="T107" fmla="*/ 472 h 582"/>
                <a:gd name="T108" fmla="*/ 771 w 856"/>
                <a:gd name="T109" fmla="*/ 430 h 582"/>
                <a:gd name="T110" fmla="*/ 775 w 856"/>
                <a:gd name="T111" fmla="*/ 409 h 582"/>
                <a:gd name="T112" fmla="*/ 779 w 856"/>
                <a:gd name="T113" fmla="*/ 407 h 582"/>
                <a:gd name="T114" fmla="*/ 800 w 856"/>
                <a:gd name="T115" fmla="*/ 376 h 582"/>
                <a:gd name="T116" fmla="*/ 822 w 856"/>
                <a:gd name="T117" fmla="*/ 359 h 582"/>
                <a:gd name="T118" fmla="*/ 856 w 856"/>
                <a:gd name="T119" fmla="*/ 33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56" h="582">
                  <a:moveTo>
                    <a:pt x="321" y="213"/>
                  </a:moveTo>
                  <a:cubicBezTo>
                    <a:pt x="322" y="210"/>
                    <a:pt x="323" y="208"/>
                    <a:pt x="313" y="204"/>
                  </a:cubicBezTo>
                  <a:cubicBezTo>
                    <a:pt x="304" y="201"/>
                    <a:pt x="305" y="198"/>
                    <a:pt x="298" y="187"/>
                  </a:cubicBezTo>
                  <a:cubicBezTo>
                    <a:pt x="292" y="175"/>
                    <a:pt x="280" y="170"/>
                    <a:pt x="280" y="166"/>
                  </a:cubicBezTo>
                  <a:cubicBezTo>
                    <a:pt x="280" y="162"/>
                    <a:pt x="269" y="162"/>
                    <a:pt x="269" y="166"/>
                  </a:cubicBezTo>
                  <a:cubicBezTo>
                    <a:pt x="269" y="169"/>
                    <a:pt x="264" y="170"/>
                    <a:pt x="261" y="172"/>
                  </a:cubicBezTo>
                  <a:cubicBezTo>
                    <a:pt x="258" y="173"/>
                    <a:pt x="257" y="171"/>
                    <a:pt x="254" y="167"/>
                  </a:cubicBezTo>
                  <a:cubicBezTo>
                    <a:pt x="252" y="164"/>
                    <a:pt x="246" y="161"/>
                    <a:pt x="246" y="159"/>
                  </a:cubicBezTo>
                  <a:cubicBezTo>
                    <a:pt x="246" y="157"/>
                    <a:pt x="245" y="153"/>
                    <a:pt x="240" y="155"/>
                  </a:cubicBezTo>
                  <a:cubicBezTo>
                    <a:pt x="236" y="157"/>
                    <a:pt x="234" y="155"/>
                    <a:pt x="233" y="156"/>
                  </a:cubicBezTo>
                  <a:cubicBezTo>
                    <a:pt x="231" y="158"/>
                    <a:pt x="228" y="155"/>
                    <a:pt x="228" y="155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7" y="26"/>
                    <a:pt x="225" y="26"/>
                    <a:pt x="224" y="25"/>
                  </a:cubicBezTo>
                  <a:cubicBezTo>
                    <a:pt x="219" y="23"/>
                    <a:pt x="211" y="20"/>
                    <a:pt x="207" y="20"/>
                  </a:cubicBezTo>
                  <a:cubicBezTo>
                    <a:pt x="202" y="21"/>
                    <a:pt x="194" y="23"/>
                    <a:pt x="191" y="21"/>
                  </a:cubicBezTo>
                  <a:cubicBezTo>
                    <a:pt x="188" y="20"/>
                    <a:pt x="184" y="18"/>
                    <a:pt x="177" y="19"/>
                  </a:cubicBezTo>
                  <a:cubicBezTo>
                    <a:pt x="171" y="20"/>
                    <a:pt x="167" y="16"/>
                    <a:pt x="159" y="14"/>
                  </a:cubicBezTo>
                  <a:cubicBezTo>
                    <a:pt x="152" y="12"/>
                    <a:pt x="141" y="15"/>
                    <a:pt x="138" y="15"/>
                  </a:cubicBezTo>
                  <a:cubicBezTo>
                    <a:pt x="135" y="16"/>
                    <a:pt x="136" y="13"/>
                    <a:pt x="133" y="13"/>
                  </a:cubicBezTo>
                  <a:cubicBezTo>
                    <a:pt x="129" y="13"/>
                    <a:pt x="132" y="12"/>
                    <a:pt x="130" y="9"/>
                  </a:cubicBezTo>
                  <a:cubicBezTo>
                    <a:pt x="128" y="6"/>
                    <a:pt x="119" y="9"/>
                    <a:pt x="115" y="9"/>
                  </a:cubicBezTo>
                  <a:cubicBezTo>
                    <a:pt x="112" y="9"/>
                    <a:pt x="111" y="7"/>
                    <a:pt x="111" y="6"/>
                  </a:cubicBezTo>
                  <a:cubicBezTo>
                    <a:pt x="111" y="4"/>
                    <a:pt x="108" y="4"/>
                    <a:pt x="107" y="7"/>
                  </a:cubicBezTo>
                  <a:cubicBezTo>
                    <a:pt x="106" y="9"/>
                    <a:pt x="102" y="9"/>
                    <a:pt x="100" y="8"/>
                  </a:cubicBezTo>
                  <a:cubicBezTo>
                    <a:pt x="99" y="6"/>
                    <a:pt x="104" y="6"/>
                    <a:pt x="104" y="4"/>
                  </a:cubicBezTo>
                  <a:cubicBezTo>
                    <a:pt x="104" y="2"/>
                    <a:pt x="99" y="1"/>
                    <a:pt x="97" y="1"/>
                  </a:cubicBezTo>
                  <a:cubicBezTo>
                    <a:pt x="95" y="0"/>
                    <a:pt x="92" y="3"/>
                    <a:pt x="88" y="6"/>
                  </a:cubicBezTo>
                  <a:cubicBezTo>
                    <a:pt x="84" y="10"/>
                    <a:pt x="79" y="9"/>
                    <a:pt x="75" y="9"/>
                  </a:cubicBezTo>
                  <a:cubicBezTo>
                    <a:pt x="72" y="9"/>
                    <a:pt x="67" y="9"/>
                    <a:pt x="67" y="12"/>
                  </a:cubicBezTo>
                  <a:cubicBezTo>
                    <a:pt x="67" y="14"/>
                    <a:pt x="72" y="13"/>
                    <a:pt x="69" y="16"/>
                  </a:cubicBezTo>
                  <a:cubicBezTo>
                    <a:pt x="66" y="19"/>
                    <a:pt x="66" y="12"/>
                    <a:pt x="63" y="15"/>
                  </a:cubicBezTo>
                  <a:cubicBezTo>
                    <a:pt x="60" y="18"/>
                    <a:pt x="52" y="18"/>
                    <a:pt x="51" y="18"/>
                  </a:cubicBezTo>
                  <a:cubicBezTo>
                    <a:pt x="49" y="17"/>
                    <a:pt x="43" y="24"/>
                    <a:pt x="41" y="26"/>
                  </a:cubicBezTo>
                  <a:cubicBezTo>
                    <a:pt x="39" y="28"/>
                    <a:pt x="42" y="29"/>
                    <a:pt x="37" y="35"/>
                  </a:cubicBezTo>
                  <a:cubicBezTo>
                    <a:pt x="32" y="40"/>
                    <a:pt x="19" y="39"/>
                    <a:pt x="16" y="39"/>
                  </a:cubicBezTo>
                  <a:cubicBezTo>
                    <a:pt x="13" y="39"/>
                    <a:pt x="15" y="42"/>
                    <a:pt x="14" y="44"/>
                  </a:cubicBezTo>
                  <a:cubicBezTo>
                    <a:pt x="12" y="46"/>
                    <a:pt x="15" y="48"/>
                    <a:pt x="23" y="50"/>
                  </a:cubicBezTo>
                  <a:cubicBezTo>
                    <a:pt x="31" y="52"/>
                    <a:pt x="36" y="62"/>
                    <a:pt x="37" y="65"/>
                  </a:cubicBezTo>
                  <a:cubicBezTo>
                    <a:pt x="38" y="67"/>
                    <a:pt x="47" y="65"/>
                    <a:pt x="51" y="65"/>
                  </a:cubicBezTo>
                  <a:cubicBezTo>
                    <a:pt x="55" y="66"/>
                    <a:pt x="51" y="71"/>
                    <a:pt x="54" y="72"/>
                  </a:cubicBezTo>
                  <a:cubicBezTo>
                    <a:pt x="57" y="74"/>
                    <a:pt x="62" y="72"/>
                    <a:pt x="63" y="74"/>
                  </a:cubicBezTo>
                  <a:cubicBezTo>
                    <a:pt x="64" y="77"/>
                    <a:pt x="56" y="74"/>
                    <a:pt x="53" y="77"/>
                  </a:cubicBezTo>
                  <a:cubicBezTo>
                    <a:pt x="49" y="80"/>
                    <a:pt x="47" y="81"/>
                    <a:pt x="46" y="79"/>
                  </a:cubicBezTo>
                  <a:cubicBezTo>
                    <a:pt x="44" y="77"/>
                    <a:pt x="38" y="78"/>
                    <a:pt x="35" y="79"/>
                  </a:cubicBezTo>
                  <a:cubicBezTo>
                    <a:pt x="32" y="79"/>
                    <a:pt x="35" y="75"/>
                    <a:pt x="35" y="73"/>
                  </a:cubicBezTo>
                  <a:cubicBezTo>
                    <a:pt x="35" y="71"/>
                    <a:pt x="30" y="70"/>
                    <a:pt x="24" y="73"/>
                  </a:cubicBezTo>
                  <a:cubicBezTo>
                    <a:pt x="18" y="77"/>
                    <a:pt x="20" y="76"/>
                    <a:pt x="20" y="78"/>
                  </a:cubicBezTo>
                  <a:cubicBezTo>
                    <a:pt x="19" y="81"/>
                    <a:pt x="16" y="77"/>
                    <a:pt x="12" y="79"/>
                  </a:cubicBezTo>
                  <a:cubicBezTo>
                    <a:pt x="8" y="82"/>
                    <a:pt x="2" y="83"/>
                    <a:pt x="1" y="86"/>
                  </a:cubicBezTo>
                  <a:cubicBezTo>
                    <a:pt x="0" y="88"/>
                    <a:pt x="9" y="90"/>
                    <a:pt x="13" y="91"/>
                  </a:cubicBezTo>
                  <a:cubicBezTo>
                    <a:pt x="17" y="91"/>
                    <a:pt x="9" y="94"/>
                    <a:pt x="12" y="95"/>
                  </a:cubicBezTo>
                  <a:cubicBezTo>
                    <a:pt x="15" y="96"/>
                    <a:pt x="13" y="98"/>
                    <a:pt x="18" y="101"/>
                  </a:cubicBezTo>
                  <a:cubicBezTo>
                    <a:pt x="23" y="103"/>
                    <a:pt x="33" y="101"/>
                    <a:pt x="36" y="101"/>
                  </a:cubicBezTo>
                  <a:cubicBezTo>
                    <a:pt x="39" y="101"/>
                    <a:pt x="41" y="104"/>
                    <a:pt x="44" y="102"/>
                  </a:cubicBezTo>
                  <a:cubicBezTo>
                    <a:pt x="46" y="99"/>
                    <a:pt x="54" y="93"/>
                    <a:pt x="58" y="96"/>
                  </a:cubicBezTo>
                  <a:cubicBezTo>
                    <a:pt x="63" y="100"/>
                    <a:pt x="54" y="100"/>
                    <a:pt x="56" y="102"/>
                  </a:cubicBezTo>
                  <a:cubicBezTo>
                    <a:pt x="58" y="105"/>
                    <a:pt x="61" y="110"/>
                    <a:pt x="57" y="113"/>
                  </a:cubicBezTo>
                  <a:cubicBezTo>
                    <a:pt x="53" y="116"/>
                    <a:pt x="49" y="114"/>
                    <a:pt x="47" y="114"/>
                  </a:cubicBezTo>
                  <a:cubicBezTo>
                    <a:pt x="44" y="114"/>
                    <a:pt x="46" y="118"/>
                    <a:pt x="42" y="121"/>
                  </a:cubicBezTo>
                  <a:cubicBezTo>
                    <a:pt x="39" y="124"/>
                    <a:pt x="36" y="118"/>
                    <a:pt x="32" y="118"/>
                  </a:cubicBezTo>
                  <a:cubicBezTo>
                    <a:pt x="27" y="118"/>
                    <a:pt x="28" y="124"/>
                    <a:pt x="28" y="127"/>
                  </a:cubicBezTo>
                  <a:cubicBezTo>
                    <a:pt x="28" y="130"/>
                    <a:pt x="21" y="126"/>
                    <a:pt x="20" y="133"/>
                  </a:cubicBezTo>
                  <a:cubicBezTo>
                    <a:pt x="18" y="140"/>
                    <a:pt x="11" y="134"/>
                    <a:pt x="16" y="140"/>
                  </a:cubicBezTo>
                  <a:cubicBezTo>
                    <a:pt x="20" y="147"/>
                    <a:pt x="20" y="143"/>
                    <a:pt x="23" y="145"/>
                  </a:cubicBezTo>
                  <a:cubicBezTo>
                    <a:pt x="27" y="148"/>
                    <a:pt x="19" y="153"/>
                    <a:pt x="23" y="153"/>
                  </a:cubicBezTo>
                  <a:cubicBezTo>
                    <a:pt x="27" y="154"/>
                    <a:pt x="31" y="161"/>
                    <a:pt x="33" y="163"/>
                  </a:cubicBezTo>
                  <a:cubicBezTo>
                    <a:pt x="36" y="166"/>
                    <a:pt x="39" y="162"/>
                    <a:pt x="43" y="162"/>
                  </a:cubicBezTo>
                  <a:cubicBezTo>
                    <a:pt x="47" y="162"/>
                    <a:pt x="45" y="156"/>
                    <a:pt x="48" y="158"/>
                  </a:cubicBezTo>
                  <a:cubicBezTo>
                    <a:pt x="50" y="160"/>
                    <a:pt x="53" y="166"/>
                    <a:pt x="51" y="168"/>
                  </a:cubicBezTo>
                  <a:cubicBezTo>
                    <a:pt x="49" y="169"/>
                    <a:pt x="51" y="174"/>
                    <a:pt x="50" y="176"/>
                  </a:cubicBezTo>
                  <a:cubicBezTo>
                    <a:pt x="50" y="178"/>
                    <a:pt x="59" y="178"/>
                    <a:pt x="59" y="175"/>
                  </a:cubicBezTo>
                  <a:cubicBezTo>
                    <a:pt x="60" y="172"/>
                    <a:pt x="67" y="172"/>
                    <a:pt x="71" y="176"/>
                  </a:cubicBezTo>
                  <a:cubicBezTo>
                    <a:pt x="75" y="180"/>
                    <a:pt x="76" y="181"/>
                    <a:pt x="76" y="178"/>
                  </a:cubicBezTo>
                  <a:cubicBezTo>
                    <a:pt x="76" y="174"/>
                    <a:pt x="80" y="171"/>
                    <a:pt x="80" y="173"/>
                  </a:cubicBezTo>
                  <a:cubicBezTo>
                    <a:pt x="80" y="176"/>
                    <a:pt x="83" y="177"/>
                    <a:pt x="89" y="174"/>
                  </a:cubicBezTo>
                  <a:cubicBezTo>
                    <a:pt x="95" y="172"/>
                    <a:pt x="92" y="175"/>
                    <a:pt x="89" y="178"/>
                  </a:cubicBezTo>
                  <a:cubicBezTo>
                    <a:pt x="85" y="183"/>
                    <a:pt x="89" y="191"/>
                    <a:pt x="86" y="192"/>
                  </a:cubicBezTo>
                  <a:cubicBezTo>
                    <a:pt x="83" y="192"/>
                    <a:pt x="81" y="200"/>
                    <a:pt x="76" y="201"/>
                  </a:cubicBezTo>
                  <a:cubicBezTo>
                    <a:pt x="71" y="201"/>
                    <a:pt x="63" y="210"/>
                    <a:pt x="62" y="212"/>
                  </a:cubicBezTo>
                  <a:cubicBezTo>
                    <a:pt x="60" y="213"/>
                    <a:pt x="50" y="209"/>
                    <a:pt x="49" y="213"/>
                  </a:cubicBezTo>
                  <a:cubicBezTo>
                    <a:pt x="47" y="217"/>
                    <a:pt x="41" y="221"/>
                    <a:pt x="42" y="222"/>
                  </a:cubicBezTo>
                  <a:cubicBezTo>
                    <a:pt x="44" y="223"/>
                    <a:pt x="52" y="219"/>
                    <a:pt x="52" y="217"/>
                  </a:cubicBezTo>
                  <a:cubicBezTo>
                    <a:pt x="53" y="215"/>
                    <a:pt x="54" y="215"/>
                    <a:pt x="55" y="217"/>
                  </a:cubicBezTo>
                  <a:cubicBezTo>
                    <a:pt x="57" y="218"/>
                    <a:pt x="61" y="216"/>
                    <a:pt x="62" y="214"/>
                  </a:cubicBezTo>
                  <a:cubicBezTo>
                    <a:pt x="64" y="213"/>
                    <a:pt x="67" y="214"/>
                    <a:pt x="69" y="214"/>
                  </a:cubicBezTo>
                  <a:cubicBezTo>
                    <a:pt x="70" y="214"/>
                    <a:pt x="71" y="212"/>
                    <a:pt x="76" y="211"/>
                  </a:cubicBezTo>
                  <a:cubicBezTo>
                    <a:pt x="81" y="210"/>
                    <a:pt x="80" y="208"/>
                    <a:pt x="81" y="206"/>
                  </a:cubicBezTo>
                  <a:cubicBezTo>
                    <a:pt x="82" y="203"/>
                    <a:pt x="94" y="198"/>
                    <a:pt x="96" y="197"/>
                  </a:cubicBezTo>
                  <a:cubicBezTo>
                    <a:pt x="99" y="196"/>
                    <a:pt x="97" y="193"/>
                    <a:pt x="100" y="192"/>
                  </a:cubicBezTo>
                  <a:cubicBezTo>
                    <a:pt x="102" y="192"/>
                    <a:pt x="106" y="189"/>
                    <a:pt x="109" y="187"/>
                  </a:cubicBezTo>
                  <a:cubicBezTo>
                    <a:pt x="112" y="184"/>
                    <a:pt x="113" y="185"/>
                    <a:pt x="115" y="184"/>
                  </a:cubicBezTo>
                  <a:cubicBezTo>
                    <a:pt x="118" y="183"/>
                    <a:pt x="116" y="178"/>
                    <a:pt x="118" y="178"/>
                  </a:cubicBezTo>
                  <a:cubicBezTo>
                    <a:pt x="121" y="178"/>
                    <a:pt x="123" y="176"/>
                    <a:pt x="123" y="174"/>
                  </a:cubicBezTo>
                  <a:cubicBezTo>
                    <a:pt x="123" y="172"/>
                    <a:pt x="117" y="172"/>
                    <a:pt x="116" y="170"/>
                  </a:cubicBezTo>
                  <a:cubicBezTo>
                    <a:pt x="115" y="169"/>
                    <a:pt x="121" y="164"/>
                    <a:pt x="123" y="164"/>
                  </a:cubicBezTo>
                  <a:cubicBezTo>
                    <a:pt x="125" y="165"/>
                    <a:pt x="128" y="162"/>
                    <a:pt x="128" y="159"/>
                  </a:cubicBezTo>
                  <a:cubicBezTo>
                    <a:pt x="129" y="156"/>
                    <a:pt x="132" y="156"/>
                    <a:pt x="134" y="153"/>
                  </a:cubicBezTo>
                  <a:cubicBezTo>
                    <a:pt x="136" y="151"/>
                    <a:pt x="136" y="148"/>
                    <a:pt x="138" y="148"/>
                  </a:cubicBezTo>
                  <a:cubicBezTo>
                    <a:pt x="141" y="148"/>
                    <a:pt x="143" y="145"/>
                    <a:pt x="146" y="143"/>
                  </a:cubicBezTo>
                  <a:cubicBezTo>
                    <a:pt x="148" y="142"/>
                    <a:pt x="146" y="145"/>
                    <a:pt x="151" y="145"/>
                  </a:cubicBezTo>
                  <a:cubicBezTo>
                    <a:pt x="156" y="145"/>
                    <a:pt x="155" y="150"/>
                    <a:pt x="151" y="148"/>
                  </a:cubicBezTo>
                  <a:cubicBezTo>
                    <a:pt x="147" y="147"/>
                    <a:pt x="145" y="147"/>
                    <a:pt x="142" y="150"/>
                  </a:cubicBezTo>
                  <a:cubicBezTo>
                    <a:pt x="139" y="153"/>
                    <a:pt x="141" y="154"/>
                    <a:pt x="139" y="158"/>
                  </a:cubicBezTo>
                  <a:cubicBezTo>
                    <a:pt x="136" y="161"/>
                    <a:pt x="136" y="164"/>
                    <a:pt x="139" y="164"/>
                  </a:cubicBezTo>
                  <a:cubicBezTo>
                    <a:pt x="143" y="164"/>
                    <a:pt x="139" y="167"/>
                    <a:pt x="136" y="168"/>
                  </a:cubicBezTo>
                  <a:cubicBezTo>
                    <a:pt x="133" y="169"/>
                    <a:pt x="135" y="170"/>
                    <a:pt x="140" y="170"/>
                  </a:cubicBezTo>
                  <a:cubicBezTo>
                    <a:pt x="144" y="170"/>
                    <a:pt x="150" y="164"/>
                    <a:pt x="156" y="161"/>
                  </a:cubicBezTo>
                  <a:cubicBezTo>
                    <a:pt x="162" y="158"/>
                    <a:pt x="167" y="161"/>
                    <a:pt x="168" y="161"/>
                  </a:cubicBezTo>
                  <a:cubicBezTo>
                    <a:pt x="170" y="160"/>
                    <a:pt x="167" y="157"/>
                    <a:pt x="169" y="156"/>
                  </a:cubicBezTo>
                  <a:cubicBezTo>
                    <a:pt x="171" y="155"/>
                    <a:pt x="166" y="155"/>
                    <a:pt x="165" y="151"/>
                  </a:cubicBezTo>
                  <a:cubicBezTo>
                    <a:pt x="164" y="148"/>
                    <a:pt x="167" y="150"/>
                    <a:pt x="168" y="147"/>
                  </a:cubicBezTo>
                  <a:cubicBezTo>
                    <a:pt x="168" y="144"/>
                    <a:pt x="170" y="146"/>
                    <a:pt x="172" y="147"/>
                  </a:cubicBezTo>
                  <a:cubicBezTo>
                    <a:pt x="174" y="148"/>
                    <a:pt x="177" y="146"/>
                    <a:pt x="179" y="149"/>
                  </a:cubicBezTo>
                  <a:cubicBezTo>
                    <a:pt x="180" y="153"/>
                    <a:pt x="182" y="148"/>
                    <a:pt x="185" y="151"/>
                  </a:cubicBezTo>
                  <a:cubicBezTo>
                    <a:pt x="188" y="153"/>
                    <a:pt x="184" y="153"/>
                    <a:pt x="181" y="153"/>
                  </a:cubicBezTo>
                  <a:cubicBezTo>
                    <a:pt x="178" y="154"/>
                    <a:pt x="180" y="158"/>
                    <a:pt x="182" y="156"/>
                  </a:cubicBezTo>
                  <a:cubicBezTo>
                    <a:pt x="185" y="154"/>
                    <a:pt x="187" y="153"/>
                    <a:pt x="189" y="155"/>
                  </a:cubicBezTo>
                  <a:cubicBezTo>
                    <a:pt x="191" y="157"/>
                    <a:pt x="192" y="156"/>
                    <a:pt x="194" y="154"/>
                  </a:cubicBezTo>
                  <a:cubicBezTo>
                    <a:pt x="196" y="153"/>
                    <a:pt x="196" y="155"/>
                    <a:pt x="196" y="156"/>
                  </a:cubicBezTo>
                  <a:cubicBezTo>
                    <a:pt x="196" y="158"/>
                    <a:pt x="200" y="158"/>
                    <a:pt x="205" y="159"/>
                  </a:cubicBezTo>
                  <a:cubicBezTo>
                    <a:pt x="211" y="160"/>
                    <a:pt x="221" y="159"/>
                    <a:pt x="224" y="158"/>
                  </a:cubicBezTo>
                  <a:cubicBezTo>
                    <a:pt x="226" y="158"/>
                    <a:pt x="225" y="162"/>
                    <a:pt x="231" y="164"/>
                  </a:cubicBezTo>
                  <a:cubicBezTo>
                    <a:pt x="237" y="165"/>
                    <a:pt x="238" y="158"/>
                    <a:pt x="241" y="160"/>
                  </a:cubicBezTo>
                  <a:cubicBezTo>
                    <a:pt x="244" y="163"/>
                    <a:pt x="241" y="164"/>
                    <a:pt x="240" y="165"/>
                  </a:cubicBezTo>
                  <a:cubicBezTo>
                    <a:pt x="238" y="167"/>
                    <a:pt x="242" y="167"/>
                    <a:pt x="244" y="168"/>
                  </a:cubicBezTo>
                  <a:cubicBezTo>
                    <a:pt x="246" y="169"/>
                    <a:pt x="251" y="171"/>
                    <a:pt x="254" y="173"/>
                  </a:cubicBezTo>
                  <a:cubicBezTo>
                    <a:pt x="256" y="176"/>
                    <a:pt x="258" y="178"/>
                    <a:pt x="264" y="181"/>
                  </a:cubicBezTo>
                  <a:cubicBezTo>
                    <a:pt x="270" y="184"/>
                    <a:pt x="264" y="174"/>
                    <a:pt x="269" y="177"/>
                  </a:cubicBezTo>
                  <a:cubicBezTo>
                    <a:pt x="273" y="181"/>
                    <a:pt x="271" y="177"/>
                    <a:pt x="275" y="181"/>
                  </a:cubicBezTo>
                  <a:cubicBezTo>
                    <a:pt x="279" y="184"/>
                    <a:pt x="278" y="179"/>
                    <a:pt x="276" y="174"/>
                  </a:cubicBezTo>
                  <a:cubicBezTo>
                    <a:pt x="274" y="168"/>
                    <a:pt x="278" y="172"/>
                    <a:pt x="279" y="174"/>
                  </a:cubicBezTo>
                  <a:cubicBezTo>
                    <a:pt x="281" y="177"/>
                    <a:pt x="281" y="182"/>
                    <a:pt x="280" y="185"/>
                  </a:cubicBezTo>
                  <a:cubicBezTo>
                    <a:pt x="279" y="189"/>
                    <a:pt x="273" y="186"/>
                    <a:pt x="274" y="184"/>
                  </a:cubicBezTo>
                  <a:cubicBezTo>
                    <a:pt x="274" y="182"/>
                    <a:pt x="268" y="183"/>
                    <a:pt x="268" y="186"/>
                  </a:cubicBezTo>
                  <a:cubicBezTo>
                    <a:pt x="268" y="188"/>
                    <a:pt x="272" y="193"/>
                    <a:pt x="275" y="194"/>
                  </a:cubicBezTo>
                  <a:cubicBezTo>
                    <a:pt x="278" y="194"/>
                    <a:pt x="276" y="199"/>
                    <a:pt x="277" y="200"/>
                  </a:cubicBezTo>
                  <a:cubicBezTo>
                    <a:pt x="280" y="200"/>
                    <a:pt x="280" y="205"/>
                    <a:pt x="281" y="204"/>
                  </a:cubicBezTo>
                  <a:cubicBezTo>
                    <a:pt x="283" y="204"/>
                    <a:pt x="282" y="198"/>
                    <a:pt x="281" y="195"/>
                  </a:cubicBezTo>
                  <a:cubicBezTo>
                    <a:pt x="279" y="193"/>
                    <a:pt x="280" y="189"/>
                    <a:pt x="282" y="190"/>
                  </a:cubicBezTo>
                  <a:cubicBezTo>
                    <a:pt x="284" y="190"/>
                    <a:pt x="282" y="194"/>
                    <a:pt x="283" y="196"/>
                  </a:cubicBezTo>
                  <a:cubicBezTo>
                    <a:pt x="284" y="197"/>
                    <a:pt x="285" y="194"/>
                    <a:pt x="288" y="193"/>
                  </a:cubicBezTo>
                  <a:cubicBezTo>
                    <a:pt x="291" y="191"/>
                    <a:pt x="287" y="187"/>
                    <a:pt x="288" y="185"/>
                  </a:cubicBezTo>
                  <a:cubicBezTo>
                    <a:pt x="289" y="183"/>
                    <a:pt x="292" y="187"/>
                    <a:pt x="293" y="191"/>
                  </a:cubicBezTo>
                  <a:cubicBezTo>
                    <a:pt x="294" y="195"/>
                    <a:pt x="290" y="194"/>
                    <a:pt x="290" y="196"/>
                  </a:cubicBezTo>
                  <a:cubicBezTo>
                    <a:pt x="290" y="198"/>
                    <a:pt x="287" y="198"/>
                    <a:pt x="285" y="199"/>
                  </a:cubicBezTo>
                  <a:cubicBezTo>
                    <a:pt x="284" y="200"/>
                    <a:pt x="285" y="207"/>
                    <a:pt x="286" y="207"/>
                  </a:cubicBezTo>
                  <a:cubicBezTo>
                    <a:pt x="288" y="208"/>
                    <a:pt x="289" y="201"/>
                    <a:pt x="290" y="204"/>
                  </a:cubicBezTo>
                  <a:cubicBezTo>
                    <a:pt x="291" y="208"/>
                    <a:pt x="294" y="200"/>
                    <a:pt x="295" y="203"/>
                  </a:cubicBezTo>
                  <a:cubicBezTo>
                    <a:pt x="296" y="206"/>
                    <a:pt x="301" y="210"/>
                    <a:pt x="302" y="209"/>
                  </a:cubicBezTo>
                  <a:cubicBezTo>
                    <a:pt x="304" y="208"/>
                    <a:pt x="302" y="205"/>
                    <a:pt x="299" y="205"/>
                  </a:cubicBezTo>
                  <a:cubicBezTo>
                    <a:pt x="296" y="205"/>
                    <a:pt x="297" y="200"/>
                    <a:pt x="299" y="200"/>
                  </a:cubicBezTo>
                  <a:cubicBezTo>
                    <a:pt x="302" y="200"/>
                    <a:pt x="306" y="206"/>
                    <a:pt x="306" y="209"/>
                  </a:cubicBezTo>
                  <a:cubicBezTo>
                    <a:pt x="305" y="211"/>
                    <a:pt x="303" y="211"/>
                    <a:pt x="301" y="213"/>
                  </a:cubicBezTo>
                  <a:cubicBezTo>
                    <a:pt x="299" y="215"/>
                    <a:pt x="297" y="209"/>
                    <a:pt x="294" y="209"/>
                  </a:cubicBezTo>
                  <a:cubicBezTo>
                    <a:pt x="292" y="209"/>
                    <a:pt x="294" y="213"/>
                    <a:pt x="295" y="216"/>
                  </a:cubicBezTo>
                  <a:cubicBezTo>
                    <a:pt x="296" y="218"/>
                    <a:pt x="292" y="222"/>
                    <a:pt x="295" y="224"/>
                  </a:cubicBezTo>
                  <a:cubicBezTo>
                    <a:pt x="299" y="226"/>
                    <a:pt x="298" y="223"/>
                    <a:pt x="298" y="221"/>
                  </a:cubicBezTo>
                  <a:cubicBezTo>
                    <a:pt x="299" y="220"/>
                    <a:pt x="301" y="222"/>
                    <a:pt x="303" y="223"/>
                  </a:cubicBezTo>
                  <a:cubicBezTo>
                    <a:pt x="304" y="224"/>
                    <a:pt x="305" y="220"/>
                    <a:pt x="305" y="218"/>
                  </a:cubicBezTo>
                  <a:cubicBezTo>
                    <a:pt x="305" y="217"/>
                    <a:pt x="308" y="217"/>
                    <a:pt x="309" y="220"/>
                  </a:cubicBezTo>
                  <a:cubicBezTo>
                    <a:pt x="311" y="222"/>
                    <a:pt x="311" y="217"/>
                    <a:pt x="313" y="218"/>
                  </a:cubicBezTo>
                  <a:cubicBezTo>
                    <a:pt x="315" y="218"/>
                    <a:pt x="314" y="222"/>
                    <a:pt x="314" y="224"/>
                  </a:cubicBezTo>
                  <a:cubicBezTo>
                    <a:pt x="314" y="226"/>
                    <a:pt x="318" y="222"/>
                    <a:pt x="317" y="224"/>
                  </a:cubicBezTo>
                  <a:cubicBezTo>
                    <a:pt x="317" y="225"/>
                    <a:pt x="317" y="225"/>
                    <a:pt x="317" y="225"/>
                  </a:cubicBezTo>
                  <a:cubicBezTo>
                    <a:pt x="319" y="224"/>
                    <a:pt x="321" y="222"/>
                    <a:pt x="323" y="221"/>
                  </a:cubicBezTo>
                  <a:cubicBezTo>
                    <a:pt x="327" y="218"/>
                    <a:pt x="320" y="217"/>
                    <a:pt x="321" y="213"/>
                  </a:cubicBezTo>
                  <a:close/>
                  <a:moveTo>
                    <a:pt x="6" y="240"/>
                  </a:moveTo>
                  <a:cubicBezTo>
                    <a:pt x="11" y="238"/>
                    <a:pt x="13" y="236"/>
                    <a:pt x="11" y="234"/>
                  </a:cubicBezTo>
                  <a:cubicBezTo>
                    <a:pt x="9" y="231"/>
                    <a:pt x="3" y="241"/>
                    <a:pt x="6" y="240"/>
                  </a:cubicBezTo>
                  <a:close/>
                  <a:moveTo>
                    <a:pt x="38" y="223"/>
                  </a:moveTo>
                  <a:cubicBezTo>
                    <a:pt x="34" y="222"/>
                    <a:pt x="23" y="228"/>
                    <a:pt x="27" y="229"/>
                  </a:cubicBezTo>
                  <a:cubicBezTo>
                    <a:pt x="29" y="229"/>
                    <a:pt x="30" y="226"/>
                    <a:pt x="33" y="226"/>
                  </a:cubicBezTo>
                  <a:cubicBezTo>
                    <a:pt x="36" y="226"/>
                    <a:pt x="42" y="225"/>
                    <a:pt x="38" y="223"/>
                  </a:cubicBezTo>
                  <a:close/>
                  <a:moveTo>
                    <a:pt x="133" y="179"/>
                  </a:moveTo>
                  <a:cubicBezTo>
                    <a:pt x="133" y="177"/>
                    <a:pt x="130" y="177"/>
                    <a:pt x="126" y="182"/>
                  </a:cubicBezTo>
                  <a:cubicBezTo>
                    <a:pt x="122" y="186"/>
                    <a:pt x="119" y="188"/>
                    <a:pt x="119" y="190"/>
                  </a:cubicBezTo>
                  <a:cubicBezTo>
                    <a:pt x="118" y="192"/>
                    <a:pt x="114" y="190"/>
                    <a:pt x="112" y="192"/>
                  </a:cubicBezTo>
                  <a:cubicBezTo>
                    <a:pt x="111" y="195"/>
                    <a:pt x="113" y="201"/>
                    <a:pt x="116" y="199"/>
                  </a:cubicBezTo>
                  <a:cubicBezTo>
                    <a:pt x="119" y="197"/>
                    <a:pt x="119" y="199"/>
                    <a:pt x="120" y="199"/>
                  </a:cubicBezTo>
                  <a:cubicBezTo>
                    <a:pt x="122" y="199"/>
                    <a:pt x="130" y="194"/>
                    <a:pt x="131" y="191"/>
                  </a:cubicBezTo>
                  <a:cubicBezTo>
                    <a:pt x="133" y="189"/>
                    <a:pt x="128" y="188"/>
                    <a:pt x="128" y="186"/>
                  </a:cubicBezTo>
                  <a:cubicBezTo>
                    <a:pt x="128" y="184"/>
                    <a:pt x="132" y="184"/>
                    <a:pt x="134" y="183"/>
                  </a:cubicBezTo>
                  <a:cubicBezTo>
                    <a:pt x="136" y="182"/>
                    <a:pt x="132" y="181"/>
                    <a:pt x="133" y="179"/>
                  </a:cubicBezTo>
                  <a:close/>
                  <a:moveTo>
                    <a:pt x="14" y="157"/>
                  </a:moveTo>
                  <a:cubicBezTo>
                    <a:pt x="13" y="154"/>
                    <a:pt x="5" y="157"/>
                    <a:pt x="6" y="160"/>
                  </a:cubicBezTo>
                  <a:cubicBezTo>
                    <a:pt x="7" y="163"/>
                    <a:pt x="15" y="164"/>
                    <a:pt x="18" y="163"/>
                  </a:cubicBezTo>
                  <a:cubicBezTo>
                    <a:pt x="21" y="162"/>
                    <a:pt x="22" y="159"/>
                    <a:pt x="20" y="158"/>
                  </a:cubicBezTo>
                  <a:cubicBezTo>
                    <a:pt x="18" y="156"/>
                    <a:pt x="14" y="160"/>
                    <a:pt x="14" y="157"/>
                  </a:cubicBezTo>
                  <a:close/>
                  <a:moveTo>
                    <a:pt x="105" y="569"/>
                  </a:moveTo>
                  <a:cubicBezTo>
                    <a:pt x="100" y="570"/>
                    <a:pt x="103" y="582"/>
                    <a:pt x="105" y="580"/>
                  </a:cubicBezTo>
                  <a:cubicBezTo>
                    <a:pt x="107" y="578"/>
                    <a:pt x="110" y="578"/>
                    <a:pt x="111" y="576"/>
                  </a:cubicBezTo>
                  <a:cubicBezTo>
                    <a:pt x="112" y="574"/>
                    <a:pt x="109" y="569"/>
                    <a:pt x="105" y="569"/>
                  </a:cubicBezTo>
                  <a:close/>
                  <a:moveTo>
                    <a:pt x="98" y="562"/>
                  </a:moveTo>
                  <a:cubicBezTo>
                    <a:pt x="96" y="563"/>
                    <a:pt x="97" y="568"/>
                    <a:pt x="99" y="566"/>
                  </a:cubicBezTo>
                  <a:cubicBezTo>
                    <a:pt x="102" y="564"/>
                    <a:pt x="101" y="562"/>
                    <a:pt x="98" y="562"/>
                  </a:cubicBezTo>
                  <a:close/>
                  <a:moveTo>
                    <a:pt x="69" y="553"/>
                  </a:moveTo>
                  <a:cubicBezTo>
                    <a:pt x="72" y="555"/>
                    <a:pt x="74" y="555"/>
                    <a:pt x="74" y="552"/>
                  </a:cubicBezTo>
                  <a:cubicBezTo>
                    <a:pt x="75" y="550"/>
                    <a:pt x="67" y="550"/>
                    <a:pt x="69" y="553"/>
                  </a:cubicBezTo>
                  <a:close/>
                  <a:moveTo>
                    <a:pt x="83" y="558"/>
                  </a:moveTo>
                  <a:cubicBezTo>
                    <a:pt x="84" y="561"/>
                    <a:pt x="86" y="562"/>
                    <a:pt x="88" y="559"/>
                  </a:cubicBezTo>
                  <a:cubicBezTo>
                    <a:pt x="89" y="557"/>
                    <a:pt x="80" y="555"/>
                    <a:pt x="83" y="558"/>
                  </a:cubicBezTo>
                  <a:close/>
                  <a:moveTo>
                    <a:pt x="849" y="308"/>
                  </a:moveTo>
                  <a:cubicBezTo>
                    <a:pt x="849" y="306"/>
                    <a:pt x="841" y="308"/>
                    <a:pt x="838" y="305"/>
                  </a:cubicBezTo>
                  <a:cubicBezTo>
                    <a:pt x="834" y="302"/>
                    <a:pt x="828" y="315"/>
                    <a:pt x="827" y="320"/>
                  </a:cubicBezTo>
                  <a:cubicBezTo>
                    <a:pt x="826" y="325"/>
                    <a:pt x="816" y="331"/>
                    <a:pt x="816" y="331"/>
                  </a:cubicBezTo>
                  <a:cubicBezTo>
                    <a:pt x="816" y="331"/>
                    <a:pt x="790" y="331"/>
                    <a:pt x="788" y="331"/>
                  </a:cubicBezTo>
                  <a:cubicBezTo>
                    <a:pt x="786" y="331"/>
                    <a:pt x="780" y="337"/>
                    <a:pt x="776" y="340"/>
                  </a:cubicBezTo>
                  <a:cubicBezTo>
                    <a:pt x="776" y="340"/>
                    <a:pt x="776" y="340"/>
                    <a:pt x="777" y="340"/>
                  </a:cubicBezTo>
                  <a:cubicBezTo>
                    <a:pt x="779" y="345"/>
                    <a:pt x="769" y="348"/>
                    <a:pt x="760" y="349"/>
                  </a:cubicBezTo>
                  <a:cubicBezTo>
                    <a:pt x="757" y="349"/>
                    <a:pt x="755" y="349"/>
                    <a:pt x="753" y="349"/>
                  </a:cubicBezTo>
                  <a:cubicBezTo>
                    <a:pt x="754" y="350"/>
                    <a:pt x="754" y="352"/>
                    <a:pt x="754" y="353"/>
                  </a:cubicBezTo>
                  <a:cubicBezTo>
                    <a:pt x="754" y="353"/>
                    <a:pt x="753" y="354"/>
                    <a:pt x="751" y="355"/>
                  </a:cubicBezTo>
                  <a:cubicBezTo>
                    <a:pt x="750" y="358"/>
                    <a:pt x="739" y="363"/>
                    <a:pt x="732" y="366"/>
                  </a:cubicBezTo>
                  <a:cubicBezTo>
                    <a:pt x="725" y="370"/>
                    <a:pt x="715" y="368"/>
                    <a:pt x="715" y="363"/>
                  </a:cubicBezTo>
                  <a:cubicBezTo>
                    <a:pt x="715" y="357"/>
                    <a:pt x="721" y="358"/>
                    <a:pt x="722" y="361"/>
                  </a:cubicBezTo>
                  <a:cubicBezTo>
                    <a:pt x="722" y="362"/>
                    <a:pt x="723" y="361"/>
                    <a:pt x="725" y="360"/>
                  </a:cubicBezTo>
                  <a:cubicBezTo>
                    <a:pt x="723" y="358"/>
                    <a:pt x="723" y="355"/>
                    <a:pt x="724" y="353"/>
                  </a:cubicBezTo>
                  <a:cubicBezTo>
                    <a:pt x="722" y="352"/>
                    <a:pt x="725" y="344"/>
                    <a:pt x="721" y="343"/>
                  </a:cubicBezTo>
                  <a:cubicBezTo>
                    <a:pt x="716" y="341"/>
                    <a:pt x="711" y="349"/>
                    <a:pt x="712" y="344"/>
                  </a:cubicBezTo>
                  <a:cubicBezTo>
                    <a:pt x="712" y="339"/>
                    <a:pt x="719" y="335"/>
                    <a:pt x="715" y="329"/>
                  </a:cubicBezTo>
                  <a:cubicBezTo>
                    <a:pt x="711" y="322"/>
                    <a:pt x="703" y="322"/>
                    <a:pt x="702" y="327"/>
                  </a:cubicBezTo>
                  <a:cubicBezTo>
                    <a:pt x="700" y="332"/>
                    <a:pt x="695" y="330"/>
                    <a:pt x="693" y="334"/>
                  </a:cubicBezTo>
                  <a:cubicBezTo>
                    <a:pt x="691" y="337"/>
                    <a:pt x="690" y="346"/>
                    <a:pt x="691" y="352"/>
                  </a:cubicBezTo>
                  <a:cubicBezTo>
                    <a:pt x="693" y="358"/>
                    <a:pt x="691" y="361"/>
                    <a:pt x="685" y="364"/>
                  </a:cubicBezTo>
                  <a:cubicBezTo>
                    <a:pt x="679" y="367"/>
                    <a:pt x="677" y="359"/>
                    <a:pt x="679" y="348"/>
                  </a:cubicBezTo>
                  <a:cubicBezTo>
                    <a:pt x="680" y="340"/>
                    <a:pt x="684" y="333"/>
                    <a:pt x="681" y="333"/>
                  </a:cubicBezTo>
                  <a:cubicBezTo>
                    <a:pt x="677" y="333"/>
                    <a:pt x="685" y="324"/>
                    <a:pt x="693" y="322"/>
                  </a:cubicBezTo>
                  <a:cubicBezTo>
                    <a:pt x="701" y="321"/>
                    <a:pt x="711" y="321"/>
                    <a:pt x="711" y="319"/>
                  </a:cubicBezTo>
                  <a:cubicBezTo>
                    <a:pt x="711" y="319"/>
                    <a:pt x="711" y="318"/>
                    <a:pt x="712" y="318"/>
                  </a:cubicBezTo>
                  <a:cubicBezTo>
                    <a:pt x="710" y="317"/>
                    <a:pt x="708" y="316"/>
                    <a:pt x="707" y="315"/>
                  </a:cubicBezTo>
                  <a:cubicBezTo>
                    <a:pt x="707" y="315"/>
                    <a:pt x="707" y="316"/>
                    <a:pt x="706" y="316"/>
                  </a:cubicBezTo>
                  <a:cubicBezTo>
                    <a:pt x="703" y="318"/>
                    <a:pt x="704" y="313"/>
                    <a:pt x="698" y="313"/>
                  </a:cubicBezTo>
                  <a:cubicBezTo>
                    <a:pt x="693" y="313"/>
                    <a:pt x="687" y="318"/>
                    <a:pt x="682" y="316"/>
                  </a:cubicBezTo>
                  <a:cubicBezTo>
                    <a:pt x="678" y="313"/>
                    <a:pt x="680" y="310"/>
                    <a:pt x="676" y="310"/>
                  </a:cubicBezTo>
                  <a:cubicBezTo>
                    <a:pt x="672" y="310"/>
                    <a:pt x="679" y="303"/>
                    <a:pt x="673" y="306"/>
                  </a:cubicBezTo>
                  <a:cubicBezTo>
                    <a:pt x="667" y="309"/>
                    <a:pt x="658" y="318"/>
                    <a:pt x="654" y="314"/>
                  </a:cubicBezTo>
                  <a:cubicBezTo>
                    <a:pt x="650" y="310"/>
                    <a:pt x="646" y="315"/>
                    <a:pt x="643" y="312"/>
                  </a:cubicBezTo>
                  <a:cubicBezTo>
                    <a:pt x="640" y="309"/>
                    <a:pt x="654" y="301"/>
                    <a:pt x="660" y="301"/>
                  </a:cubicBezTo>
                  <a:cubicBezTo>
                    <a:pt x="662" y="301"/>
                    <a:pt x="663" y="301"/>
                    <a:pt x="664" y="299"/>
                  </a:cubicBezTo>
                  <a:cubicBezTo>
                    <a:pt x="661" y="298"/>
                    <a:pt x="654" y="296"/>
                    <a:pt x="652" y="298"/>
                  </a:cubicBezTo>
                  <a:cubicBezTo>
                    <a:pt x="650" y="301"/>
                    <a:pt x="647" y="299"/>
                    <a:pt x="645" y="297"/>
                  </a:cubicBezTo>
                  <a:cubicBezTo>
                    <a:pt x="643" y="294"/>
                    <a:pt x="641" y="297"/>
                    <a:pt x="638" y="294"/>
                  </a:cubicBezTo>
                  <a:cubicBezTo>
                    <a:pt x="635" y="290"/>
                    <a:pt x="632" y="293"/>
                    <a:pt x="630" y="294"/>
                  </a:cubicBezTo>
                  <a:cubicBezTo>
                    <a:pt x="629" y="294"/>
                    <a:pt x="626" y="292"/>
                    <a:pt x="623" y="291"/>
                  </a:cubicBezTo>
                  <a:cubicBezTo>
                    <a:pt x="620" y="290"/>
                    <a:pt x="622" y="287"/>
                    <a:pt x="620" y="285"/>
                  </a:cubicBezTo>
                  <a:cubicBezTo>
                    <a:pt x="617" y="283"/>
                    <a:pt x="617" y="288"/>
                    <a:pt x="617" y="288"/>
                  </a:cubicBezTo>
                  <a:cubicBezTo>
                    <a:pt x="385" y="290"/>
                    <a:pt x="385" y="290"/>
                    <a:pt x="385" y="290"/>
                  </a:cubicBezTo>
                  <a:cubicBezTo>
                    <a:pt x="385" y="290"/>
                    <a:pt x="385" y="290"/>
                    <a:pt x="386" y="291"/>
                  </a:cubicBezTo>
                  <a:cubicBezTo>
                    <a:pt x="388" y="294"/>
                    <a:pt x="386" y="296"/>
                    <a:pt x="387" y="299"/>
                  </a:cubicBezTo>
                  <a:cubicBezTo>
                    <a:pt x="388" y="303"/>
                    <a:pt x="387" y="308"/>
                    <a:pt x="384" y="308"/>
                  </a:cubicBezTo>
                  <a:cubicBezTo>
                    <a:pt x="382" y="308"/>
                    <a:pt x="381" y="305"/>
                    <a:pt x="383" y="304"/>
                  </a:cubicBezTo>
                  <a:cubicBezTo>
                    <a:pt x="385" y="303"/>
                    <a:pt x="384" y="299"/>
                    <a:pt x="382" y="299"/>
                  </a:cubicBezTo>
                  <a:cubicBezTo>
                    <a:pt x="381" y="299"/>
                    <a:pt x="381" y="297"/>
                    <a:pt x="381" y="295"/>
                  </a:cubicBezTo>
                  <a:cubicBezTo>
                    <a:pt x="377" y="297"/>
                    <a:pt x="372" y="296"/>
                    <a:pt x="367" y="295"/>
                  </a:cubicBezTo>
                  <a:cubicBezTo>
                    <a:pt x="367" y="296"/>
                    <a:pt x="367" y="296"/>
                    <a:pt x="367" y="296"/>
                  </a:cubicBezTo>
                  <a:cubicBezTo>
                    <a:pt x="368" y="298"/>
                    <a:pt x="369" y="303"/>
                    <a:pt x="372" y="307"/>
                  </a:cubicBezTo>
                  <a:cubicBezTo>
                    <a:pt x="375" y="311"/>
                    <a:pt x="373" y="314"/>
                    <a:pt x="375" y="315"/>
                  </a:cubicBezTo>
                  <a:cubicBezTo>
                    <a:pt x="378" y="317"/>
                    <a:pt x="378" y="318"/>
                    <a:pt x="375" y="318"/>
                  </a:cubicBezTo>
                  <a:cubicBezTo>
                    <a:pt x="373" y="318"/>
                    <a:pt x="375" y="320"/>
                    <a:pt x="374" y="326"/>
                  </a:cubicBezTo>
                  <a:cubicBezTo>
                    <a:pt x="373" y="331"/>
                    <a:pt x="373" y="343"/>
                    <a:pt x="373" y="346"/>
                  </a:cubicBezTo>
                  <a:cubicBezTo>
                    <a:pt x="372" y="350"/>
                    <a:pt x="368" y="356"/>
                    <a:pt x="370" y="359"/>
                  </a:cubicBezTo>
                  <a:cubicBezTo>
                    <a:pt x="373" y="363"/>
                    <a:pt x="374" y="368"/>
                    <a:pt x="373" y="373"/>
                  </a:cubicBezTo>
                  <a:cubicBezTo>
                    <a:pt x="372" y="378"/>
                    <a:pt x="372" y="380"/>
                    <a:pt x="374" y="384"/>
                  </a:cubicBezTo>
                  <a:cubicBezTo>
                    <a:pt x="376" y="388"/>
                    <a:pt x="374" y="394"/>
                    <a:pt x="377" y="395"/>
                  </a:cubicBezTo>
                  <a:cubicBezTo>
                    <a:pt x="379" y="396"/>
                    <a:pt x="381" y="399"/>
                    <a:pt x="383" y="402"/>
                  </a:cubicBezTo>
                  <a:cubicBezTo>
                    <a:pt x="385" y="406"/>
                    <a:pt x="387" y="404"/>
                    <a:pt x="387" y="407"/>
                  </a:cubicBezTo>
                  <a:cubicBezTo>
                    <a:pt x="388" y="410"/>
                    <a:pt x="388" y="411"/>
                    <a:pt x="391" y="412"/>
                  </a:cubicBezTo>
                  <a:cubicBezTo>
                    <a:pt x="394" y="414"/>
                    <a:pt x="392" y="417"/>
                    <a:pt x="392" y="419"/>
                  </a:cubicBezTo>
                  <a:cubicBezTo>
                    <a:pt x="392" y="421"/>
                    <a:pt x="396" y="424"/>
                    <a:pt x="401" y="428"/>
                  </a:cubicBezTo>
                  <a:cubicBezTo>
                    <a:pt x="405" y="433"/>
                    <a:pt x="401" y="436"/>
                    <a:pt x="405" y="436"/>
                  </a:cubicBezTo>
                  <a:cubicBezTo>
                    <a:pt x="408" y="436"/>
                    <a:pt x="412" y="438"/>
                    <a:pt x="415" y="440"/>
                  </a:cubicBezTo>
                  <a:cubicBezTo>
                    <a:pt x="419" y="443"/>
                    <a:pt x="420" y="441"/>
                    <a:pt x="422" y="442"/>
                  </a:cubicBezTo>
                  <a:cubicBezTo>
                    <a:pt x="425" y="442"/>
                    <a:pt x="429" y="448"/>
                    <a:pt x="430" y="451"/>
                  </a:cubicBezTo>
                  <a:cubicBezTo>
                    <a:pt x="431" y="453"/>
                    <a:pt x="431" y="455"/>
                    <a:pt x="432" y="457"/>
                  </a:cubicBezTo>
                  <a:cubicBezTo>
                    <a:pt x="451" y="454"/>
                    <a:pt x="451" y="454"/>
                    <a:pt x="451" y="454"/>
                  </a:cubicBezTo>
                  <a:cubicBezTo>
                    <a:pt x="451" y="454"/>
                    <a:pt x="457" y="458"/>
                    <a:pt x="461" y="459"/>
                  </a:cubicBezTo>
                  <a:cubicBezTo>
                    <a:pt x="464" y="460"/>
                    <a:pt x="483" y="467"/>
                    <a:pt x="483" y="467"/>
                  </a:cubicBezTo>
                  <a:cubicBezTo>
                    <a:pt x="507" y="466"/>
                    <a:pt x="507" y="466"/>
                    <a:pt x="507" y="466"/>
                  </a:cubicBezTo>
                  <a:cubicBezTo>
                    <a:pt x="509" y="463"/>
                    <a:pt x="509" y="463"/>
                    <a:pt x="509" y="463"/>
                  </a:cubicBezTo>
                  <a:cubicBezTo>
                    <a:pt x="522" y="463"/>
                    <a:pt x="522" y="463"/>
                    <a:pt x="522" y="463"/>
                  </a:cubicBezTo>
                  <a:cubicBezTo>
                    <a:pt x="522" y="463"/>
                    <a:pt x="531" y="471"/>
                    <a:pt x="532" y="471"/>
                  </a:cubicBezTo>
                  <a:cubicBezTo>
                    <a:pt x="533" y="472"/>
                    <a:pt x="537" y="476"/>
                    <a:pt x="537" y="478"/>
                  </a:cubicBezTo>
                  <a:cubicBezTo>
                    <a:pt x="537" y="480"/>
                    <a:pt x="538" y="482"/>
                    <a:pt x="540" y="483"/>
                  </a:cubicBezTo>
                  <a:cubicBezTo>
                    <a:pt x="542" y="484"/>
                    <a:pt x="549" y="489"/>
                    <a:pt x="550" y="488"/>
                  </a:cubicBezTo>
                  <a:cubicBezTo>
                    <a:pt x="551" y="488"/>
                    <a:pt x="553" y="480"/>
                    <a:pt x="557" y="481"/>
                  </a:cubicBezTo>
                  <a:cubicBezTo>
                    <a:pt x="560" y="481"/>
                    <a:pt x="570" y="484"/>
                    <a:pt x="572" y="489"/>
                  </a:cubicBezTo>
                  <a:cubicBezTo>
                    <a:pt x="573" y="495"/>
                    <a:pt x="578" y="499"/>
                    <a:pt x="580" y="501"/>
                  </a:cubicBezTo>
                  <a:cubicBezTo>
                    <a:pt x="581" y="502"/>
                    <a:pt x="581" y="505"/>
                    <a:pt x="582" y="507"/>
                  </a:cubicBezTo>
                  <a:cubicBezTo>
                    <a:pt x="583" y="509"/>
                    <a:pt x="583" y="512"/>
                    <a:pt x="584" y="512"/>
                  </a:cubicBezTo>
                  <a:cubicBezTo>
                    <a:pt x="585" y="512"/>
                    <a:pt x="593" y="516"/>
                    <a:pt x="596" y="516"/>
                  </a:cubicBezTo>
                  <a:cubicBezTo>
                    <a:pt x="597" y="516"/>
                    <a:pt x="598" y="517"/>
                    <a:pt x="599" y="518"/>
                  </a:cubicBezTo>
                  <a:cubicBezTo>
                    <a:pt x="600" y="511"/>
                    <a:pt x="593" y="510"/>
                    <a:pt x="597" y="507"/>
                  </a:cubicBezTo>
                  <a:cubicBezTo>
                    <a:pt x="602" y="503"/>
                    <a:pt x="597" y="500"/>
                    <a:pt x="599" y="499"/>
                  </a:cubicBezTo>
                  <a:cubicBezTo>
                    <a:pt x="601" y="497"/>
                    <a:pt x="605" y="496"/>
                    <a:pt x="605" y="493"/>
                  </a:cubicBezTo>
                  <a:cubicBezTo>
                    <a:pt x="605" y="491"/>
                    <a:pt x="607" y="491"/>
                    <a:pt x="610" y="492"/>
                  </a:cubicBezTo>
                  <a:cubicBezTo>
                    <a:pt x="613" y="492"/>
                    <a:pt x="619" y="487"/>
                    <a:pt x="618" y="485"/>
                  </a:cubicBezTo>
                  <a:cubicBezTo>
                    <a:pt x="618" y="483"/>
                    <a:pt x="619" y="482"/>
                    <a:pt x="623" y="483"/>
                  </a:cubicBezTo>
                  <a:cubicBezTo>
                    <a:pt x="626" y="484"/>
                    <a:pt x="626" y="479"/>
                    <a:pt x="628" y="480"/>
                  </a:cubicBezTo>
                  <a:cubicBezTo>
                    <a:pt x="630" y="480"/>
                    <a:pt x="632" y="482"/>
                    <a:pt x="632" y="480"/>
                  </a:cubicBezTo>
                  <a:cubicBezTo>
                    <a:pt x="632" y="478"/>
                    <a:pt x="634" y="479"/>
                    <a:pt x="636" y="481"/>
                  </a:cubicBezTo>
                  <a:cubicBezTo>
                    <a:pt x="638" y="483"/>
                    <a:pt x="643" y="484"/>
                    <a:pt x="643" y="481"/>
                  </a:cubicBezTo>
                  <a:cubicBezTo>
                    <a:pt x="643" y="479"/>
                    <a:pt x="646" y="481"/>
                    <a:pt x="649" y="484"/>
                  </a:cubicBezTo>
                  <a:cubicBezTo>
                    <a:pt x="651" y="486"/>
                    <a:pt x="652" y="486"/>
                    <a:pt x="656" y="486"/>
                  </a:cubicBezTo>
                  <a:cubicBezTo>
                    <a:pt x="659" y="486"/>
                    <a:pt x="659" y="485"/>
                    <a:pt x="659" y="483"/>
                  </a:cubicBezTo>
                  <a:cubicBezTo>
                    <a:pt x="660" y="481"/>
                    <a:pt x="663" y="488"/>
                    <a:pt x="667" y="488"/>
                  </a:cubicBezTo>
                  <a:cubicBezTo>
                    <a:pt x="671" y="488"/>
                    <a:pt x="668" y="486"/>
                    <a:pt x="665" y="484"/>
                  </a:cubicBezTo>
                  <a:cubicBezTo>
                    <a:pt x="662" y="482"/>
                    <a:pt x="666" y="481"/>
                    <a:pt x="663" y="479"/>
                  </a:cubicBezTo>
                  <a:cubicBezTo>
                    <a:pt x="661" y="477"/>
                    <a:pt x="666" y="475"/>
                    <a:pt x="671" y="475"/>
                  </a:cubicBezTo>
                  <a:cubicBezTo>
                    <a:pt x="675" y="476"/>
                    <a:pt x="675" y="477"/>
                    <a:pt x="677" y="474"/>
                  </a:cubicBezTo>
                  <a:cubicBezTo>
                    <a:pt x="678" y="471"/>
                    <a:pt x="680" y="474"/>
                    <a:pt x="680" y="476"/>
                  </a:cubicBezTo>
                  <a:cubicBezTo>
                    <a:pt x="680" y="479"/>
                    <a:pt x="687" y="475"/>
                    <a:pt x="691" y="475"/>
                  </a:cubicBezTo>
                  <a:cubicBezTo>
                    <a:pt x="695" y="475"/>
                    <a:pt x="699" y="478"/>
                    <a:pt x="699" y="481"/>
                  </a:cubicBezTo>
                  <a:cubicBezTo>
                    <a:pt x="699" y="483"/>
                    <a:pt x="702" y="484"/>
                    <a:pt x="705" y="482"/>
                  </a:cubicBezTo>
                  <a:cubicBezTo>
                    <a:pt x="708" y="479"/>
                    <a:pt x="710" y="476"/>
                    <a:pt x="713" y="479"/>
                  </a:cubicBezTo>
                  <a:cubicBezTo>
                    <a:pt x="715" y="482"/>
                    <a:pt x="718" y="485"/>
                    <a:pt x="721" y="488"/>
                  </a:cubicBezTo>
                  <a:cubicBezTo>
                    <a:pt x="724" y="491"/>
                    <a:pt x="720" y="495"/>
                    <a:pt x="721" y="498"/>
                  </a:cubicBezTo>
                  <a:cubicBezTo>
                    <a:pt x="723" y="500"/>
                    <a:pt x="721" y="504"/>
                    <a:pt x="725" y="506"/>
                  </a:cubicBezTo>
                  <a:cubicBezTo>
                    <a:pt x="729" y="509"/>
                    <a:pt x="725" y="514"/>
                    <a:pt x="728" y="515"/>
                  </a:cubicBezTo>
                  <a:cubicBezTo>
                    <a:pt x="731" y="516"/>
                    <a:pt x="734" y="520"/>
                    <a:pt x="734" y="522"/>
                  </a:cubicBezTo>
                  <a:cubicBezTo>
                    <a:pt x="734" y="524"/>
                    <a:pt x="740" y="527"/>
                    <a:pt x="740" y="523"/>
                  </a:cubicBezTo>
                  <a:cubicBezTo>
                    <a:pt x="741" y="520"/>
                    <a:pt x="744" y="516"/>
                    <a:pt x="744" y="513"/>
                  </a:cubicBezTo>
                  <a:cubicBezTo>
                    <a:pt x="744" y="510"/>
                    <a:pt x="742" y="500"/>
                    <a:pt x="739" y="496"/>
                  </a:cubicBezTo>
                  <a:cubicBezTo>
                    <a:pt x="737" y="493"/>
                    <a:pt x="740" y="492"/>
                    <a:pt x="737" y="488"/>
                  </a:cubicBezTo>
                  <a:cubicBezTo>
                    <a:pt x="734" y="484"/>
                    <a:pt x="732" y="478"/>
                    <a:pt x="732" y="472"/>
                  </a:cubicBezTo>
                  <a:cubicBezTo>
                    <a:pt x="732" y="466"/>
                    <a:pt x="739" y="457"/>
                    <a:pt x="742" y="454"/>
                  </a:cubicBezTo>
                  <a:cubicBezTo>
                    <a:pt x="745" y="452"/>
                    <a:pt x="749" y="453"/>
                    <a:pt x="750" y="450"/>
                  </a:cubicBezTo>
                  <a:cubicBezTo>
                    <a:pt x="750" y="447"/>
                    <a:pt x="754" y="443"/>
                    <a:pt x="757" y="443"/>
                  </a:cubicBezTo>
                  <a:cubicBezTo>
                    <a:pt x="759" y="443"/>
                    <a:pt x="761" y="444"/>
                    <a:pt x="762" y="442"/>
                  </a:cubicBezTo>
                  <a:cubicBezTo>
                    <a:pt x="762" y="439"/>
                    <a:pt x="766" y="436"/>
                    <a:pt x="771" y="435"/>
                  </a:cubicBezTo>
                  <a:cubicBezTo>
                    <a:pt x="775" y="435"/>
                    <a:pt x="773" y="432"/>
                    <a:pt x="771" y="430"/>
                  </a:cubicBezTo>
                  <a:cubicBezTo>
                    <a:pt x="770" y="428"/>
                    <a:pt x="772" y="425"/>
                    <a:pt x="773" y="427"/>
                  </a:cubicBezTo>
                  <a:cubicBezTo>
                    <a:pt x="774" y="428"/>
                    <a:pt x="777" y="428"/>
                    <a:pt x="779" y="427"/>
                  </a:cubicBezTo>
                  <a:cubicBezTo>
                    <a:pt x="781" y="426"/>
                    <a:pt x="785" y="422"/>
                    <a:pt x="781" y="422"/>
                  </a:cubicBezTo>
                  <a:cubicBezTo>
                    <a:pt x="777" y="422"/>
                    <a:pt x="776" y="420"/>
                    <a:pt x="779" y="419"/>
                  </a:cubicBezTo>
                  <a:cubicBezTo>
                    <a:pt x="781" y="418"/>
                    <a:pt x="779" y="414"/>
                    <a:pt x="776" y="414"/>
                  </a:cubicBezTo>
                  <a:cubicBezTo>
                    <a:pt x="772" y="413"/>
                    <a:pt x="773" y="411"/>
                    <a:pt x="775" y="409"/>
                  </a:cubicBezTo>
                  <a:cubicBezTo>
                    <a:pt x="777" y="407"/>
                    <a:pt x="772" y="404"/>
                    <a:pt x="770" y="402"/>
                  </a:cubicBezTo>
                  <a:cubicBezTo>
                    <a:pt x="768" y="401"/>
                    <a:pt x="772" y="400"/>
                    <a:pt x="773" y="399"/>
                  </a:cubicBezTo>
                  <a:cubicBezTo>
                    <a:pt x="775" y="399"/>
                    <a:pt x="774" y="390"/>
                    <a:pt x="775" y="388"/>
                  </a:cubicBezTo>
                  <a:cubicBezTo>
                    <a:pt x="776" y="386"/>
                    <a:pt x="779" y="386"/>
                    <a:pt x="777" y="388"/>
                  </a:cubicBezTo>
                  <a:cubicBezTo>
                    <a:pt x="776" y="390"/>
                    <a:pt x="774" y="394"/>
                    <a:pt x="777" y="397"/>
                  </a:cubicBezTo>
                  <a:cubicBezTo>
                    <a:pt x="779" y="399"/>
                    <a:pt x="780" y="402"/>
                    <a:pt x="779" y="407"/>
                  </a:cubicBezTo>
                  <a:cubicBezTo>
                    <a:pt x="778" y="411"/>
                    <a:pt x="780" y="410"/>
                    <a:pt x="783" y="404"/>
                  </a:cubicBezTo>
                  <a:cubicBezTo>
                    <a:pt x="786" y="399"/>
                    <a:pt x="786" y="394"/>
                    <a:pt x="784" y="393"/>
                  </a:cubicBezTo>
                  <a:cubicBezTo>
                    <a:pt x="782" y="393"/>
                    <a:pt x="782" y="387"/>
                    <a:pt x="784" y="390"/>
                  </a:cubicBezTo>
                  <a:cubicBezTo>
                    <a:pt x="786" y="392"/>
                    <a:pt x="787" y="393"/>
                    <a:pt x="790" y="389"/>
                  </a:cubicBezTo>
                  <a:cubicBezTo>
                    <a:pt x="794" y="386"/>
                    <a:pt x="797" y="380"/>
                    <a:pt x="795" y="379"/>
                  </a:cubicBezTo>
                  <a:cubicBezTo>
                    <a:pt x="793" y="378"/>
                    <a:pt x="796" y="376"/>
                    <a:pt x="800" y="376"/>
                  </a:cubicBezTo>
                  <a:cubicBezTo>
                    <a:pt x="803" y="377"/>
                    <a:pt x="811" y="374"/>
                    <a:pt x="812" y="373"/>
                  </a:cubicBezTo>
                  <a:cubicBezTo>
                    <a:pt x="814" y="369"/>
                    <a:pt x="799" y="375"/>
                    <a:pt x="799" y="373"/>
                  </a:cubicBezTo>
                  <a:cubicBezTo>
                    <a:pt x="799" y="371"/>
                    <a:pt x="808" y="369"/>
                    <a:pt x="813" y="368"/>
                  </a:cubicBezTo>
                  <a:cubicBezTo>
                    <a:pt x="817" y="368"/>
                    <a:pt x="815" y="362"/>
                    <a:pt x="817" y="365"/>
                  </a:cubicBezTo>
                  <a:cubicBezTo>
                    <a:pt x="819" y="367"/>
                    <a:pt x="821" y="367"/>
                    <a:pt x="824" y="365"/>
                  </a:cubicBezTo>
                  <a:cubicBezTo>
                    <a:pt x="826" y="364"/>
                    <a:pt x="824" y="360"/>
                    <a:pt x="822" y="359"/>
                  </a:cubicBezTo>
                  <a:cubicBezTo>
                    <a:pt x="819" y="358"/>
                    <a:pt x="824" y="356"/>
                    <a:pt x="823" y="355"/>
                  </a:cubicBezTo>
                  <a:cubicBezTo>
                    <a:pt x="822" y="353"/>
                    <a:pt x="825" y="346"/>
                    <a:pt x="828" y="345"/>
                  </a:cubicBezTo>
                  <a:cubicBezTo>
                    <a:pt x="832" y="345"/>
                    <a:pt x="830" y="342"/>
                    <a:pt x="833" y="342"/>
                  </a:cubicBezTo>
                  <a:cubicBezTo>
                    <a:pt x="836" y="342"/>
                    <a:pt x="836" y="339"/>
                    <a:pt x="839" y="336"/>
                  </a:cubicBezTo>
                  <a:cubicBezTo>
                    <a:pt x="842" y="334"/>
                    <a:pt x="845" y="340"/>
                    <a:pt x="850" y="337"/>
                  </a:cubicBezTo>
                  <a:cubicBezTo>
                    <a:pt x="851" y="335"/>
                    <a:pt x="854" y="333"/>
                    <a:pt x="856" y="332"/>
                  </a:cubicBezTo>
                  <a:cubicBezTo>
                    <a:pt x="846" y="319"/>
                    <a:pt x="849" y="311"/>
                    <a:pt x="849" y="308"/>
                  </a:cubicBezTo>
                  <a:close/>
                </a:path>
              </a:pathLst>
            </a:custGeom>
            <a:grpFill/>
            <a:ln w="4763" cap="flat">
              <a:solidFill>
                <a:srgbClr val="F0F5FF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71">
              <a:extLst>
                <a:ext uri="{FF2B5EF4-FFF2-40B4-BE49-F238E27FC236}">
                  <a16:creationId xmlns:a16="http://schemas.microsoft.com/office/drawing/2014/main" id="{22136BBA-63F5-4C88-AB9E-54A77807E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185" y="4928778"/>
              <a:ext cx="39162" cy="87536"/>
            </a:xfrm>
            <a:custGeom>
              <a:avLst/>
              <a:gdLst>
                <a:gd name="T0" fmla="*/ 6 w 7"/>
                <a:gd name="T1" fmla="*/ 15 h 16"/>
                <a:gd name="T2" fmla="*/ 3 w 7"/>
                <a:gd name="T3" fmla="*/ 11 h 16"/>
                <a:gd name="T4" fmla="*/ 0 w 7"/>
                <a:gd name="T5" fmla="*/ 6 h 16"/>
                <a:gd name="T6" fmla="*/ 3 w 7"/>
                <a:gd name="T7" fmla="*/ 3 h 16"/>
                <a:gd name="T8" fmla="*/ 4 w 7"/>
                <a:gd name="T9" fmla="*/ 10 h 16"/>
                <a:gd name="T10" fmla="*/ 6 w 7"/>
                <a:gd name="T11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6">
                  <a:moveTo>
                    <a:pt x="6" y="15"/>
                  </a:moveTo>
                  <a:cubicBezTo>
                    <a:pt x="6" y="16"/>
                    <a:pt x="3" y="13"/>
                    <a:pt x="3" y="11"/>
                  </a:cubicBezTo>
                  <a:cubicBezTo>
                    <a:pt x="3" y="9"/>
                    <a:pt x="0" y="9"/>
                    <a:pt x="0" y="6"/>
                  </a:cubicBezTo>
                  <a:cubicBezTo>
                    <a:pt x="0" y="2"/>
                    <a:pt x="2" y="0"/>
                    <a:pt x="3" y="3"/>
                  </a:cubicBezTo>
                  <a:cubicBezTo>
                    <a:pt x="5" y="6"/>
                    <a:pt x="4" y="8"/>
                    <a:pt x="4" y="10"/>
                  </a:cubicBezTo>
                  <a:cubicBezTo>
                    <a:pt x="4" y="11"/>
                    <a:pt x="7" y="13"/>
                    <a:pt x="6" y="15"/>
                  </a:cubicBezTo>
                  <a:close/>
                </a:path>
              </a:pathLst>
            </a:custGeom>
            <a:grpFill/>
            <a:ln w="4763" cap="flat">
              <a:solidFill>
                <a:srgbClr val="F0F5FF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619F3ED-2623-448F-A2B7-7A78CC5D1CDC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Market Validation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7BABF-B29E-4ADA-80BD-C56AAAFEC5F7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F127BF-2AA5-4A44-868C-C5622177511B}"/>
              </a:ext>
            </a:extLst>
          </p:cNvPr>
          <p:cNvGrpSpPr/>
          <p:nvPr/>
        </p:nvGrpSpPr>
        <p:grpSpPr>
          <a:xfrm>
            <a:off x="1285482" y="3743498"/>
            <a:ext cx="2153044" cy="2158976"/>
            <a:chOff x="4367212" y="1695450"/>
            <a:chExt cx="3457575" cy="3467102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27" name="Graphic 43">
              <a:extLst>
                <a:ext uri="{FF2B5EF4-FFF2-40B4-BE49-F238E27FC236}">
                  <a16:creationId xmlns:a16="http://schemas.microsoft.com/office/drawing/2014/main" id="{12A67286-3FAB-43D5-BF0A-F69B4E2D9FD3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Graphic 43">
              <a:extLst>
                <a:ext uri="{FF2B5EF4-FFF2-40B4-BE49-F238E27FC236}">
                  <a16:creationId xmlns:a16="http://schemas.microsoft.com/office/drawing/2014/main" id="{35D9B4F5-A145-4B53-82D4-38D11C84CF96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1734017-A310-43A1-805B-17A47411C4A8}"/>
              </a:ext>
            </a:extLst>
          </p:cNvPr>
          <p:cNvSpPr/>
          <p:nvPr/>
        </p:nvSpPr>
        <p:spPr>
          <a:xfrm>
            <a:off x="2074189" y="4017091"/>
            <a:ext cx="575632" cy="57563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1F43A6E-1226-47C2-9E8F-B20634BBD014}"/>
              </a:ext>
            </a:extLst>
          </p:cNvPr>
          <p:cNvGrpSpPr/>
          <p:nvPr/>
        </p:nvGrpSpPr>
        <p:grpSpPr>
          <a:xfrm>
            <a:off x="1332108" y="4738806"/>
            <a:ext cx="2059792" cy="876802"/>
            <a:chOff x="1332108" y="4675802"/>
            <a:chExt cx="2059792" cy="87680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3E0003E-84F1-42DD-97EF-25507ADF996E}"/>
                </a:ext>
              </a:extLst>
            </p:cNvPr>
            <p:cNvSpPr txBox="1"/>
            <p:nvPr/>
          </p:nvSpPr>
          <p:spPr>
            <a:xfrm>
              <a:off x="1332108" y="4675802"/>
              <a:ext cx="2059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1,320,000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2E4075C-8483-4F4C-9678-B8E2F82E98BB}"/>
                </a:ext>
              </a:extLst>
            </p:cNvPr>
            <p:cNvSpPr txBox="1"/>
            <p:nvPr/>
          </p:nvSpPr>
          <p:spPr>
            <a:xfrm>
              <a:off x="1332108" y="5029384"/>
              <a:ext cx="2059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cs typeface="Plus Jakarta Sans" pitchFamily="2" charset="0"/>
                </a:rPr>
                <a:t>A wonderful serenity has taken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1DF289F-DC42-4E60-99CA-9CC3EFE5ADEB}"/>
              </a:ext>
            </a:extLst>
          </p:cNvPr>
          <p:cNvGrpSpPr/>
          <p:nvPr/>
        </p:nvGrpSpPr>
        <p:grpSpPr>
          <a:xfrm>
            <a:off x="8390924" y="2644960"/>
            <a:ext cx="2153044" cy="2158976"/>
            <a:chOff x="4367212" y="1695450"/>
            <a:chExt cx="3457575" cy="3467102"/>
          </a:xfrm>
          <a:gradFill>
            <a:gsLst>
              <a:gs pos="95000">
                <a:schemeClr val="accent4"/>
              </a:gs>
              <a:gs pos="5000">
                <a:schemeClr val="accent3"/>
              </a:gs>
            </a:gsLst>
            <a:path path="circle">
              <a:fillToRect r="100000" b="100000"/>
            </a:path>
          </a:gradFill>
        </p:grpSpPr>
        <p:sp>
          <p:nvSpPr>
            <p:cNvPr id="43" name="Graphic 43">
              <a:extLst>
                <a:ext uri="{FF2B5EF4-FFF2-40B4-BE49-F238E27FC236}">
                  <a16:creationId xmlns:a16="http://schemas.microsoft.com/office/drawing/2014/main" id="{3794C094-FE52-43BC-9E8E-AD6DED67321D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4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4" name="Graphic 43">
              <a:extLst>
                <a:ext uri="{FF2B5EF4-FFF2-40B4-BE49-F238E27FC236}">
                  <a16:creationId xmlns:a16="http://schemas.microsoft.com/office/drawing/2014/main" id="{BD3A39D7-7885-4AC6-AF62-D2ABAD0065A6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4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675A3721-A141-4C91-B637-D39E4DCAF41E}"/>
              </a:ext>
            </a:extLst>
          </p:cNvPr>
          <p:cNvSpPr/>
          <p:nvPr/>
        </p:nvSpPr>
        <p:spPr>
          <a:xfrm>
            <a:off x="9179631" y="2918553"/>
            <a:ext cx="575632" cy="57563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13C9C17-01C8-4F08-916A-302DB32396AF}"/>
              </a:ext>
            </a:extLst>
          </p:cNvPr>
          <p:cNvGrpSpPr/>
          <p:nvPr/>
        </p:nvGrpSpPr>
        <p:grpSpPr>
          <a:xfrm>
            <a:off x="8437550" y="3640268"/>
            <a:ext cx="2059792" cy="876802"/>
            <a:chOff x="1332108" y="4675802"/>
            <a:chExt cx="2059792" cy="87680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F24005-A8C9-4D2D-909F-C0D82BDE10AD}"/>
                </a:ext>
              </a:extLst>
            </p:cNvPr>
            <p:cNvSpPr txBox="1"/>
            <p:nvPr/>
          </p:nvSpPr>
          <p:spPr>
            <a:xfrm>
              <a:off x="1332108" y="4675802"/>
              <a:ext cx="2059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1,320,000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95DB70A-DD2C-42E2-8013-4DDFE42EDC85}"/>
                </a:ext>
              </a:extLst>
            </p:cNvPr>
            <p:cNvSpPr txBox="1"/>
            <p:nvPr/>
          </p:nvSpPr>
          <p:spPr>
            <a:xfrm>
              <a:off x="1332108" y="5029384"/>
              <a:ext cx="2059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cs typeface="Plus Jakarta Sans" pitchFamily="2" charset="0"/>
                </a:rPr>
                <a:t>A wonderful serenity has taken</a:t>
              </a:r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1595EBC-5B5C-4F83-9048-4E5A6B4D1CAA}"/>
              </a:ext>
            </a:extLst>
          </p:cNvPr>
          <p:cNvSpPr/>
          <p:nvPr/>
        </p:nvSpPr>
        <p:spPr>
          <a:xfrm>
            <a:off x="6924849" y="2568788"/>
            <a:ext cx="1248674" cy="989881"/>
          </a:xfrm>
          <a:custGeom>
            <a:avLst/>
            <a:gdLst>
              <a:gd name="connsiteX0" fmla="*/ 1112808 w 1248674"/>
              <a:gd name="connsiteY0" fmla="*/ 0 h 989881"/>
              <a:gd name="connsiteX1" fmla="*/ 1248674 w 1248674"/>
              <a:gd name="connsiteY1" fmla="*/ 328112 h 989881"/>
              <a:gd name="connsiteX2" fmla="*/ 895607 w 1248674"/>
              <a:gd name="connsiteY2" fmla="*/ 287445 h 989881"/>
              <a:gd name="connsiteX3" fmla="*/ 980860 w 1248674"/>
              <a:gd name="connsiteY3" fmla="*/ 234625 h 989881"/>
              <a:gd name="connsiteX4" fmla="*/ 956608 w 1248674"/>
              <a:gd name="connsiteY4" fmla="*/ 229216 h 989881"/>
              <a:gd name="connsiteX5" fmla="*/ 940895 w 1248674"/>
              <a:gd name="connsiteY5" fmla="*/ 226443 h 989881"/>
              <a:gd name="connsiteX6" fmla="*/ 923335 w 1248674"/>
              <a:gd name="connsiteY6" fmla="*/ 223671 h 989881"/>
              <a:gd name="connsiteX7" fmla="*/ 918713 w 1248674"/>
              <a:gd name="connsiteY7" fmla="*/ 222746 h 989881"/>
              <a:gd name="connsiteX8" fmla="*/ 914092 w 1248674"/>
              <a:gd name="connsiteY8" fmla="*/ 221822 h 989881"/>
              <a:gd name="connsiteX9" fmla="*/ 904850 w 1248674"/>
              <a:gd name="connsiteY9" fmla="*/ 220898 h 989881"/>
              <a:gd name="connsiteX10" fmla="*/ 894682 w 1248674"/>
              <a:gd name="connsiteY10" fmla="*/ 219974 h 989881"/>
              <a:gd name="connsiteX11" fmla="*/ 884516 w 1248674"/>
              <a:gd name="connsiteY11" fmla="*/ 219049 h 989881"/>
              <a:gd name="connsiteX12" fmla="*/ 793014 w 1248674"/>
              <a:gd name="connsiteY12" fmla="*/ 218125 h 989881"/>
              <a:gd name="connsiteX13" fmla="*/ 780075 w 1248674"/>
              <a:gd name="connsiteY13" fmla="*/ 219049 h 989881"/>
              <a:gd name="connsiteX14" fmla="*/ 767135 w 1248674"/>
              <a:gd name="connsiteY14" fmla="*/ 219974 h 989881"/>
              <a:gd name="connsiteX15" fmla="*/ 741256 w 1248674"/>
              <a:gd name="connsiteY15" fmla="*/ 222746 h 989881"/>
              <a:gd name="connsiteX16" fmla="*/ 734786 w 1248674"/>
              <a:gd name="connsiteY16" fmla="*/ 223671 h 989881"/>
              <a:gd name="connsiteX17" fmla="*/ 728316 w 1248674"/>
              <a:gd name="connsiteY17" fmla="*/ 224595 h 989881"/>
              <a:gd name="connsiteX18" fmla="*/ 714452 w 1248674"/>
              <a:gd name="connsiteY18" fmla="*/ 226443 h 989881"/>
              <a:gd name="connsiteX19" fmla="*/ 700588 w 1248674"/>
              <a:gd name="connsiteY19" fmla="*/ 229216 h 989881"/>
              <a:gd name="connsiteX20" fmla="*/ 694119 w 1248674"/>
              <a:gd name="connsiteY20" fmla="*/ 230140 h 989881"/>
              <a:gd name="connsiteX21" fmla="*/ 687649 w 1248674"/>
              <a:gd name="connsiteY21" fmla="*/ 231065 h 989881"/>
              <a:gd name="connsiteX22" fmla="*/ 673785 w 1248674"/>
              <a:gd name="connsiteY22" fmla="*/ 233837 h 989881"/>
              <a:gd name="connsiteX23" fmla="*/ 666391 w 1248674"/>
              <a:gd name="connsiteY23" fmla="*/ 235686 h 989881"/>
              <a:gd name="connsiteX24" fmla="*/ 658996 w 1248674"/>
              <a:gd name="connsiteY24" fmla="*/ 237534 h 989881"/>
              <a:gd name="connsiteX25" fmla="*/ 645133 w 1248674"/>
              <a:gd name="connsiteY25" fmla="*/ 241231 h 989881"/>
              <a:gd name="connsiteX26" fmla="*/ 631269 w 1248674"/>
              <a:gd name="connsiteY26" fmla="*/ 244928 h 989881"/>
              <a:gd name="connsiteX27" fmla="*/ 623875 w 1248674"/>
              <a:gd name="connsiteY27" fmla="*/ 246777 h 989881"/>
              <a:gd name="connsiteX28" fmla="*/ 616481 w 1248674"/>
              <a:gd name="connsiteY28" fmla="*/ 248625 h 989881"/>
              <a:gd name="connsiteX29" fmla="*/ 601693 w 1248674"/>
              <a:gd name="connsiteY29" fmla="*/ 253247 h 989881"/>
              <a:gd name="connsiteX30" fmla="*/ 586904 w 1248674"/>
              <a:gd name="connsiteY30" fmla="*/ 257868 h 989881"/>
              <a:gd name="connsiteX31" fmla="*/ 572116 w 1248674"/>
              <a:gd name="connsiteY31" fmla="*/ 262489 h 989881"/>
              <a:gd name="connsiteX32" fmla="*/ 557328 w 1248674"/>
              <a:gd name="connsiteY32" fmla="*/ 268035 h 989881"/>
              <a:gd name="connsiteX33" fmla="*/ 542540 w 1248674"/>
              <a:gd name="connsiteY33" fmla="*/ 273580 h 989881"/>
              <a:gd name="connsiteX34" fmla="*/ 513888 w 1248674"/>
              <a:gd name="connsiteY34" fmla="*/ 285596 h 989881"/>
              <a:gd name="connsiteX35" fmla="*/ 499100 w 1248674"/>
              <a:gd name="connsiteY35" fmla="*/ 292066 h 989881"/>
              <a:gd name="connsiteX36" fmla="*/ 491706 w 1248674"/>
              <a:gd name="connsiteY36" fmla="*/ 295763 h 989881"/>
              <a:gd name="connsiteX37" fmla="*/ 484312 w 1248674"/>
              <a:gd name="connsiteY37" fmla="*/ 299460 h 989881"/>
              <a:gd name="connsiteX38" fmla="*/ 470448 w 1248674"/>
              <a:gd name="connsiteY38" fmla="*/ 306854 h 989881"/>
              <a:gd name="connsiteX39" fmla="*/ 456584 w 1248674"/>
              <a:gd name="connsiteY39" fmla="*/ 314248 h 989881"/>
              <a:gd name="connsiteX40" fmla="*/ 449190 w 1248674"/>
              <a:gd name="connsiteY40" fmla="*/ 317945 h 989881"/>
              <a:gd name="connsiteX41" fmla="*/ 441796 w 1248674"/>
              <a:gd name="connsiteY41" fmla="*/ 321642 h 989881"/>
              <a:gd name="connsiteX42" fmla="*/ 427932 w 1248674"/>
              <a:gd name="connsiteY42" fmla="*/ 329960 h 989881"/>
              <a:gd name="connsiteX43" fmla="*/ 400204 w 1248674"/>
              <a:gd name="connsiteY43" fmla="*/ 347521 h 989881"/>
              <a:gd name="connsiteX44" fmla="*/ 393735 w 1248674"/>
              <a:gd name="connsiteY44" fmla="*/ 352142 h 989881"/>
              <a:gd name="connsiteX45" fmla="*/ 390037 w 1248674"/>
              <a:gd name="connsiteY45" fmla="*/ 353991 h 989881"/>
              <a:gd name="connsiteX46" fmla="*/ 386340 w 1248674"/>
              <a:gd name="connsiteY46" fmla="*/ 356764 h 989881"/>
              <a:gd name="connsiteX47" fmla="*/ 373401 w 1248674"/>
              <a:gd name="connsiteY47" fmla="*/ 366006 h 989881"/>
              <a:gd name="connsiteX48" fmla="*/ 366931 w 1248674"/>
              <a:gd name="connsiteY48" fmla="*/ 370628 h 989881"/>
              <a:gd name="connsiteX49" fmla="*/ 360461 w 1248674"/>
              <a:gd name="connsiteY49" fmla="*/ 375249 h 989881"/>
              <a:gd name="connsiteX50" fmla="*/ 347522 w 1248674"/>
              <a:gd name="connsiteY50" fmla="*/ 385416 h 989881"/>
              <a:gd name="connsiteX51" fmla="*/ 334582 w 1248674"/>
              <a:gd name="connsiteY51" fmla="*/ 395583 h 989881"/>
              <a:gd name="connsiteX52" fmla="*/ 322567 w 1248674"/>
              <a:gd name="connsiteY52" fmla="*/ 406674 h 989881"/>
              <a:gd name="connsiteX53" fmla="*/ 316097 w 1248674"/>
              <a:gd name="connsiteY53" fmla="*/ 412219 h 989881"/>
              <a:gd name="connsiteX54" fmla="*/ 309627 w 1248674"/>
              <a:gd name="connsiteY54" fmla="*/ 417765 h 989881"/>
              <a:gd name="connsiteX55" fmla="*/ 297611 w 1248674"/>
              <a:gd name="connsiteY55" fmla="*/ 428856 h 989881"/>
              <a:gd name="connsiteX56" fmla="*/ 274505 w 1248674"/>
              <a:gd name="connsiteY56" fmla="*/ 451962 h 989881"/>
              <a:gd name="connsiteX57" fmla="*/ 268959 w 1248674"/>
              <a:gd name="connsiteY57" fmla="*/ 457508 h 989881"/>
              <a:gd name="connsiteX58" fmla="*/ 266187 w 1248674"/>
              <a:gd name="connsiteY58" fmla="*/ 460281 h 989881"/>
              <a:gd name="connsiteX59" fmla="*/ 263414 w 1248674"/>
              <a:gd name="connsiteY59" fmla="*/ 463054 h 989881"/>
              <a:gd name="connsiteX60" fmla="*/ 252323 w 1248674"/>
              <a:gd name="connsiteY60" fmla="*/ 475069 h 989881"/>
              <a:gd name="connsiteX61" fmla="*/ 210731 w 1248674"/>
              <a:gd name="connsiteY61" fmla="*/ 524055 h 989881"/>
              <a:gd name="connsiteX62" fmla="*/ 206110 w 1248674"/>
              <a:gd name="connsiteY62" fmla="*/ 530524 h 989881"/>
              <a:gd name="connsiteX63" fmla="*/ 201489 w 1248674"/>
              <a:gd name="connsiteY63" fmla="*/ 536994 h 989881"/>
              <a:gd name="connsiteX64" fmla="*/ 192246 w 1248674"/>
              <a:gd name="connsiteY64" fmla="*/ 549934 h 989881"/>
              <a:gd name="connsiteX65" fmla="*/ 183003 w 1248674"/>
              <a:gd name="connsiteY65" fmla="*/ 562873 h 989881"/>
              <a:gd name="connsiteX66" fmla="*/ 178382 w 1248674"/>
              <a:gd name="connsiteY66" fmla="*/ 569343 h 989881"/>
              <a:gd name="connsiteX67" fmla="*/ 173761 w 1248674"/>
              <a:gd name="connsiteY67" fmla="*/ 575813 h 989881"/>
              <a:gd name="connsiteX68" fmla="*/ 68395 w 1248674"/>
              <a:gd name="connsiteY68" fmla="*/ 776377 h 989881"/>
              <a:gd name="connsiteX69" fmla="*/ 38819 w 1248674"/>
              <a:gd name="connsiteY69" fmla="*/ 862333 h 989881"/>
              <a:gd name="connsiteX70" fmla="*/ 36046 w 1248674"/>
              <a:gd name="connsiteY70" fmla="*/ 871576 h 989881"/>
              <a:gd name="connsiteX71" fmla="*/ 33273 w 1248674"/>
              <a:gd name="connsiteY71" fmla="*/ 880819 h 989881"/>
              <a:gd name="connsiteX72" fmla="*/ 28652 w 1248674"/>
              <a:gd name="connsiteY72" fmla="*/ 898379 h 989881"/>
              <a:gd name="connsiteX73" fmla="*/ 24031 w 1248674"/>
              <a:gd name="connsiteY73" fmla="*/ 915016 h 989881"/>
              <a:gd name="connsiteX74" fmla="*/ 20334 w 1248674"/>
              <a:gd name="connsiteY74" fmla="*/ 929804 h 989881"/>
              <a:gd name="connsiteX75" fmla="*/ 16637 w 1248674"/>
              <a:gd name="connsiteY75" fmla="*/ 943668 h 989881"/>
              <a:gd name="connsiteX76" fmla="*/ 13864 w 1248674"/>
              <a:gd name="connsiteY76" fmla="*/ 955683 h 989881"/>
              <a:gd name="connsiteX77" fmla="*/ 11091 w 1248674"/>
              <a:gd name="connsiteY77" fmla="*/ 965850 h 989881"/>
              <a:gd name="connsiteX78" fmla="*/ 9243 w 1248674"/>
              <a:gd name="connsiteY78" fmla="*/ 974169 h 989881"/>
              <a:gd name="connsiteX79" fmla="*/ 2773 w 1248674"/>
              <a:gd name="connsiteY79" fmla="*/ 989881 h 989881"/>
              <a:gd name="connsiteX80" fmla="*/ 0 w 1248674"/>
              <a:gd name="connsiteY80" fmla="*/ 973244 h 989881"/>
              <a:gd name="connsiteX81" fmla="*/ 0 w 1248674"/>
              <a:gd name="connsiteY81" fmla="*/ 964002 h 989881"/>
              <a:gd name="connsiteX82" fmla="*/ 0 w 1248674"/>
              <a:gd name="connsiteY82" fmla="*/ 952911 h 989881"/>
              <a:gd name="connsiteX83" fmla="*/ 924 w 1248674"/>
              <a:gd name="connsiteY83" fmla="*/ 939971 h 989881"/>
              <a:gd name="connsiteX84" fmla="*/ 1849 w 1248674"/>
              <a:gd name="connsiteY84" fmla="*/ 926107 h 989881"/>
              <a:gd name="connsiteX85" fmla="*/ 3697 w 1248674"/>
              <a:gd name="connsiteY85" fmla="*/ 910395 h 989881"/>
              <a:gd name="connsiteX86" fmla="*/ 5546 w 1248674"/>
              <a:gd name="connsiteY86" fmla="*/ 892834 h 989881"/>
              <a:gd name="connsiteX87" fmla="*/ 8319 w 1248674"/>
              <a:gd name="connsiteY87" fmla="*/ 874349 h 989881"/>
              <a:gd name="connsiteX88" fmla="*/ 10167 w 1248674"/>
              <a:gd name="connsiteY88" fmla="*/ 864182 h 989881"/>
              <a:gd name="connsiteX89" fmla="*/ 12016 w 1248674"/>
              <a:gd name="connsiteY89" fmla="*/ 854015 h 989881"/>
              <a:gd name="connsiteX90" fmla="*/ 34198 w 1248674"/>
              <a:gd name="connsiteY90" fmla="*/ 762513 h 989881"/>
              <a:gd name="connsiteX91" fmla="*/ 72092 w 1248674"/>
              <a:gd name="connsiteY91" fmla="*/ 657148 h 989881"/>
              <a:gd name="connsiteX92" fmla="*/ 129396 w 1248674"/>
              <a:gd name="connsiteY92" fmla="*/ 545312 h 989881"/>
              <a:gd name="connsiteX93" fmla="*/ 134018 w 1248674"/>
              <a:gd name="connsiteY93" fmla="*/ 537919 h 989881"/>
              <a:gd name="connsiteX94" fmla="*/ 138639 w 1248674"/>
              <a:gd name="connsiteY94" fmla="*/ 530524 h 989881"/>
              <a:gd name="connsiteX95" fmla="*/ 147881 w 1248674"/>
              <a:gd name="connsiteY95" fmla="*/ 516660 h 989881"/>
              <a:gd name="connsiteX96" fmla="*/ 157124 w 1248674"/>
              <a:gd name="connsiteY96" fmla="*/ 502797 h 989881"/>
              <a:gd name="connsiteX97" fmla="*/ 161745 w 1248674"/>
              <a:gd name="connsiteY97" fmla="*/ 495403 h 989881"/>
              <a:gd name="connsiteX98" fmla="*/ 166367 w 1248674"/>
              <a:gd name="connsiteY98" fmla="*/ 488009 h 989881"/>
              <a:gd name="connsiteX99" fmla="*/ 207958 w 1248674"/>
              <a:gd name="connsiteY99" fmla="*/ 432553 h 989881"/>
              <a:gd name="connsiteX100" fmla="*/ 219049 w 1248674"/>
              <a:gd name="connsiteY100" fmla="*/ 418689 h 989881"/>
              <a:gd name="connsiteX101" fmla="*/ 221822 w 1248674"/>
              <a:gd name="connsiteY101" fmla="*/ 414992 h 989881"/>
              <a:gd name="connsiteX102" fmla="*/ 224595 w 1248674"/>
              <a:gd name="connsiteY102" fmla="*/ 411295 h 989881"/>
              <a:gd name="connsiteX103" fmla="*/ 230141 w 1248674"/>
              <a:gd name="connsiteY103" fmla="*/ 404825 h 989881"/>
              <a:gd name="connsiteX104" fmla="*/ 254171 w 1248674"/>
              <a:gd name="connsiteY104" fmla="*/ 378946 h 989881"/>
              <a:gd name="connsiteX105" fmla="*/ 266187 w 1248674"/>
              <a:gd name="connsiteY105" fmla="*/ 366006 h 989881"/>
              <a:gd name="connsiteX106" fmla="*/ 272656 w 1248674"/>
              <a:gd name="connsiteY106" fmla="*/ 359536 h 989881"/>
              <a:gd name="connsiteX107" fmla="*/ 279126 w 1248674"/>
              <a:gd name="connsiteY107" fmla="*/ 353067 h 989881"/>
              <a:gd name="connsiteX108" fmla="*/ 292066 w 1248674"/>
              <a:gd name="connsiteY108" fmla="*/ 341051 h 989881"/>
              <a:gd name="connsiteX109" fmla="*/ 305005 w 1248674"/>
              <a:gd name="connsiteY109" fmla="*/ 329036 h 989881"/>
              <a:gd name="connsiteX110" fmla="*/ 318869 w 1248674"/>
              <a:gd name="connsiteY110" fmla="*/ 317021 h 989881"/>
              <a:gd name="connsiteX111" fmla="*/ 325339 w 1248674"/>
              <a:gd name="connsiteY111" fmla="*/ 311475 h 989881"/>
              <a:gd name="connsiteX112" fmla="*/ 331809 w 1248674"/>
              <a:gd name="connsiteY112" fmla="*/ 305930 h 989881"/>
              <a:gd name="connsiteX113" fmla="*/ 345673 w 1248674"/>
              <a:gd name="connsiteY113" fmla="*/ 294838 h 989881"/>
              <a:gd name="connsiteX114" fmla="*/ 349370 w 1248674"/>
              <a:gd name="connsiteY114" fmla="*/ 292066 h 989881"/>
              <a:gd name="connsiteX115" fmla="*/ 353067 w 1248674"/>
              <a:gd name="connsiteY115" fmla="*/ 289293 h 989881"/>
              <a:gd name="connsiteX116" fmla="*/ 360461 w 1248674"/>
              <a:gd name="connsiteY116" fmla="*/ 283747 h 989881"/>
              <a:gd name="connsiteX117" fmla="*/ 389113 w 1248674"/>
              <a:gd name="connsiteY117" fmla="*/ 262489 h 989881"/>
              <a:gd name="connsiteX118" fmla="*/ 403901 w 1248674"/>
              <a:gd name="connsiteY118" fmla="*/ 252323 h 989881"/>
              <a:gd name="connsiteX119" fmla="*/ 411295 w 1248674"/>
              <a:gd name="connsiteY119" fmla="*/ 247701 h 989881"/>
              <a:gd name="connsiteX120" fmla="*/ 418689 w 1248674"/>
              <a:gd name="connsiteY120" fmla="*/ 243080 h 989881"/>
              <a:gd name="connsiteX121" fmla="*/ 433478 w 1248674"/>
              <a:gd name="connsiteY121" fmla="*/ 233837 h 989881"/>
              <a:gd name="connsiteX122" fmla="*/ 449190 w 1248674"/>
              <a:gd name="connsiteY122" fmla="*/ 225519 h 989881"/>
              <a:gd name="connsiteX123" fmla="*/ 456584 w 1248674"/>
              <a:gd name="connsiteY123" fmla="*/ 220898 h 989881"/>
              <a:gd name="connsiteX124" fmla="*/ 463978 w 1248674"/>
              <a:gd name="connsiteY124" fmla="*/ 217201 h 989881"/>
              <a:gd name="connsiteX125" fmla="*/ 479691 w 1248674"/>
              <a:gd name="connsiteY125" fmla="*/ 208882 h 989881"/>
              <a:gd name="connsiteX126" fmla="*/ 511115 w 1248674"/>
              <a:gd name="connsiteY126" fmla="*/ 194094 h 989881"/>
              <a:gd name="connsiteX127" fmla="*/ 526828 w 1248674"/>
              <a:gd name="connsiteY127" fmla="*/ 186700 h 989881"/>
              <a:gd name="connsiteX128" fmla="*/ 542540 w 1248674"/>
              <a:gd name="connsiteY128" fmla="*/ 180230 h 989881"/>
              <a:gd name="connsiteX129" fmla="*/ 558253 w 1248674"/>
              <a:gd name="connsiteY129" fmla="*/ 173761 h 989881"/>
              <a:gd name="connsiteX130" fmla="*/ 573965 w 1248674"/>
              <a:gd name="connsiteY130" fmla="*/ 168215 h 989881"/>
              <a:gd name="connsiteX131" fmla="*/ 589677 w 1248674"/>
              <a:gd name="connsiteY131" fmla="*/ 162669 h 989881"/>
              <a:gd name="connsiteX132" fmla="*/ 597996 w 1248674"/>
              <a:gd name="connsiteY132" fmla="*/ 159897 h 989881"/>
              <a:gd name="connsiteX133" fmla="*/ 606314 w 1248674"/>
              <a:gd name="connsiteY133" fmla="*/ 157124 h 989881"/>
              <a:gd name="connsiteX134" fmla="*/ 622026 w 1248674"/>
              <a:gd name="connsiteY134" fmla="*/ 152503 h 989881"/>
              <a:gd name="connsiteX135" fmla="*/ 637739 w 1248674"/>
              <a:gd name="connsiteY135" fmla="*/ 147881 h 989881"/>
              <a:gd name="connsiteX136" fmla="*/ 645133 w 1248674"/>
              <a:gd name="connsiteY136" fmla="*/ 146033 h 989881"/>
              <a:gd name="connsiteX137" fmla="*/ 652527 w 1248674"/>
              <a:gd name="connsiteY137" fmla="*/ 144184 h 989881"/>
              <a:gd name="connsiteX138" fmla="*/ 668239 w 1248674"/>
              <a:gd name="connsiteY138" fmla="*/ 140487 h 989881"/>
              <a:gd name="connsiteX139" fmla="*/ 675634 w 1248674"/>
              <a:gd name="connsiteY139" fmla="*/ 138639 h 989881"/>
              <a:gd name="connsiteX140" fmla="*/ 683027 w 1248674"/>
              <a:gd name="connsiteY140" fmla="*/ 136790 h 989881"/>
              <a:gd name="connsiteX141" fmla="*/ 697815 w 1248674"/>
              <a:gd name="connsiteY141" fmla="*/ 134017 h 989881"/>
              <a:gd name="connsiteX142" fmla="*/ 712604 w 1248674"/>
              <a:gd name="connsiteY142" fmla="*/ 131245 h 989881"/>
              <a:gd name="connsiteX143" fmla="*/ 719998 w 1248674"/>
              <a:gd name="connsiteY143" fmla="*/ 130320 h 989881"/>
              <a:gd name="connsiteX144" fmla="*/ 727392 w 1248674"/>
              <a:gd name="connsiteY144" fmla="*/ 129396 h 989881"/>
              <a:gd name="connsiteX145" fmla="*/ 756968 w 1248674"/>
              <a:gd name="connsiteY145" fmla="*/ 125699 h 989881"/>
              <a:gd name="connsiteX146" fmla="*/ 770832 w 1248674"/>
              <a:gd name="connsiteY146" fmla="*/ 123850 h 989881"/>
              <a:gd name="connsiteX147" fmla="*/ 784696 w 1248674"/>
              <a:gd name="connsiteY147" fmla="*/ 122926 h 989881"/>
              <a:gd name="connsiteX148" fmla="*/ 887288 w 1248674"/>
              <a:gd name="connsiteY148" fmla="*/ 121078 h 989881"/>
              <a:gd name="connsiteX149" fmla="*/ 898380 w 1248674"/>
              <a:gd name="connsiteY149" fmla="*/ 122002 h 989881"/>
              <a:gd name="connsiteX150" fmla="*/ 909471 w 1248674"/>
              <a:gd name="connsiteY150" fmla="*/ 122926 h 989881"/>
              <a:gd name="connsiteX151" fmla="*/ 920562 w 1248674"/>
              <a:gd name="connsiteY151" fmla="*/ 123850 h 989881"/>
              <a:gd name="connsiteX152" fmla="*/ 926107 w 1248674"/>
              <a:gd name="connsiteY152" fmla="*/ 123850 h 989881"/>
              <a:gd name="connsiteX153" fmla="*/ 931653 w 1248674"/>
              <a:gd name="connsiteY153" fmla="*/ 124775 h 989881"/>
              <a:gd name="connsiteX154" fmla="*/ 951063 w 1248674"/>
              <a:gd name="connsiteY154" fmla="*/ 126623 h 989881"/>
              <a:gd name="connsiteX155" fmla="*/ 969548 w 1248674"/>
              <a:gd name="connsiteY155" fmla="*/ 129396 h 989881"/>
              <a:gd name="connsiteX156" fmla="*/ 977866 w 1248674"/>
              <a:gd name="connsiteY156" fmla="*/ 130320 h 989881"/>
              <a:gd name="connsiteX157" fmla="*/ 986184 w 1248674"/>
              <a:gd name="connsiteY157" fmla="*/ 132169 h 989881"/>
              <a:gd name="connsiteX158" fmla="*/ 1000972 w 1248674"/>
              <a:gd name="connsiteY158" fmla="*/ 134942 h 989881"/>
              <a:gd name="connsiteX159" fmla="*/ 1007442 w 1248674"/>
              <a:gd name="connsiteY159" fmla="*/ 135866 h 989881"/>
              <a:gd name="connsiteX160" fmla="*/ 1013912 w 1248674"/>
              <a:gd name="connsiteY160" fmla="*/ 136790 h 989881"/>
              <a:gd name="connsiteX161" fmla="*/ 1025003 w 1248674"/>
              <a:gd name="connsiteY161" fmla="*/ 139563 h 989881"/>
              <a:gd name="connsiteX162" fmla="*/ 1029625 w 1248674"/>
              <a:gd name="connsiteY162" fmla="*/ 140487 h 989881"/>
              <a:gd name="connsiteX163" fmla="*/ 1034246 w 1248674"/>
              <a:gd name="connsiteY163" fmla="*/ 141412 h 989881"/>
              <a:gd name="connsiteX164" fmla="*/ 1041640 w 1248674"/>
              <a:gd name="connsiteY164" fmla="*/ 143260 h 989881"/>
              <a:gd name="connsiteX165" fmla="*/ 1049958 w 1248674"/>
              <a:gd name="connsiteY165" fmla="*/ 145109 h 989881"/>
              <a:gd name="connsiteX166" fmla="*/ 1065670 w 1248674"/>
              <a:gd name="connsiteY166" fmla="*/ 150654 h 989881"/>
              <a:gd name="connsiteX167" fmla="*/ 1072819 w 1248674"/>
              <a:gd name="connsiteY167" fmla="*/ 154467 h 98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48674" h="989881">
                <a:moveTo>
                  <a:pt x="1112808" y="0"/>
                </a:moveTo>
                <a:lnTo>
                  <a:pt x="1248674" y="328112"/>
                </a:lnTo>
                <a:lnTo>
                  <a:pt x="895607" y="287445"/>
                </a:lnTo>
                <a:lnTo>
                  <a:pt x="980860" y="234625"/>
                </a:lnTo>
                <a:lnTo>
                  <a:pt x="956608" y="229216"/>
                </a:lnTo>
                <a:cubicBezTo>
                  <a:pt x="951987" y="228292"/>
                  <a:pt x="946441" y="227368"/>
                  <a:pt x="940895" y="226443"/>
                </a:cubicBezTo>
                <a:cubicBezTo>
                  <a:pt x="935350" y="225519"/>
                  <a:pt x="929805" y="224595"/>
                  <a:pt x="923335" y="223671"/>
                </a:cubicBezTo>
                <a:cubicBezTo>
                  <a:pt x="921486" y="223671"/>
                  <a:pt x="920562" y="223671"/>
                  <a:pt x="918713" y="222746"/>
                </a:cubicBezTo>
                <a:cubicBezTo>
                  <a:pt x="916865" y="222746"/>
                  <a:pt x="915941" y="222746"/>
                  <a:pt x="914092" y="221822"/>
                </a:cubicBezTo>
                <a:cubicBezTo>
                  <a:pt x="911320" y="221822"/>
                  <a:pt x="907622" y="220898"/>
                  <a:pt x="904850" y="220898"/>
                </a:cubicBezTo>
                <a:cubicBezTo>
                  <a:pt x="902077" y="220898"/>
                  <a:pt x="898380" y="219974"/>
                  <a:pt x="894682" y="219974"/>
                </a:cubicBezTo>
                <a:cubicBezTo>
                  <a:pt x="890986" y="219974"/>
                  <a:pt x="888213" y="219049"/>
                  <a:pt x="884516" y="219049"/>
                </a:cubicBezTo>
                <a:cubicBezTo>
                  <a:pt x="856788" y="217201"/>
                  <a:pt x="826288" y="216276"/>
                  <a:pt x="793014" y="218125"/>
                </a:cubicBezTo>
                <a:cubicBezTo>
                  <a:pt x="789317" y="218125"/>
                  <a:pt x="784696" y="218125"/>
                  <a:pt x="780075" y="219049"/>
                </a:cubicBezTo>
                <a:cubicBezTo>
                  <a:pt x="775453" y="219049"/>
                  <a:pt x="771756" y="219974"/>
                  <a:pt x="767135" y="219974"/>
                </a:cubicBezTo>
                <a:cubicBezTo>
                  <a:pt x="758817" y="220898"/>
                  <a:pt x="749574" y="221822"/>
                  <a:pt x="741256" y="222746"/>
                </a:cubicBezTo>
                <a:cubicBezTo>
                  <a:pt x="739407" y="222746"/>
                  <a:pt x="736634" y="223671"/>
                  <a:pt x="734786" y="223671"/>
                </a:cubicBezTo>
                <a:cubicBezTo>
                  <a:pt x="732937" y="223671"/>
                  <a:pt x="730164" y="224595"/>
                  <a:pt x="728316" y="224595"/>
                </a:cubicBezTo>
                <a:cubicBezTo>
                  <a:pt x="723695" y="225519"/>
                  <a:pt x="719073" y="225519"/>
                  <a:pt x="714452" y="226443"/>
                </a:cubicBezTo>
                <a:cubicBezTo>
                  <a:pt x="709831" y="227368"/>
                  <a:pt x="705209" y="228292"/>
                  <a:pt x="700588" y="229216"/>
                </a:cubicBezTo>
                <a:cubicBezTo>
                  <a:pt x="698740" y="229216"/>
                  <a:pt x="695967" y="230140"/>
                  <a:pt x="694119" y="230140"/>
                </a:cubicBezTo>
                <a:cubicBezTo>
                  <a:pt x="692270" y="230140"/>
                  <a:pt x="689497" y="231065"/>
                  <a:pt x="687649" y="231065"/>
                </a:cubicBezTo>
                <a:cubicBezTo>
                  <a:pt x="683027" y="231989"/>
                  <a:pt x="678406" y="232913"/>
                  <a:pt x="673785" y="233837"/>
                </a:cubicBezTo>
                <a:cubicBezTo>
                  <a:pt x="671012" y="234761"/>
                  <a:pt x="669164" y="234761"/>
                  <a:pt x="666391" y="235686"/>
                </a:cubicBezTo>
                <a:cubicBezTo>
                  <a:pt x="663618" y="236610"/>
                  <a:pt x="661770" y="236610"/>
                  <a:pt x="658996" y="237534"/>
                </a:cubicBezTo>
                <a:cubicBezTo>
                  <a:pt x="654375" y="238459"/>
                  <a:pt x="649754" y="239383"/>
                  <a:pt x="645133" y="241231"/>
                </a:cubicBezTo>
                <a:cubicBezTo>
                  <a:pt x="640511" y="242156"/>
                  <a:pt x="635890" y="244004"/>
                  <a:pt x="631269" y="244928"/>
                </a:cubicBezTo>
                <a:cubicBezTo>
                  <a:pt x="628496" y="245853"/>
                  <a:pt x="626647" y="245853"/>
                  <a:pt x="623875" y="246777"/>
                </a:cubicBezTo>
                <a:cubicBezTo>
                  <a:pt x="621102" y="247701"/>
                  <a:pt x="619253" y="248625"/>
                  <a:pt x="616481" y="248625"/>
                </a:cubicBezTo>
                <a:cubicBezTo>
                  <a:pt x="611859" y="250474"/>
                  <a:pt x="607238" y="251398"/>
                  <a:pt x="601693" y="253247"/>
                </a:cubicBezTo>
                <a:cubicBezTo>
                  <a:pt x="597072" y="255095"/>
                  <a:pt x="592450" y="256020"/>
                  <a:pt x="586904" y="257868"/>
                </a:cubicBezTo>
                <a:cubicBezTo>
                  <a:pt x="582283" y="259717"/>
                  <a:pt x="577662" y="260641"/>
                  <a:pt x="572116" y="262489"/>
                </a:cubicBezTo>
                <a:cubicBezTo>
                  <a:pt x="567495" y="264338"/>
                  <a:pt x="562874" y="266187"/>
                  <a:pt x="557328" y="268035"/>
                </a:cubicBezTo>
                <a:cubicBezTo>
                  <a:pt x="552707" y="269883"/>
                  <a:pt x="548085" y="271732"/>
                  <a:pt x="542540" y="273580"/>
                </a:cubicBezTo>
                <a:cubicBezTo>
                  <a:pt x="532373" y="277277"/>
                  <a:pt x="523131" y="281899"/>
                  <a:pt x="513888" y="285596"/>
                </a:cubicBezTo>
                <a:cubicBezTo>
                  <a:pt x="509267" y="287444"/>
                  <a:pt x="504646" y="290217"/>
                  <a:pt x="499100" y="292066"/>
                </a:cubicBezTo>
                <a:cubicBezTo>
                  <a:pt x="496327" y="292990"/>
                  <a:pt x="494478" y="293914"/>
                  <a:pt x="491706" y="295763"/>
                </a:cubicBezTo>
                <a:cubicBezTo>
                  <a:pt x="488933" y="296687"/>
                  <a:pt x="487084" y="298536"/>
                  <a:pt x="484312" y="299460"/>
                </a:cubicBezTo>
                <a:cubicBezTo>
                  <a:pt x="479691" y="302233"/>
                  <a:pt x="475069" y="304081"/>
                  <a:pt x="470448" y="306854"/>
                </a:cubicBezTo>
                <a:cubicBezTo>
                  <a:pt x="465827" y="309627"/>
                  <a:pt x="461205" y="312399"/>
                  <a:pt x="456584" y="314248"/>
                </a:cubicBezTo>
                <a:lnTo>
                  <a:pt x="449190" y="317945"/>
                </a:lnTo>
                <a:lnTo>
                  <a:pt x="441796" y="321642"/>
                </a:lnTo>
                <a:cubicBezTo>
                  <a:pt x="437174" y="324415"/>
                  <a:pt x="432553" y="327187"/>
                  <a:pt x="427932" y="329960"/>
                </a:cubicBezTo>
                <a:cubicBezTo>
                  <a:pt x="418689" y="335506"/>
                  <a:pt x="409447" y="341051"/>
                  <a:pt x="400204" y="347521"/>
                </a:cubicBezTo>
                <a:lnTo>
                  <a:pt x="393735" y="352142"/>
                </a:lnTo>
                <a:lnTo>
                  <a:pt x="390037" y="353991"/>
                </a:lnTo>
                <a:lnTo>
                  <a:pt x="386340" y="356764"/>
                </a:lnTo>
                <a:lnTo>
                  <a:pt x="373401" y="366006"/>
                </a:lnTo>
                <a:cubicBezTo>
                  <a:pt x="371552" y="367855"/>
                  <a:pt x="368779" y="369703"/>
                  <a:pt x="366931" y="370628"/>
                </a:cubicBezTo>
                <a:lnTo>
                  <a:pt x="360461" y="375249"/>
                </a:lnTo>
                <a:cubicBezTo>
                  <a:pt x="355840" y="378946"/>
                  <a:pt x="352143" y="381719"/>
                  <a:pt x="347522" y="385416"/>
                </a:cubicBezTo>
                <a:lnTo>
                  <a:pt x="334582" y="395583"/>
                </a:lnTo>
                <a:lnTo>
                  <a:pt x="322567" y="406674"/>
                </a:lnTo>
                <a:cubicBezTo>
                  <a:pt x="320718" y="408522"/>
                  <a:pt x="318869" y="410371"/>
                  <a:pt x="316097" y="412219"/>
                </a:cubicBezTo>
                <a:lnTo>
                  <a:pt x="309627" y="417765"/>
                </a:lnTo>
                <a:cubicBezTo>
                  <a:pt x="305930" y="421462"/>
                  <a:pt x="301308" y="425159"/>
                  <a:pt x="297611" y="428856"/>
                </a:cubicBezTo>
                <a:cubicBezTo>
                  <a:pt x="290217" y="436250"/>
                  <a:pt x="281899" y="443644"/>
                  <a:pt x="274505" y="451962"/>
                </a:cubicBezTo>
                <a:lnTo>
                  <a:pt x="268959" y="457508"/>
                </a:lnTo>
                <a:lnTo>
                  <a:pt x="266187" y="460281"/>
                </a:lnTo>
                <a:lnTo>
                  <a:pt x="263414" y="463054"/>
                </a:lnTo>
                <a:cubicBezTo>
                  <a:pt x="259717" y="466751"/>
                  <a:pt x="256020" y="471372"/>
                  <a:pt x="252323" y="475069"/>
                </a:cubicBezTo>
                <a:cubicBezTo>
                  <a:pt x="237535" y="490781"/>
                  <a:pt x="223671" y="507418"/>
                  <a:pt x="210731" y="524055"/>
                </a:cubicBezTo>
                <a:cubicBezTo>
                  <a:pt x="208883" y="525903"/>
                  <a:pt x="207034" y="528676"/>
                  <a:pt x="206110" y="530524"/>
                </a:cubicBezTo>
                <a:cubicBezTo>
                  <a:pt x="204261" y="532373"/>
                  <a:pt x="203337" y="535146"/>
                  <a:pt x="201489" y="536994"/>
                </a:cubicBezTo>
                <a:cubicBezTo>
                  <a:pt x="198716" y="541616"/>
                  <a:pt x="195019" y="545312"/>
                  <a:pt x="192246" y="549934"/>
                </a:cubicBezTo>
                <a:cubicBezTo>
                  <a:pt x="189473" y="554555"/>
                  <a:pt x="185776" y="558252"/>
                  <a:pt x="183003" y="562873"/>
                </a:cubicBezTo>
                <a:cubicBezTo>
                  <a:pt x="181155" y="564722"/>
                  <a:pt x="180230" y="567495"/>
                  <a:pt x="178382" y="569343"/>
                </a:cubicBezTo>
                <a:cubicBezTo>
                  <a:pt x="176533" y="571192"/>
                  <a:pt x="175609" y="573965"/>
                  <a:pt x="173761" y="575813"/>
                </a:cubicBezTo>
                <a:cubicBezTo>
                  <a:pt x="127548" y="644208"/>
                  <a:pt x="93350" y="714452"/>
                  <a:pt x="68395" y="776377"/>
                </a:cubicBezTo>
                <a:cubicBezTo>
                  <a:pt x="56380" y="807802"/>
                  <a:pt x="46213" y="836454"/>
                  <a:pt x="38819" y="862333"/>
                </a:cubicBezTo>
                <a:cubicBezTo>
                  <a:pt x="37895" y="865106"/>
                  <a:pt x="36970" y="868803"/>
                  <a:pt x="36046" y="871576"/>
                </a:cubicBezTo>
                <a:cubicBezTo>
                  <a:pt x="35122" y="874349"/>
                  <a:pt x="34198" y="878046"/>
                  <a:pt x="33273" y="880819"/>
                </a:cubicBezTo>
                <a:cubicBezTo>
                  <a:pt x="31425" y="887288"/>
                  <a:pt x="29576" y="892834"/>
                  <a:pt x="28652" y="898379"/>
                </a:cubicBezTo>
                <a:cubicBezTo>
                  <a:pt x="26804" y="903925"/>
                  <a:pt x="25879" y="909470"/>
                  <a:pt x="24031" y="915016"/>
                </a:cubicBezTo>
                <a:cubicBezTo>
                  <a:pt x="22182" y="920562"/>
                  <a:pt x="21258" y="925183"/>
                  <a:pt x="20334" y="929804"/>
                </a:cubicBezTo>
                <a:cubicBezTo>
                  <a:pt x="19409" y="934426"/>
                  <a:pt x="17561" y="939047"/>
                  <a:pt x="16637" y="943668"/>
                </a:cubicBezTo>
                <a:cubicBezTo>
                  <a:pt x="15713" y="948289"/>
                  <a:pt x="14788" y="951986"/>
                  <a:pt x="13864" y="955683"/>
                </a:cubicBezTo>
                <a:cubicBezTo>
                  <a:pt x="12940" y="959381"/>
                  <a:pt x="12016" y="963078"/>
                  <a:pt x="11091" y="965850"/>
                </a:cubicBezTo>
                <a:cubicBezTo>
                  <a:pt x="10167" y="968623"/>
                  <a:pt x="9243" y="972320"/>
                  <a:pt x="9243" y="974169"/>
                </a:cubicBezTo>
                <a:cubicBezTo>
                  <a:pt x="6470" y="984335"/>
                  <a:pt x="3697" y="989881"/>
                  <a:pt x="2773" y="989881"/>
                </a:cubicBezTo>
                <a:cubicBezTo>
                  <a:pt x="924" y="989881"/>
                  <a:pt x="0" y="984335"/>
                  <a:pt x="0" y="973244"/>
                </a:cubicBezTo>
                <a:cubicBezTo>
                  <a:pt x="0" y="970472"/>
                  <a:pt x="0" y="967699"/>
                  <a:pt x="0" y="964002"/>
                </a:cubicBezTo>
                <a:cubicBezTo>
                  <a:pt x="0" y="960305"/>
                  <a:pt x="0" y="957532"/>
                  <a:pt x="0" y="952911"/>
                </a:cubicBezTo>
                <a:cubicBezTo>
                  <a:pt x="0" y="949214"/>
                  <a:pt x="0" y="944592"/>
                  <a:pt x="924" y="939971"/>
                </a:cubicBezTo>
                <a:cubicBezTo>
                  <a:pt x="924" y="935350"/>
                  <a:pt x="1849" y="930729"/>
                  <a:pt x="1849" y="926107"/>
                </a:cubicBezTo>
                <a:cubicBezTo>
                  <a:pt x="2773" y="921486"/>
                  <a:pt x="2773" y="915940"/>
                  <a:pt x="3697" y="910395"/>
                </a:cubicBezTo>
                <a:cubicBezTo>
                  <a:pt x="4621" y="904849"/>
                  <a:pt x="5546" y="899304"/>
                  <a:pt x="5546" y="892834"/>
                </a:cubicBezTo>
                <a:cubicBezTo>
                  <a:pt x="6470" y="887288"/>
                  <a:pt x="7394" y="880819"/>
                  <a:pt x="8319" y="874349"/>
                </a:cubicBezTo>
                <a:cubicBezTo>
                  <a:pt x="9243" y="871576"/>
                  <a:pt x="9243" y="867879"/>
                  <a:pt x="10167" y="864182"/>
                </a:cubicBezTo>
                <a:cubicBezTo>
                  <a:pt x="11091" y="860485"/>
                  <a:pt x="11091" y="857712"/>
                  <a:pt x="12016" y="854015"/>
                </a:cubicBezTo>
                <a:cubicBezTo>
                  <a:pt x="17561" y="826287"/>
                  <a:pt x="24031" y="795787"/>
                  <a:pt x="34198" y="762513"/>
                </a:cubicBezTo>
                <a:cubicBezTo>
                  <a:pt x="44365" y="729240"/>
                  <a:pt x="56380" y="694118"/>
                  <a:pt x="72092" y="657148"/>
                </a:cubicBezTo>
                <a:cubicBezTo>
                  <a:pt x="87805" y="620178"/>
                  <a:pt x="107214" y="582283"/>
                  <a:pt x="129396" y="545312"/>
                </a:cubicBezTo>
                <a:cubicBezTo>
                  <a:pt x="131245" y="542540"/>
                  <a:pt x="132169" y="540691"/>
                  <a:pt x="134018" y="537919"/>
                </a:cubicBezTo>
                <a:cubicBezTo>
                  <a:pt x="135866" y="535146"/>
                  <a:pt x="136790" y="533297"/>
                  <a:pt x="138639" y="530524"/>
                </a:cubicBezTo>
                <a:cubicBezTo>
                  <a:pt x="141412" y="525903"/>
                  <a:pt x="144184" y="521282"/>
                  <a:pt x="147881" y="516660"/>
                </a:cubicBezTo>
                <a:cubicBezTo>
                  <a:pt x="150654" y="512039"/>
                  <a:pt x="154351" y="507418"/>
                  <a:pt x="157124" y="502797"/>
                </a:cubicBezTo>
                <a:cubicBezTo>
                  <a:pt x="158973" y="500024"/>
                  <a:pt x="159897" y="498175"/>
                  <a:pt x="161745" y="495403"/>
                </a:cubicBezTo>
                <a:cubicBezTo>
                  <a:pt x="163594" y="492630"/>
                  <a:pt x="164518" y="490781"/>
                  <a:pt x="166367" y="488009"/>
                </a:cubicBezTo>
                <a:cubicBezTo>
                  <a:pt x="179306" y="469523"/>
                  <a:pt x="193170" y="451038"/>
                  <a:pt x="207958" y="432553"/>
                </a:cubicBezTo>
                <a:cubicBezTo>
                  <a:pt x="211655" y="427932"/>
                  <a:pt x="215352" y="423311"/>
                  <a:pt x="219049" y="418689"/>
                </a:cubicBezTo>
                <a:lnTo>
                  <a:pt x="221822" y="414992"/>
                </a:lnTo>
                <a:lnTo>
                  <a:pt x="224595" y="411295"/>
                </a:lnTo>
                <a:lnTo>
                  <a:pt x="230141" y="404825"/>
                </a:lnTo>
                <a:cubicBezTo>
                  <a:pt x="237535" y="395583"/>
                  <a:pt x="245853" y="387264"/>
                  <a:pt x="254171" y="378946"/>
                </a:cubicBezTo>
                <a:cubicBezTo>
                  <a:pt x="257868" y="374325"/>
                  <a:pt x="262490" y="370628"/>
                  <a:pt x="266187" y="366006"/>
                </a:cubicBezTo>
                <a:lnTo>
                  <a:pt x="272656" y="359536"/>
                </a:lnTo>
                <a:cubicBezTo>
                  <a:pt x="274505" y="357688"/>
                  <a:pt x="277278" y="355839"/>
                  <a:pt x="279126" y="353067"/>
                </a:cubicBezTo>
                <a:cubicBezTo>
                  <a:pt x="283748" y="349370"/>
                  <a:pt x="287445" y="344749"/>
                  <a:pt x="292066" y="341051"/>
                </a:cubicBezTo>
                <a:lnTo>
                  <a:pt x="305005" y="329036"/>
                </a:lnTo>
                <a:cubicBezTo>
                  <a:pt x="309627" y="325339"/>
                  <a:pt x="314248" y="320718"/>
                  <a:pt x="318869" y="317021"/>
                </a:cubicBezTo>
                <a:lnTo>
                  <a:pt x="325339" y="311475"/>
                </a:lnTo>
                <a:cubicBezTo>
                  <a:pt x="327188" y="309627"/>
                  <a:pt x="329961" y="307778"/>
                  <a:pt x="331809" y="305930"/>
                </a:cubicBezTo>
                <a:lnTo>
                  <a:pt x="345673" y="294838"/>
                </a:lnTo>
                <a:lnTo>
                  <a:pt x="349370" y="292066"/>
                </a:lnTo>
                <a:lnTo>
                  <a:pt x="353067" y="289293"/>
                </a:lnTo>
                <a:lnTo>
                  <a:pt x="360461" y="283747"/>
                </a:lnTo>
                <a:cubicBezTo>
                  <a:pt x="369704" y="276353"/>
                  <a:pt x="379871" y="269883"/>
                  <a:pt x="389113" y="262489"/>
                </a:cubicBezTo>
                <a:cubicBezTo>
                  <a:pt x="393735" y="258792"/>
                  <a:pt x="399280" y="256020"/>
                  <a:pt x="403901" y="252323"/>
                </a:cubicBezTo>
                <a:lnTo>
                  <a:pt x="411295" y="247701"/>
                </a:lnTo>
                <a:lnTo>
                  <a:pt x="418689" y="243080"/>
                </a:lnTo>
                <a:cubicBezTo>
                  <a:pt x="423310" y="240307"/>
                  <a:pt x="428856" y="236610"/>
                  <a:pt x="433478" y="233837"/>
                </a:cubicBezTo>
                <a:cubicBezTo>
                  <a:pt x="439023" y="231065"/>
                  <a:pt x="443644" y="228292"/>
                  <a:pt x="449190" y="225519"/>
                </a:cubicBezTo>
                <a:cubicBezTo>
                  <a:pt x="451963" y="223671"/>
                  <a:pt x="454735" y="222746"/>
                  <a:pt x="456584" y="220898"/>
                </a:cubicBezTo>
                <a:cubicBezTo>
                  <a:pt x="459357" y="219974"/>
                  <a:pt x="462129" y="218125"/>
                  <a:pt x="463978" y="217201"/>
                </a:cubicBezTo>
                <a:cubicBezTo>
                  <a:pt x="469523" y="214428"/>
                  <a:pt x="474145" y="211655"/>
                  <a:pt x="479691" y="208882"/>
                </a:cubicBezTo>
                <a:cubicBezTo>
                  <a:pt x="489857" y="204261"/>
                  <a:pt x="500024" y="198715"/>
                  <a:pt x="511115" y="194094"/>
                </a:cubicBezTo>
                <a:cubicBezTo>
                  <a:pt x="516661" y="191321"/>
                  <a:pt x="521282" y="189473"/>
                  <a:pt x="526828" y="186700"/>
                </a:cubicBezTo>
                <a:cubicBezTo>
                  <a:pt x="532373" y="184852"/>
                  <a:pt x="536995" y="182079"/>
                  <a:pt x="542540" y="180230"/>
                </a:cubicBezTo>
                <a:cubicBezTo>
                  <a:pt x="548085" y="178382"/>
                  <a:pt x="552707" y="175609"/>
                  <a:pt x="558253" y="173761"/>
                </a:cubicBezTo>
                <a:cubicBezTo>
                  <a:pt x="563798" y="171912"/>
                  <a:pt x="568419" y="170063"/>
                  <a:pt x="573965" y="168215"/>
                </a:cubicBezTo>
                <a:cubicBezTo>
                  <a:pt x="579510" y="166366"/>
                  <a:pt x="584132" y="164518"/>
                  <a:pt x="589677" y="162669"/>
                </a:cubicBezTo>
                <a:cubicBezTo>
                  <a:pt x="592450" y="161745"/>
                  <a:pt x="595223" y="160821"/>
                  <a:pt x="597996" y="159897"/>
                </a:cubicBezTo>
                <a:cubicBezTo>
                  <a:pt x="600768" y="158972"/>
                  <a:pt x="603541" y="158048"/>
                  <a:pt x="606314" y="157124"/>
                </a:cubicBezTo>
                <a:cubicBezTo>
                  <a:pt x="611859" y="155275"/>
                  <a:pt x="616481" y="153427"/>
                  <a:pt x="622026" y="152503"/>
                </a:cubicBezTo>
                <a:cubicBezTo>
                  <a:pt x="627572" y="150654"/>
                  <a:pt x="632193" y="149730"/>
                  <a:pt x="637739" y="147881"/>
                </a:cubicBezTo>
                <a:cubicBezTo>
                  <a:pt x="640511" y="146957"/>
                  <a:pt x="643284" y="146033"/>
                  <a:pt x="645133" y="146033"/>
                </a:cubicBezTo>
                <a:cubicBezTo>
                  <a:pt x="647906" y="145109"/>
                  <a:pt x="650678" y="145109"/>
                  <a:pt x="652527" y="144184"/>
                </a:cubicBezTo>
                <a:cubicBezTo>
                  <a:pt x="658072" y="143260"/>
                  <a:pt x="662694" y="141412"/>
                  <a:pt x="668239" y="140487"/>
                </a:cubicBezTo>
                <a:cubicBezTo>
                  <a:pt x="671012" y="139563"/>
                  <a:pt x="673785" y="139563"/>
                  <a:pt x="675634" y="138639"/>
                </a:cubicBezTo>
                <a:cubicBezTo>
                  <a:pt x="678406" y="137714"/>
                  <a:pt x="681179" y="137714"/>
                  <a:pt x="683027" y="136790"/>
                </a:cubicBezTo>
                <a:cubicBezTo>
                  <a:pt x="688573" y="135866"/>
                  <a:pt x="693194" y="134942"/>
                  <a:pt x="697815" y="134017"/>
                </a:cubicBezTo>
                <a:cubicBezTo>
                  <a:pt x="702437" y="133093"/>
                  <a:pt x="707983" y="132169"/>
                  <a:pt x="712604" y="131245"/>
                </a:cubicBezTo>
                <a:cubicBezTo>
                  <a:pt x="715377" y="131245"/>
                  <a:pt x="717225" y="130320"/>
                  <a:pt x="719998" y="130320"/>
                </a:cubicBezTo>
                <a:cubicBezTo>
                  <a:pt x="722771" y="130320"/>
                  <a:pt x="724619" y="129396"/>
                  <a:pt x="727392" y="129396"/>
                </a:cubicBezTo>
                <a:cubicBezTo>
                  <a:pt x="737558" y="127548"/>
                  <a:pt x="746801" y="126623"/>
                  <a:pt x="756968" y="125699"/>
                </a:cubicBezTo>
                <a:cubicBezTo>
                  <a:pt x="761589" y="124775"/>
                  <a:pt x="766211" y="124775"/>
                  <a:pt x="770832" y="123850"/>
                </a:cubicBezTo>
                <a:cubicBezTo>
                  <a:pt x="775453" y="122926"/>
                  <a:pt x="780075" y="122926"/>
                  <a:pt x="784696" y="122926"/>
                </a:cubicBezTo>
                <a:cubicBezTo>
                  <a:pt x="821666" y="120153"/>
                  <a:pt x="856788" y="119229"/>
                  <a:pt x="887288" y="121078"/>
                </a:cubicBezTo>
                <a:cubicBezTo>
                  <a:pt x="890986" y="121078"/>
                  <a:pt x="894682" y="121078"/>
                  <a:pt x="898380" y="122002"/>
                </a:cubicBezTo>
                <a:cubicBezTo>
                  <a:pt x="902077" y="122002"/>
                  <a:pt x="905774" y="122926"/>
                  <a:pt x="909471" y="122926"/>
                </a:cubicBezTo>
                <a:cubicBezTo>
                  <a:pt x="913168" y="122926"/>
                  <a:pt x="916865" y="123850"/>
                  <a:pt x="920562" y="123850"/>
                </a:cubicBezTo>
                <a:cubicBezTo>
                  <a:pt x="922410" y="123850"/>
                  <a:pt x="924259" y="123850"/>
                  <a:pt x="926107" y="123850"/>
                </a:cubicBezTo>
                <a:cubicBezTo>
                  <a:pt x="927956" y="123850"/>
                  <a:pt x="929805" y="123850"/>
                  <a:pt x="931653" y="124775"/>
                </a:cubicBezTo>
                <a:cubicBezTo>
                  <a:pt x="938123" y="125699"/>
                  <a:pt x="944593" y="126623"/>
                  <a:pt x="951063" y="126623"/>
                </a:cubicBezTo>
                <a:cubicBezTo>
                  <a:pt x="957532" y="127548"/>
                  <a:pt x="963078" y="128472"/>
                  <a:pt x="969548" y="129396"/>
                </a:cubicBezTo>
                <a:cubicBezTo>
                  <a:pt x="972320" y="129396"/>
                  <a:pt x="975093" y="130320"/>
                  <a:pt x="977866" y="130320"/>
                </a:cubicBezTo>
                <a:cubicBezTo>
                  <a:pt x="980639" y="131245"/>
                  <a:pt x="983412" y="131245"/>
                  <a:pt x="986184" y="132169"/>
                </a:cubicBezTo>
                <a:cubicBezTo>
                  <a:pt x="991730" y="133093"/>
                  <a:pt x="996351" y="134017"/>
                  <a:pt x="1000972" y="134942"/>
                </a:cubicBezTo>
                <a:cubicBezTo>
                  <a:pt x="1002821" y="134942"/>
                  <a:pt x="1005593" y="135866"/>
                  <a:pt x="1007442" y="135866"/>
                </a:cubicBezTo>
                <a:cubicBezTo>
                  <a:pt x="1009291" y="136790"/>
                  <a:pt x="1012063" y="136790"/>
                  <a:pt x="1013912" y="136790"/>
                </a:cubicBezTo>
                <a:cubicBezTo>
                  <a:pt x="1017609" y="137714"/>
                  <a:pt x="1021306" y="138639"/>
                  <a:pt x="1025003" y="139563"/>
                </a:cubicBezTo>
                <a:cubicBezTo>
                  <a:pt x="1026852" y="139563"/>
                  <a:pt x="1028700" y="140487"/>
                  <a:pt x="1029625" y="140487"/>
                </a:cubicBezTo>
                <a:cubicBezTo>
                  <a:pt x="1031473" y="140487"/>
                  <a:pt x="1032397" y="141412"/>
                  <a:pt x="1034246" y="141412"/>
                </a:cubicBezTo>
                <a:cubicBezTo>
                  <a:pt x="1037018" y="142336"/>
                  <a:pt x="1039791" y="142336"/>
                  <a:pt x="1041640" y="143260"/>
                </a:cubicBezTo>
                <a:cubicBezTo>
                  <a:pt x="1045337" y="144184"/>
                  <a:pt x="1049034" y="145109"/>
                  <a:pt x="1049958" y="145109"/>
                </a:cubicBezTo>
                <a:cubicBezTo>
                  <a:pt x="1055504" y="146957"/>
                  <a:pt x="1061049" y="148806"/>
                  <a:pt x="1065670" y="150654"/>
                </a:cubicBezTo>
                <a:lnTo>
                  <a:pt x="1072819" y="154467"/>
                </a:lnTo>
                <a:close/>
              </a:path>
            </a:pathLst>
          </a:custGeom>
          <a:solidFill>
            <a:srgbClr val="26273C"/>
          </a:solidFill>
          <a:ln w="923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25B27B-7E05-4229-8DE2-F03F3F1CD133}"/>
              </a:ext>
            </a:extLst>
          </p:cNvPr>
          <p:cNvSpPr/>
          <p:nvPr/>
        </p:nvSpPr>
        <p:spPr>
          <a:xfrm flipH="1">
            <a:off x="3799603" y="4123833"/>
            <a:ext cx="1248674" cy="989881"/>
          </a:xfrm>
          <a:custGeom>
            <a:avLst/>
            <a:gdLst>
              <a:gd name="connsiteX0" fmla="*/ 1112808 w 1248674"/>
              <a:gd name="connsiteY0" fmla="*/ 0 h 989881"/>
              <a:gd name="connsiteX1" fmla="*/ 1248674 w 1248674"/>
              <a:gd name="connsiteY1" fmla="*/ 328112 h 989881"/>
              <a:gd name="connsiteX2" fmla="*/ 895607 w 1248674"/>
              <a:gd name="connsiteY2" fmla="*/ 287445 h 989881"/>
              <a:gd name="connsiteX3" fmla="*/ 980860 w 1248674"/>
              <a:gd name="connsiteY3" fmla="*/ 234625 h 989881"/>
              <a:gd name="connsiteX4" fmla="*/ 956608 w 1248674"/>
              <a:gd name="connsiteY4" fmla="*/ 229216 h 989881"/>
              <a:gd name="connsiteX5" fmla="*/ 940895 w 1248674"/>
              <a:gd name="connsiteY5" fmla="*/ 226443 h 989881"/>
              <a:gd name="connsiteX6" fmla="*/ 923335 w 1248674"/>
              <a:gd name="connsiteY6" fmla="*/ 223671 h 989881"/>
              <a:gd name="connsiteX7" fmla="*/ 918713 w 1248674"/>
              <a:gd name="connsiteY7" fmla="*/ 222746 h 989881"/>
              <a:gd name="connsiteX8" fmla="*/ 914092 w 1248674"/>
              <a:gd name="connsiteY8" fmla="*/ 221822 h 989881"/>
              <a:gd name="connsiteX9" fmla="*/ 904850 w 1248674"/>
              <a:gd name="connsiteY9" fmla="*/ 220898 h 989881"/>
              <a:gd name="connsiteX10" fmla="*/ 894682 w 1248674"/>
              <a:gd name="connsiteY10" fmla="*/ 219974 h 989881"/>
              <a:gd name="connsiteX11" fmla="*/ 884516 w 1248674"/>
              <a:gd name="connsiteY11" fmla="*/ 219049 h 989881"/>
              <a:gd name="connsiteX12" fmla="*/ 793014 w 1248674"/>
              <a:gd name="connsiteY12" fmla="*/ 218125 h 989881"/>
              <a:gd name="connsiteX13" fmla="*/ 780075 w 1248674"/>
              <a:gd name="connsiteY13" fmla="*/ 219049 h 989881"/>
              <a:gd name="connsiteX14" fmla="*/ 767135 w 1248674"/>
              <a:gd name="connsiteY14" fmla="*/ 219974 h 989881"/>
              <a:gd name="connsiteX15" fmla="*/ 741256 w 1248674"/>
              <a:gd name="connsiteY15" fmla="*/ 222746 h 989881"/>
              <a:gd name="connsiteX16" fmla="*/ 734786 w 1248674"/>
              <a:gd name="connsiteY16" fmla="*/ 223671 h 989881"/>
              <a:gd name="connsiteX17" fmla="*/ 728316 w 1248674"/>
              <a:gd name="connsiteY17" fmla="*/ 224595 h 989881"/>
              <a:gd name="connsiteX18" fmla="*/ 714452 w 1248674"/>
              <a:gd name="connsiteY18" fmla="*/ 226443 h 989881"/>
              <a:gd name="connsiteX19" fmla="*/ 700588 w 1248674"/>
              <a:gd name="connsiteY19" fmla="*/ 229216 h 989881"/>
              <a:gd name="connsiteX20" fmla="*/ 694119 w 1248674"/>
              <a:gd name="connsiteY20" fmla="*/ 230140 h 989881"/>
              <a:gd name="connsiteX21" fmla="*/ 687649 w 1248674"/>
              <a:gd name="connsiteY21" fmla="*/ 231065 h 989881"/>
              <a:gd name="connsiteX22" fmla="*/ 673785 w 1248674"/>
              <a:gd name="connsiteY22" fmla="*/ 233837 h 989881"/>
              <a:gd name="connsiteX23" fmla="*/ 666391 w 1248674"/>
              <a:gd name="connsiteY23" fmla="*/ 235686 h 989881"/>
              <a:gd name="connsiteX24" fmla="*/ 658996 w 1248674"/>
              <a:gd name="connsiteY24" fmla="*/ 237534 h 989881"/>
              <a:gd name="connsiteX25" fmla="*/ 645133 w 1248674"/>
              <a:gd name="connsiteY25" fmla="*/ 241231 h 989881"/>
              <a:gd name="connsiteX26" fmla="*/ 631269 w 1248674"/>
              <a:gd name="connsiteY26" fmla="*/ 244928 h 989881"/>
              <a:gd name="connsiteX27" fmla="*/ 623875 w 1248674"/>
              <a:gd name="connsiteY27" fmla="*/ 246777 h 989881"/>
              <a:gd name="connsiteX28" fmla="*/ 616481 w 1248674"/>
              <a:gd name="connsiteY28" fmla="*/ 248625 h 989881"/>
              <a:gd name="connsiteX29" fmla="*/ 601693 w 1248674"/>
              <a:gd name="connsiteY29" fmla="*/ 253247 h 989881"/>
              <a:gd name="connsiteX30" fmla="*/ 586904 w 1248674"/>
              <a:gd name="connsiteY30" fmla="*/ 257868 h 989881"/>
              <a:gd name="connsiteX31" fmla="*/ 572116 w 1248674"/>
              <a:gd name="connsiteY31" fmla="*/ 262489 h 989881"/>
              <a:gd name="connsiteX32" fmla="*/ 557328 w 1248674"/>
              <a:gd name="connsiteY32" fmla="*/ 268035 h 989881"/>
              <a:gd name="connsiteX33" fmla="*/ 542540 w 1248674"/>
              <a:gd name="connsiteY33" fmla="*/ 273580 h 989881"/>
              <a:gd name="connsiteX34" fmla="*/ 513888 w 1248674"/>
              <a:gd name="connsiteY34" fmla="*/ 285596 h 989881"/>
              <a:gd name="connsiteX35" fmla="*/ 499100 w 1248674"/>
              <a:gd name="connsiteY35" fmla="*/ 292066 h 989881"/>
              <a:gd name="connsiteX36" fmla="*/ 491706 w 1248674"/>
              <a:gd name="connsiteY36" fmla="*/ 295763 h 989881"/>
              <a:gd name="connsiteX37" fmla="*/ 484312 w 1248674"/>
              <a:gd name="connsiteY37" fmla="*/ 299460 h 989881"/>
              <a:gd name="connsiteX38" fmla="*/ 470448 w 1248674"/>
              <a:gd name="connsiteY38" fmla="*/ 306854 h 989881"/>
              <a:gd name="connsiteX39" fmla="*/ 456584 w 1248674"/>
              <a:gd name="connsiteY39" fmla="*/ 314248 h 989881"/>
              <a:gd name="connsiteX40" fmla="*/ 449190 w 1248674"/>
              <a:gd name="connsiteY40" fmla="*/ 317945 h 989881"/>
              <a:gd name="connsiteX41" fmla="*/ 441796 w 1248674"/>
              <a:gd name="connsiteY41" fmla="*/ 321642 h 989881"/>
              <a:gd name="connsiteX42" fmla="*/ 427932 w 1248674"/>
              <a:gd name="connsiteY42" fmla="*/ 329960 h 989881"/>
              <a:gd name="connsiteX43" fmla="*/ 400204 w 1248674"/>
              <a:gd name="connsiteY43" fmla="*/ 347521 h 989881"/>
              <a:gd name="connsiteX44" fmla="*/ 393735 w 1248674"/>
              <a:gd name="connsiteY44" fmla="*/ 352142 h 989881"/>
              <a:gd name="connsiteX45" fmla="*/ 390037 w 1248674"/>
              <a:gd name="connsiteY45" fmla="*/ 353991 h 989881"/>
              <a:gd name="connsiteX46" fmla="*/ 386340 w 1248674"/>
              <a:gd name="connsiteY46" fmla="*/ 356764 h 989881"/>
              <a:gd name="connsiteX47" fmla="*/ 373401 w 1248674"/>
              <a:gd name="connsiteY47" fmla="*/ 366006 h 989881"/>
              <a:gd name="connsiteX48" fmla="*/ 366931 w 1248674"/>
              <a:gd name="connsiteY48" fmla="*/ 370628 h 989881"/>
              <a:gd name="connsiteX49" fmla="*/ 360461 w 1248674"/>
              <a:gd name="connsiteY49" fmla="*/ 375249 h 989881"/>
              <a:gd name="connsiteX50" fmla="*/ 347522 w 1248674"/>
              <a:gd name="connsiteY50" fmla="*/ 385416 h 989881"/>
              <a:gd name="connsiteX51" fmla="*/ 334582 w 1248674"/>
              <a:gd name="connsiteY51" fmla="*/ 395583 h 989881"/>
              <a:gd name="connsiteX52" fmla="*/ 322567 w 1248674"/>
              <a:gd name="connsiteY52" fmla="*/ 406674 h 989881"/>
              <a:gd name="connsiteX53" fmla="*/ 316097 w 1248674"/>
              <a:gd name="connsiteY53" fmla="*/ 412219 h 989881"/>
              <a:gd name="connsiteX54" fmla="*/ 309627 w 1248674"/>
              <a:gd name="connsiteY54" fmla="*/ 417765 h 989881"/>
              <a:gd name="connsiteX55" fmla="*/ 297611 w 1248674"/>
              <a:gd name="connsiteY55" fmla="*/ 428856 h 989881"/>
              <a:gd name="connsiteX56" fmla="*/ 274505 w 1248674"/>
              <a:gd name="connsiteY56" fmla="*/ 451962 h 989881"/>
              <a:gd name="connsiteX57" fmla="*/ 268959 w 1248674"/>
              <a:gd name="connsiteY57" fmla="*/ 457508 h 989881"/>
              <a:gd name="connsiteX58" fmla="*/ 266187 w 1248674"/>
              <a:gd name="connsiteY58" fmla="*/ 460281 h 989881"/>
              <a:gd name="connsiteX59" fmla="*/ 263414 w 1248674"/>
              <a:gd name="connsiteY59" fmla="*/ 463054 h 989881"/>
              <a:gd name="connsiteX60" fmla="*/ 252323 w 1248674"/>
              <a:gd name="connsiteY60" fmla="*/ 475069 h 989881"/>
              <a:gd name="connsiteX61" fmla="*/ 210731 w 1248674"/>
              <a:gd name="connsiteY61" fmla="*/ 524055 h 989881"/>
              <a:gd name="connsiteX62" fmla="*/ 206110 w 1248674"/>
              <a:gd name="connsiteY62" fmla="*/ 530524 h 989881"/>
              <a:gd name="connsiteX63" fmla="*/ 201489 w 1248674"/>
              <a:gd name="connsiteY63" fmla="*/ 536994 h 989881"/>
              <a:gd name="connsiteX64" fmla="*/ 192246 w 1248674"/>
              <a:gd name="connsiteY64" fmla="*/ 549934 h 989881"/>
              <a:gd name="connsiteX65" fmla="*/ 183003 w 1248674"/>
              <a:gd name="connsiteY65" fmla="*/ 562873 h 989881"/>
              <a:gd name="connsiteX66" fmla="*/ 178382 w 1248674"/>
              <a:gd name="connsiteY66" fmla="*/ 569343 h 989881"/>
              <a:gd name="connsiteX67" fmla="*/ 173761 w 1248674"/>
              <a:gd name="connsiteY67" fmla="*/ 575813 h 989881"/>
              <a:gd name="connsiteX68" fmla="*/ 68395 w 1248674"/>
              <a:gd name="connsiteY68" fmla="*/ 776377 h 989881"/>
              <a:gd name="connsiteX69" fmla="*/ 38819 w 1248674"/>
              <a:gd name="connsiteY69" fmla="*/ 862333 h 989881"/>
              <a:gd name="connsiteX70" fmla="*/ 36046 w 1248674"/>
              <a:gd name="connsiteY70" fmla="*/ 871576 h 989881"/>
              <a:gd name="connsiteX71" fmla="*/ 33273 w 1248674"/>
              <a:gd name="connsiteY71" fmla="*/ 880819 h 989881"/>
              <a:gd name="connsiteX72" fmla="*/ 28652 w 1248674"/>
              <a:gd name="connsiteY72" fmla="*/ 898379 h 989881"/>
              <a:gd name="connsiteX73" fmla="*/ 24031 w 1248674"/>
              <a:gd name="connsiteY73" fmla="*/ 915016 h 989881"/>
              <a:gd name="connsiteX74" fmla="*/ 20334 w 1248674"/>
              <a:gd name="connsiteY74" fmla="*/ 929804 h 989881"/>
              <a:gd name="connsiteX75" fmla="*/ 16637 w 1248674"/>
              <a:gd name="connsiteY75" fmla="*/ 943668 h 989881"/>
              <a:gd name="connsiteX76" fmla="*/ 13864 w 1248674"/>
              <a:gd name="connsiteY76" fmla="*/ 955683 h 989881"/>
              <a:gd name="connsiteX77" fmla="*/ 11091 w 1248674"/>
              <a:gd name="connsiteY77" fmla="*/ 965850 h 989881"/>
              <a:gd name="connsiteX78" fmla="*/ 9243 w 1248674"/>
              <a:gd name="connsiteY78" fmla="*/ 974169 h 989881"/>
              <a:gd name="connsiteX79" fmla="*/ 2773 w 1248674"/>
              <a:gd name="connsiteY79" fmla="*/ 989881 h 989881"/>
              <a:gd name="connsiteX80" fmla="*/ 0 w 1248674"/>
              <a:gd name="connsiteY80" fmla="*/ 973244 h 989881"/>
              <a:gd name="connsiteX81" fmla="*/ 0 w 1248674"/>
              <a:gd name="connsiteY81" fmla="*/ 964002 h 989881"/>
              <a:gd name="connsiteX82" fmla="*/ 0 w 1248674"/>
              <a:gd name="connsiteY82" fmla="*/ 952911 h 989881"/>
              <a:gd name="connsiteX83" fmla="*/ 924 w 1248674"/>
              <a:gd name="connsiteY83" fmla="*/ 939971 h 989881"/>
              <a:gd name="connsiteX84" fmla="*/ 1849 w 1248674"/>
              <a:gd name="connsiteY84" fmla="*/ 926107 h 989881"/>
              <a:gd name="connsiteX85" fmla="*/ 3697 w 1248674"/>
              <a:gd name="connsiteY85" fmla="*/ 910395 h 989881"/>
              <a:gd name="connsiteX86" fmla="*/ 5546 w 1248674"/>
              <a:gd name="connsiteY86" fmla="*/ 892834 h 989881"/>
              <a:gd name="connsiteX87" fmla="*/ 8319 w 1248674"/>
              <a:gd name="connsiteY87" fmla="*/ 874349 h 989881"/>
              <a:gd name="connsiteX88" fmla="*/ 10167 w 1248674"/>
              <a:gd name="connsiteY88" fmla="*/ 864182 h 989881"/>
              <a:gd name="connsiteX89" fmla="*/ 12016 w 1248674"/>
              <a:gd name="connsiteY89" fmla="*/ 854015 h 989881"/>
              <a:gd name="connsiteX90" fmla="*/ 34198 w 1248674"/>
              <a:gd name="connsiteY90" fmla="*/ 762513 h 989881"/>
              <a:gd name="connsiteX91" fmla="*/ 72092 w 1248674"/>
              <a:gd name="connsiteY91" fmla="*/ 657148 h 989881"/>
              <a:gd name="connsiteX92" fmla="*/ 129396 w 1248674"/>
              <a:gd name="connsiteY92" fmla="*/ 545312 h 989881"/>
              <a:gd name="connsiteX93" fmla="*/ 134018 w 1248674"/>
              <a:gd name="connsiteY93" fmla="*/ 537919 h 989881"/>
              <a:gd name="connsiteX94" fmla="*/ 138639 w 1248674"/>
              <a:gd name="connsiteY94" fmla="*/ 530524 h 989881"/>
              <a:gd name="connsiteX95" fmla="*/ 147881 w 1248674"/>
              <a:gd name="connsiteY95" fmla="*/ 516660 h 989881"/>
              <a:gd name="connsiteX96" fmla="*/ 157124 w 1248674"/>
              <a:gd name="connsiteY96" fmla="*/ 502797 h 989881"/>
              <a:gd name="connsiteX97" fmla="*/ 161745 w 1248674"/>
              <a:gd name="connsiteY97" fmla="*/ 495403 h 989881"/>
              <a:gd name="connsiteX98" fmla="*/ 166367 w 1248674"/>
              <a:gd name="connsiteY98" fmla="*/ 488009 h 989881"/>
              <a:gd name="connsiteX99" fmla="*/ 207958 w 1248674"/>
              <a:gd name="connsiteY99" fmla="*/ 432553 h 989881"/>
              <a:gd name="connsiteX100" fmla="*/ 219049 w 1248674"/>
              <a:gd name="connsiteY100" fmla="*/ 418689 h 989881"/>
              <a:gd name="connsiteX101" fmla="*/ 221822 w 1248674"/>
              <a:gd name="connsiteY101" fmla="*/ 414992 h 989881"/>
              <a:gd name="connsiteX102" fmla="*/ 224595 w 1248674"/>
              <a:gd name="connsiteY102" fmla="*/ 411295 h 989881"/>
              <a:gd name="connsiteX103" fmla="*/ 230141 w 1248674"/>
              <a:gd name="connsiteY103" fmla="*/ 404825 h 989881"/>
              <a:gd name="connsiteX104" fmla="*/ 254171 w 1248674"/>
              <a:gd name="connsiteY104" fmla="*/ 378946 h 989881"/>
              <a:gd name="connsiteX105" fmla="*/ 266187 w 1248674"/>
              <a:gd name="connsiteY105" fmla="*/ 366006 h 989881"/>
              <a:gd name="connsiteX106" fmla="*/ 272656 w 1248674"/>
              <a:gd name="connsiteY106" fmla="*/ 359536 h 989881"/>
              <a:gd name="connsiteX107" fmla="*/ 279126 w 1248674"/>
              <a:gd name="connsiteY107" fmla="*/ 353067 h 989881"/>
              <a:gd name="connsiteX108" fmla="*/ 292066 w 1248674"/>
              <a:gd name="connsiteY108" fmla="*/ 341051 h 989881"/>
              <a:gd name="connsiteX109" fmla="*/ 305005 w 1248674"/>
              <a:gd name="connsiteY109" fmla="*/ 329036 h 989881"/>
              <a:gd name="connsiteX110" fmla="*/ 318869 w 1248674"/>
              <a:gd name="connsiteY110" fmla="*/ 317021 h 989881"/>
              <a:gd name="connsiteX111" fmla="*/ 325339 w 1248674"/>
              <a:gd name="connsiteY111" fmla="*/ 311475 h 989881"/>
              <a:gd name="connsiteX112" fmla="*/ 331809 w 1248674"/>
              <a:gd name="connsiteY112" fmla="*/ 305930 h 989881"/>
              <a:gd name="connsiteX113" fmla="*/ 345673 w 1248674"/>
              <a:gd name="connsiteY113" fmla="*/ 294838 h 989881"/>
              <a:gd name="connsiteX114" fmla="*/ 349370 w 1248674"/>
              <a:gd name="connsiteY114" fmla="*/ 292066 h 989881"/>
              <a:gd name="connsiteX115" fmla="*/ 353067 w 1248674"/>
              <a:gd name="connsiteY115" fmla="*/ 289293 h 989881"/>
              <a:gd name="connsiteX116" fmla="*/ 360461 w 1248674"/>
              <a:gd name="connsiteY116" fmla="*/ 283747 h 989881"/>
              <a:gd name="connsiteX117" fmla="*/ 389113 w 1248674"/>
              <a:gd name="connsiteY117" fmla="*/ 262489 h 989881"/>
              <a:gd name="connsiteX118" fmla="*/ 403901 w 1248674"/>
              <a:gd name="connsiteY118" fmla="*/ 252323 h 989881"/>
              <a:gd name="connsiteX119" fmla="*/ 411295 w 1248674"/>
              <a:gd name="connsiteY119" fmla="*/ 247701 h 989881"/>
              <a:gd name="connsiteX120" fmla="*/ 418689 w 1248674"/>
              <a:gd name="connsiteY120" fmla="*/ 243080 h 989881"/>
              <a:gd name="connsiteX121" fmla="*/ 433478 w 1248674"/>
              <a:gd name="connsiteY121" fmla="*/ 233837 h 989881"/>
              <a:gd name="connsiteX122" fmla="*/ 449190 w 1248674"/>
              <a:gd name="connsiteY122" fmla="*/ 225519 h 989881"/>
              <a:gd name="connsiteX123" fmla="*/ 456584 w 1248674"/>
              <a:gd name="connsiteY123" fmla="*/ 220898 h 989881"/>
              <a:gd name="connsiteX124" fmla="*/ 463978 w 1248674"/>
              <a:gd name="connsiteY124" fmla="*/ 217201 h 989881"/>
              <a:gd name="connsiteX125" fmla="*/ 479691 w 1248674"/>
              <a:gd name="connsiteY125" fmla="*/ 208882 h 989881"/>
              <a:gd name="connsiteX126" fmla="*/ 511115 w 1248674"/>
              <a:gd name="connsiteY126" fmla="*/ 194094 h 989881"/>
              <a:gd name="connsiteX127" fmla="*/ 526828 w 1248674"/>
              <a:gd name="connsiteY127" fmla="*/ 186700 h 989881"/>
              <a:gd name="connsiteX128" fmla="*/ 542540 w 1248674"/>
              <a:gd name="connsiteY128" fmla="*/ 180230 h 989881"/>
              <a:gd name="connsiteX129" fmla="*/ 558253 w 1248674"/>
              <a:gd name="connsiteY129" fmla="*/ 173761 h 989881"/>
              <a:gd name="connsiteX130" fmla="*/ 573965 w 1248674"/>
              <a:gd name="connsiteY130" fmla="*/ 168215 h 989881"/>
              <a:gd name="connsiteX131" fmla="*/ 589677 w 1248674"/>
              <a:gd name="connsiteY131" fmla="*/ 162669 h 989881"/>
              <a:gd name="connsiteX132" fmla="*/ 597996 w 1248674"/>
              <a:gd name="connsiteY132" fmla="*/ 159897 h 989881"/>
              <a:gd name="connsiteX133" fmla="*/ 606314 w 1248674"/>
              <a:gd name="connsiteY133" fmla="*/ 157124 h 989881"/>
              <a:gd name="connsiteX134" fmla="*/ 622026 w 1248674"/>
              <a:gd name="connsiteY134" fmla="*/ 152503 h 989881"/>
              <a:gd name="connsiteX135" fmla="*/ 637739 w 1248674"/>
              <a:gd name="connsiteY135" fmla="*/ 147881 h 989881"/>
              <a:gd name="connsiteX136" fmla="*/ 645133 w 1248674"/>
              <a:gd name="connsiteY136" fmla="*/ 146033 h 989881"/>
              <a:gd name="connsiteX137" fmla="*/ 652527 w 1248674"/>
              <a:gd name="connsiteY137" fmla="*/ 144184 h 989881"/>
              <a:gd name="connsiteX138" fmla="*/ 668239 w 1248674"/>
              <a:gd name="connsiteY138" fmla="*/ 140487 h 989881"/>
              <a:gd name="connsiteX139" fmla="*/ 675634 w 1248674"/>
              <a:gd name="connsiteY139" fmla="*/ 138639 h 989881"/>
              <a:gd name="connsiteX140" fmla="*/ 683027 w 1248674"/>
              <a:gd name="connsiteY140" fmla="*/ 136790 h 989881"/>
              <a:gd name="connsiteX141" fmla="*/ 697815 w 1248674"/>
              <a:gd name="connsiteY141" fmla="*/ 134017 h 989881"/>
              <a:gd name="connsiteX142" fmla="*/ 712604 w 1248674"/>
              <a:gd name="connsiteY142" fmla="*/ 131245 h 989881"/>
              <a:gd name="connsiteX143" fmla="*/ 719998 w 1248674"/>
              <a:gd name="connsiteY143" fmla="*/ 130320 h 989881"/>
              <a:gd name="connsiteX144" fmla="*/ 727392 w 1248674"/>
              <a:gd name="connsiteY144" fmla="*/ 129396 h 989881"/>
              <a:gd name="connsiteX145" fmla="*/ 756968 w 1248674"/>
              <a:gd name="connsiteY145" fmla="*/ 125699 h 989881"/>
              <a:gd name="connsiteX146" fmla="*/ 770832 w 1248674"/>
              <a:gd name="connsiteY146" fmla="*/ 123850 h 989881"/>
              <a:gd name="connsiteX147" fmla="*/ 784696 w 1248674"/>
              <a:gd name="connsiteY147" fmla="*/ 122926 h 989881"/>
              <a:gd name="connsiteX148" fmla="*/ 887288 w 1248674"/>
              <a:gd name="connsiteY148" fmla="*/ 121078 h 989881"/>
              <a:gd name="connsiteX149" fmla="*/ 898380 w 1248674"/>
              <a:gd name="connsiteY149" fmla="*/ 122002 h 989881"/>
              <a:gd name="connsiteX150" fmla="*/ 909471 w 1248674"/>
              <a:gd name="connsiteY150" fmla="*/ 122926 h 989881"/>
              <a:gd name="connsiteX151" fmla="*/ 920562 w 1248674"/>
              <a:gd name="connsiteY151" fmla="*/ 123850 h 989881"/>
              <a:gd name="connsiteX152" fmla="*/ 926107 w 1248674"/>
              <a:gd name="connsiteY152" fmla="*/ 123850 h 989881"/>
              <a:gd name="connsiteX153" fmla="*/ 931653 w 1248674"/>
              <a:gd name="connsiteY153" fmla="*/ 124775 h 989881"/>
              <a:gd name="connsiteX154" fmla="*/ 951063 w 1248674"/>
              <a:gd name="connsiteY154" fmla="*/ 126623 h 989881"/>
              <a:gd name="connsiteX155" fmla="*/ 969548 w 1248674"/>
              <a:gd name="connsiteY155" fmla="*/ 129396 h 989881"/>
              <a:gd name="connsiteX156" fmla="*/ 977866 w 1248674"/>
              <a:gd name="connsiteY156" fmla="*/ 130320 h 989881"/>
              <a:gd name="connsiteX157" fmla="*/ 986184 w 1248674"/>
              <a:gd name="connsiteY157" fmla="*/ 132169 h 989881"/>
              <a:gd name="connsiteX158" fmla="*/ 1000972 w 1248674"/>
              <a:gd name="connsiteY158" fmla="*/ 134942 h 989881"/>
              <a:gd name="connsiteX159" fmla="*/ 1007442 w 1248674"/>
              <a:gd name="connsiteY159" fmla="*/ 135866 h 989881"/>
              <a:gd name="connsiteX160" fmla="*/ 1013912 w 1248674"/>
              <a:gd name="connsiteY160" fmla="*/ 136790 h 989881"/>
              <a:gd name="connsiteX161" fmla="*/ 1025003 w 1248674"/>
              <a:gd name="connsiteY161" fmla="*/ 139563 h 989881"/>
              <a:gd name="connsiteX162" fmla="*/ 1029625 w 1248674"/>
              <a:gd name="connsiteY162" fmla="*/ 140487 h 989881"/>
              <a:gd name="connsiteX163" fmla="*/ 1034246 w 1248674"/>
              <a:gd name="connsiteY163" fmla="*/ 141412 h 989881"/>
              <a:gd name="connsiteX164" fmla="*/ 1041640 w 1248674"/>
              <a:gd name="connsiteY164" fmla="*/ 143260 h 989881"/>
              <a:gd name="connsiteX165" fmla="*/ 1049958 w 1248674"/>
              <a:gd name="connsiteY165" fmla="*/ 145109 h 989881"/>
              <a:gd name="connsiteX166" fmla="*/ 1065670 w 1248674"/>
              <a:gd name="connsiteY166" fmla="*/ 150654 h 989881"/>
              <a:gd name="connsiteX167" fmla="*/ 1072819 w 1248674"/>
              <a:gd name="connsiteY167" fmla="*/ 154467 h 98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48674" h="989881">
                <a:moveTo>
                  <a:pt x="1112808" y="0"/>
                </a:moveTo>
                <a:lnTo>
                  <a:pt x="1248674" y="328112"/>
                </a:lnTo>
                <a:lnTo>
                  <a:pt x="895607" y="287445"/>
                </a:lnTo>
                <a:lnTo>
                  <a:pt x="980860" y="234625"/>
                </a:lnTo>
                <a:lnTo>
                  <a:pt x="956608" y="229216"/>
                </a:lnTo>
                <a:cubicBezTo>
                  <a:pt x="951987" y="228292"/>
                  <a:pt x="946441" y="227368"/>
                  <a:pt x="940895" y="226443"/>
                </a:cubicBezTo>
                <a:cubicBezTo>
                  <a:pt x="935350" y="225519"/>
                  <a:pt x="929805" y="224595"/>
                  <a:pt x="923335" y="223671"/>
                </a:cubicBezTo>
                <a:cubicBezTo>
                  <a:pt x="921486" y="223671"/>
                  <a:pt x="920562" y="223671"/>
                  <a:pt x="918713" y="222746"/>
                </a:cubicBezTo>
                <a:cubicBezTo>
                  <a:pt x="916865" y="222746"/>
                  <a:pt x="915941" y="222746"/>
                  <a:pt x="914092" y="221822"/>
                </a:cubicBezTo>
                <a:cubicBezTo>
                  <a:pt x="911320" y="221822"/>
                  <a:pt x="907622" y="220898"/>
                  <a:pt x="904850" y="220898"/>
                </a:cubicBezTo>
                <a:cubicBezTo>
                  <a:pt x="902077" y="220898"/>
                  <a:pt x="898380" y="219974"/>
                  <a:pt x="894682" y="219974"/>
                </a:cubicBezTo>
                <a:cubicBezTo>
                  <a:pt x="890986" y="219974"/>
                  <a:pt x="888213" y="219049"/>
                  <a:pt x="884516" y="219049"/>
                </a:cubicBezTo>
                <a:cubicBezTo>
                  <a:pt x="856788" y="217201"/>
                  <a:pt x="826288" y="216276"/>
                  <a:pt x="793014" y="218125"/>
                </a:cubicBezTo>
                <a:cubicBezTo>
                  <a:pt x="789317" y="218125"/>
                  <a:pt x="784696" y="218125"/>
                  <a:pt x="780075" y="219049"/>
                </a:cubicBezTo>
                <a:cubicBezTo>
                  <a:pt x="775453" y="219049"/>
                  <a:pt x="771756" y="219974"/>
                  <a:pt x="767135" y="219974"/>
                </a:cubicBezTo>
                <a:cubicBezTo>
                  <a:pt x="758817" y="220898"/>
                  <a:pt x="749574" y="221822"/>
                  <a:pt x="741256" y="222746"/>
                </a:cubicBezTo>
                <a:cubicBezTo>
                  <a:pt x="739407" y="222746"/>
                  <a:pt x="736634" y="223671"/>
                  <a:pt x="734786" y="223671"/>
                </a:cubicBezTo>
                <a:cubicBezTo>
                  <a:pt x="732937" y="223671"/>
                  <a:pt x="730164" y="224595"/>
                  <a:pt x="728316" y="224595"/>
                </a:cubicBezTo>
                <a:cubicBezTo>
                  <a:pt x="723695" y="225519"/>
                  <a:pt x="719073" y="225519"/>
                  <a:pt x="714452" y="226443"/>
                </a:cubicBezTo>
                <a:cubicBezTo>
                  <a:pt x="709831" y="227368"/>
                  <a:pt x="705209" y="228292"/>
                  <a:pt x="700588" y="229216"/>
                </a:cubicBezTo>
                <a:cubicBezTo>
                  <a:pt x="698740" y="229216"/>
                  <a:pt x="695967" y="230140"/>
                  <a:pt x="694119" y="230140"/>
                </a:cubicBezTo>
                <a:cubicBezTo>
                  <a:pt x="692270" y="230140"/>
                  <a:pt x="689497" y="231065"/>
                  <a:pt x="687649" y="231065"/>
                </a:cubicBezTo>
                <a:cubicBezTo>
                  <a:pt x="683027" y="231989"/>
                  <a:pt x="678406" y="232913"/>
                  <a:pt x="673785" y="233837"/>
                </a:cubicBezTo>
                <a:cubicBezTo>
                  <a:pt x="671012" y="234761"/>
                  <a:pt x="669164" y="234761"/>
                  <a:pt x="666391" y="235686"/>
                </a:cubicBezTo>
                <a:cubicBezTo>
                  <a:pt x="663618" y="236610"/>
                  <a:pt x="661770" y="236610"/>
                  <a:pt x="658996" y="237534"/>
                </a:cubicBezTo>
                <a:cubicBezTo>
                  <a:pt x="654375" y="238459"/>
                  <a:pt x="649754" y="239383"/>
                  <a:pt x="645133" y="241231"/>
                </a:cubicBezTo>
                <a:cubicBezTo>
                  <a:pt x="640511" y="242156"/>
                  <a:pt x="635890" y="244004"/>
                  <a:pt x="631269" y="244928"/>
                </a:cubicBezTo>
                <a:cubicBezTo>
                  <a:pt x="628496" y="245853"/>
                  <a:pt x="626647" y="245853"/>
                  <a:pt x="623875" y="246777"/>
                </a:cubicBezTo>
                <a:cubicBezTo>
                  <a:pt x="621102" y="247701"/>
                  <a:pt x="619253" y="248625"/>
                  <a:pt x="616481" y="248625"/>
                </a:cubicBezTo>
                <a:cubicBezTo>
                  <a:pt x="611859" y="250474"/>
                  <a:pt x="607238" y="251398"/>
                  <a:pt x="601693" y="253247"/>
                </a:cubicBezTo>
                <a:cubicBezTo>
                  <a:pt x="597072" y="255095"/>
                  <a:pt x="592450" y="256020"/>
                  <a:pt x="586904" y="257868"/>
                </a:cubicBezTo>
                <a:cubicBezTo>
                  <a:pt x="582283" y="259717"/>
                  <a:pt x="577662" y="260641"/>
                  <a:pt x="572116" y="262489"/>
                </a:cubicBezTo>
                <a:cubicBezTo>
                  <a:pt x="567495" y="264338"/>
                  <a:pt x="562874" y="266187"/>
                  <a:pt x="557328" y="268035"/>
                </a:cubicBezTo>
                <a:cubicBezTo>
                  <a:pt x="552707" y="269883"/>
                  <a:pt x="548085" y="271732"/>
                  <a:pt x="542540" y="273580"/>
                </a:cubicBezTo>
                <a:cubicBezTo>
                  <a:pt x="532373" y="277277"/>
                  <a:pt x="523131" y="281899"/>
                  <a:pt x="513888" y="285596"/>
                </a:cubicBezTo>
                <a:cubicBezTo>
                  <a:pt x="509267" y="287444"/>
                  <a:pt x="504646" y="290217"/>
                  <a:pt x="499100" y="292066"/>
                </a:cubicBezTo>
                <a:cubicBezTo>
                  <a:pt x="496327" y="292990"/>
                  <a:pt x="494478" y="293914"/>
                  <a:pt x="491706" y="295763"/>
                </a:cubicBezTo>
                <a:cubicBezTo>
                  <a:pt x="488933" y="296687"/>
                  <a:pt x="487084" y="298536"/>
                  <a:pt x="484312" y="299460"/>
                </a:cubicBezTo>
                <a:cubicBezTo>
                  <a:pt x="479691" y="302233"/>
                  <a:pt x="475069" y="304081"/>
                  <a:pt x="470448" y="306854"/>
                </a:cubicBezTo>
                <a:cubicBezTo>
                  <a:pt x="465827" y="309627"/>
                  <a:pt x="461205" y="312399"/>
                  <a:pt x="456584" y="314248"/>
                </a:cubicBezTo>
                <a:lnTo>
                  <a:pt x="449190" y="317945"/>
                </a:lnTo>
                <a:lnTo>
                  <a:pt x="441796" y="321642"/>
                </a:lnTo>
                <a:cubicBezTo>
                  <a:pt x="437174" y="324415"/>
                  <a:pt x="432553" y="327187"/>
                  <a:pt x="427932" y="329960"/>
                </a:cubicBezTo>
                <a:cubicBezTo>
                  <a:pt x="418689" y="335506"/>
                  <a:pt x="409447" y="341051"/>
                  <a:pt x="400204" y="347521"/>
                </a:cubicBezTo>
                <a:lnTo>
                  <a:pt x="393735" y="352142"/>
                </a:lnTo>
                <a:lnTo>
                  <a:pt x="390037" y="353991"/>
                </a:lnTo>
                <a:lnTo>
                  <a:pt x="386340" y="356764"/>
                </a:lnTo>
                <a:lnTo>
                  <a:pt x="373401" y="366006"/>
                </a:lnTo>
                <a:cubicBezTo>
                  <a:pt x="371552" y="367855"/>
                  <a:pt x="368779" y="369703"/>
                  <a:pt x="366931" y="370628"/>
                </a:cubicBezTo>
                <a:lnTo>
                  <a:pt x="360461" y="375249"/>
                </a:lnTo>
                <a:cubicBezTo>
                  <a:pt x="355840" y="378946"/>
                  <a:pt x="352143" y="381719"/>
                  <a:pt x="347522" y="385416"/>
                </a:cubicBezTo>
                <a:lnTo>
                  <a:pt x="334582" y="395583"/>
                </a:lnTo>
                <a:lnTo>
                  <a:pt x="322567" y="406674"/>
                </a:lnTo>
                <a:cubicBezTo>
                  <a:pt x="320718" y="408522"/>
                  <a:pt x="318869" y="410371"/>
                  <a:pt x="316097" y="412219"/>
                </a:cubicBezTo>
                <a:lnTo>
                  <a:pt x="309627" y="417765"/>
                </a:lnTo>
                <a:cubicBezTo>
                  <a:pt x="305930" y="421462"/>
                  <a:pt x="301308" y="425159"/>
                  <a:pt x="297611" y="428856"/>
                </a:cubicBezTo>
                <a:cubicBezTo>
                  <a:pt x="290217" y="436250"/>
                  <a:pt x="281899" y="443644"/>
                  <a:pt x="274505" y="451962"/>
                </a:cubicBezTo>
                <a:lnTo>
                  <a:pt x="268959" y="457508"/>
                </a:lnTo>
                <a:lnTo>
                  <a:pt x="266187" y="460281"/>
                </a:lnTo>
                <a:lnTo>
                  <a:pt x="263414" y="463054"/>
                </a:lnTo>
                <a:cubicBezTo>
                  <a:pt x="259717" y="466751"/>
                  <a:pt x="256020" y="471372"/>
                  <a:pt x="252323" y="475069"/>
                </a:cubicBezTo>
                <a:cubicBezTo>
                  <a:pt x="237535" y="490781"/>
                  <a:pt x="223671" y="507418"/>
                  <a:pt x="210731" y="524055"/>
                </a:cubicBezTo>
                <a:cubicBezTo>
                  <a:pt x="208883" y="525903"/>
                  <a:pt x="207034" y="528676"/>
                  <a:pt x="206110" y="530524"/>
                </a:cubicBezTo>
                <a:cubicBezTo>
                  <a:pt x="204261" y="532373"/>
                  <a:pt x="203337" y="535146"/>
                  <a:pt x="201489" y="536994"/>
                </a:cubicBezTo>
                <a:cubicBezTo>
                  <a:pt x="198716" y="541616"/>
                  <a:pt x="195019" y="545312"/>
                  <a:pt x="192246" y="549934"/>
                </a:cubicBezTo>
                <a:cubicBezTo>
                  <a:pt x="189473" y="554555"/>
                  <a:pt x="185776" y="558252"/>
                  <a:pt x="183003" y="562873"/>
                </a:cubicBezTo>
                <a:cubicBezTo>
                  <a:pt x="181155" y="564722"/>
                  <a:pt x="180230" y="567495"/>
                  <a:pt x="178382" y="569343"/>
                </a:cubicBezTo>
                <a:cubicBezTo>
                  <a:pt x="176533" y="571192"/>
                  <a:pt x="175609" y="573965"/>
                  <a:pt x="173761" y="575813"/>
                </a:cubicBezTo>
                <a:cubicBezTo>
                  <a:pt x="127548" y="644208"/>
                  <a:pt x="93350" y="714452"/>
                  <a:pt x="68395" y="776377"/>
                </a:cubicBezTo>
                <a:cubicBezTo>
                  <a:pt x="56380" y="807802"/>
                  <a:pt x="46213" y="836454"/>
                  <a:pt x="38819" y="862333"/>
                </a:cubicBezTo>
                <a:cubicBezTo>
                  <a:pt x="37895" y="865106"/>
                  <a:pt x="36970" y="868803"/>
                  <a:pt x="36046" y="871576"/>
                </a:cubicBezTo>
                <a:cubicBezTo>
                  <a:pt x="35122" y="874349"/>
                  <a:pt x="34198" y="878046"/>
                  <a:pt x="33273" y="880819"/>
                </a:cubicBezTo>
                <a:cubicBezTo>
                  <a:pt x="31425" y="887288"/>
                  <a:pt x="29576" y="892834"/>
                  <a:pt x="28652" y="898379"/>
                </a:cubicBezTo>
                <a:cubicBezTo>
                  <a:pt x="26804" y="903925"/>
                  <a:pt x="25879" y="909470"/>
                  <a:pt x="24031" y="915016"/>
                </a:cubicBezTo>
                <a:cubicBezTo>
                  <a:pt x="22182" y="920562"/>
                  <a:pt x="21258" y="925183"/>
                  <a:pt x="20334" y="929804"/>
                </a:cubicBezTo>
                <a:cubicBezTo>
                  <a:pt x="19409" y="934426"/>
                  <a:pt x="17561" y="939047"/>
                  <a:pt x="16637" y="943668"/>
                </a:cubicBezTo>
                <a:cubicBezTo>
                  <a:pt x="15713" y="948289"/>
                  <a:pt x="14788" y="951986"/>
                  <a:pt x="13864" y="955683"/>
                </a:cubicBezTo>
                <a:cubicBezTo>
                  <a:pt x="12940" y="959381"/>
                  <a:pt x="12016" y="963078"/>
                  <a:pt x="11091" y="965850"/>
                </a:cubicBezTo>
                <a:cubicBezTo>
                  <a:pt x="10167" y="968623"/>
                  <a:pt x="9243" y="972320"/>
                  <a:pt x="9243" y="974169"/>
                </a:cubicBezTo>
                <a:cubicBezTo>
                  <a:pt x="6470" y="984335"/>
                  <a:pt x="3697" y="989881"/>
                  <a:pt x="2773" y="989881"/>
                </a:cubicBezTo>
                <a:cubicBezTo>
                  <a:pt x="924" y="989881"/>
                  <a:pt x="0" y="984335"/>
                  <a:pt x="0" y="973244"/>
                </a:cubicBezTo>
                <a:cubicBezTo>
                  <a:pt x="0" y="970472"/>
                  <a:pt x="0" y="967699"/>
                  <a:pt x="0" y="964002"/>
                </a:cubicBezTo>
                <a:cubicBezTo>
                  <a:pt x="0" y="960305"/>
                  <a:pt x="0" y="957532"/>
                  <a:pt x="0" y="952911"/>
                </a:cubicBezTo>
                <a:cubicBezTo>
                  <a:pt x="0" y="949214"/>
                  <a:pt x="0" y="944592"/>
                  <a:pt x="924" y="939971"/>
                </a:cubicBezTo>
                <a:cubicBezTo>
                  <a:pt x="924" y="935350"/>
                  <a:pt x="1849" y="930729"/>
                  <a:pt x="1849" y="926107"/>
                </a:cubicBezTo>
                <a:cubicBezTo>
                  <a:pt x="2773" y="921486"/>
                  <a:pt x="2773" y="915940"/>
                  <a:pt x="3697" y="910395"/>
                </a:cubicBezTo>
                <a:cubicBezTo>
                  <a:pt x="4621" y="904849"/>
                  <a:pt x="5546" y="899304"/>
                  <a:pt x="5546" y="892834"/>
                </a:cubicBezTo>
                <a:cubicBezTo>
                  <a:pt x="6470" y="887288"/>
                  <a:pt x="7394" y="880819"/>
                  <a:pt x="8319" y="874349"/>
                </a:cubicBezTo>
                <a:cubicBezTo>
                  <a:pt x="9243" y="871576"/>
                  <a:pt x="9243" y="867879"/>
                  <a:pt x="10167" y="864182"/>
                </a:cubicBezTo>
                <a:cubicBezTo>
                  <a:pt x="11091" y="860485"/>
                  <a:pt x="11091" y="857712"/>
                  <a:pt x="12016" y="854015"/>
                </a:cubicBezTo>
                <a:cubicBezTo>
                  <a:pt x="17561" y="826287"/>
                  <a:pt x="24031" y="795787"/>
                  <a:pt x="34198" y="762513"/>
                </a:cubicBezTo>
                <a:cubicBezTo>
                  <a:pt x="44365" y="729240"/>
                  <a:pt x="56380" y="694118"/>
                  <a:pt x="72092" y="657148"/>
                </a:cubicBezTo>
                <a:cubicBezTo>
                  <a:pt x="87805" y="620178"/>
                  <a:pt x="107214" y="582283"/>
                  <a:pt x="129396" y="545312"/>
                </a:cubicBezTo>
                <a:cubicBezTo>
                  <a:pt x="131245" y="542540"/>
                  <a:pt x="132169" y="540691"/>
                  <a:pt x="134018" y="537919"/>
                </a:cubicBezTo>
                <a:cubicBezTo>
                  <a:pt x="135866" y="535146"/>
                  <a:pt x="136790" y="533297"/>
                  <a:pt x="138639" y="530524"/>
                </a:cubicBezTo>
                <a:cubicBezTo>
                  <a:pt x="141412" y="525903"/>
                  <a:pt x="144184" y="521282"/>
                  <a:pt x="147881" y="516660"/>
                </a:cubicBezTo>
                <a:cubicBezTo>
                  <a:pt x="150654" y="512039"/>
                  <a:pt x="154351" y="507418"/>
                  <a:pt x="157124" y="502797"/>
                </a:cubicBezTo>
                <a:cubicBezTo>
                  <a:pt x="158973" y="500024"/>
                  <a:pt x="159897" y="498175"/>
                  <a:pt x="161745" y="495403"/>
                </a:cubicBezTo>
                <a:cubicBezTo>
                  <a:pt x="163594" y="492630"/>
                  <a:pt x="164518" y="490781"/>
                  <a:pt x="166367" y="488009"/>
                </a:cubicBezTo>
                <a:cubicBezTo>
                  <a:pt x="179306" y="469523"/>
                  <a:pt x="193170" y="451038"/>
                  <a:pt x="207958" y="432553"/>
                </a:cubicBezTo>
                <a:cubicBezTo>
                  <a:pt x="211655" y="427932"/>
                  <a:pt x="215352" y="423311"/>
                  <a:pt x="219049" y="418689"/>
                </a:cubicBezTo>
                <a:lnTo>
                  <a:pt x="221822" y="414992"/>
                </a:lnTo>
                <a:lnTo>
                  <a:pt x="224595" y="411295"/>
                </a:lnTo>
                <a:lnTo>
                  <a:pt x="230141" y="404825"/>
                </a:lnTo>
                <a:cubicBezTo>
                  <a:pt x="237535" y="395583"/>
                  <a:pt x="245853" y="387264"/>
                  <a:pt x="254171" y="378946"/>
                </a:cubicBezTo>
                <a:cubicBezTo>
                  <a:pt x="257868" y="374325"/>
                  <a:pt x="262490" y="370628"/>
                  <a:pt x="266187" y="366006"/>
                </a:cubicBezTo>
                <a:lnTo>
                  <a:pt x="272656" y="359536"/>
                </a:lnTo>
                <a:cubicBezTo>
                  <a:pt x="274505" y="357688"/>
                  <a:pt x="277278" y="355839"/>
                  <a:pt x="279126" y="353067"/>
                </a:cubicBezTo>
                <a:cubicBezTo>
                  <a:pt x="283748" y="349370"/>
                  <a:pt x="287445" y="344749"/>
                  <a:pt x="292066" y="341051"/>
                </a:cubicBezTo>
                <a:lnTo>
                  <a:pt x="305005" y="329036"/>
                </a:lnTo>
                <a:cubicBezTo>
                  <a:pt x="309627" y="325339"/>
                  <a:pt x="314248" y="320718"/>
                  <a:pt x="318869" y="317021"/>
                </a:cubicBezTo>
                <a:lnTo>
                  <a:pt x="325339" y="311475"/>
                </a:lnTo>
                <a:cubicBezTo>
                  <a:pt x="327188" y="309627"/>
                  <a:pt x="329961" y="307778"/>
                  <a:pt x="331809" y="305930"/>
                </a:cubicBezTo>
                <a:lnTo>
                  <a:pt x="345673" y="294838"/>
                </a:lnTo>
                <a:lnTo>
                  <a:pt x="349370" y="292066"/>
                </a:lnTo>
                <a:lnTo>
                  <a:pt x="353067" y="289293"/>
                </a:lnTo>
                <a:lnTo>
                  <a:pt x="360461" y="283747"/>
                </a:lnTo>
                <a:cubicBezTo>
                  <a:pt x="369704" y="276353"/>
                  <a:pt x="379871" y="269883"/>
                  <a:pt x="389113" y="262489"/>
                </a:cubicBezTo>
                <a:cubicBezTo>
                  <a:pt x="393735" y="258792"/>
                  <a:pt x="399280" y="256020"/>
                  <a:pt x="403901" y="252323"/>
                </a:cubicBezTo>
                <a:lnTo>
                  <a:pt x="411295" y="247701"/>
                </a:lnTo>
                <a:lnTo>
                  <a:pt x="418689" y="243080"/>
                </a:lnTo>
                <a:cubicBezTo>
                  <a:pt x="423310" y="240307"/>
                  <a:pt x="428856" y="236610"/>
                  <a:pt x="433478" y="233837"/>
                </a:cubicBezTo>
                <a:cubicBezTo>
                  <a:pt x="439023" y="231065"/>
                  <a:pt x="443644" y="228292"/>
                  <a:pt x="449190" y="225519"/>
                </a:cubicBezTo>
                <a:cubicBezTo>
                  <a:pt x="451963" y="223671"/>
                  <a:pt x="454735" y="222746"/>
                  <a:pt x="456584" y="220898"/>
                </a:cubicBezTo>
                <a:cubicBezTo>
                  <a:pt x="459357" y="219974"/>
                  <a:pt x="462129" y="218125"/>
                  <a:pt x="463978" y="217201"/>
                </a:cubicBezTo>
                <a:cubicBezTo>
                  <a:pt x="469523" y="214428"/>
                  <a:pt x="474145" y="211655"/>
                  <a:pt x="479691" y="208882"/>
                </a:cubicBezTo>
                <a:cubicBezTo>
                  <a:pt x="489857" y="204261"/>
                  <a:pt x="500024" y="198715"/>
                  <a:pt x="511115" y="194094"/>
                </a:cubicBezTo>
                <a:cubicBezTo>
                  <a:pt x="516661" y="191321"/>
                  <a:pt x="521282" y="189473"/>
                  <a:pt x="526828" y="186700"/>
                </a:cubicBezTo>
                <a:cubicBezTo>
                  <a:pt x="532373" y="184852"/>
                  <a:pt x="536995" y="182079"/>
                  <a:pt x="542540" y="180230"/>
                </a:cubicBezTo>
                <a:cubicBezTo>
                  <a:pt x="548085" y="178382"/>
                  <a:pt x="552707" y="175609"/>
                  <a:pt x="558253" y="173761"/>
                </a:cubicBezTo>
                <a:cubicBezTo>
                  <a:pt x="563798" y="171912"/>
                  <a:pt x="568419" y="170063"/>
                  <a:pt x="573965" y="168215"/>
                </a:cubicBezTo>
                <a:cubicBezTo>
                  <a:pt x="579510" y="166366"/>
                  <a:pt x="584132" y="164518"/>
                  <a:pt x="589677" y="162669"/>
                </a:cubicBezTo>
                <a:cubicBezTo>
                  <a:pt x="592450" y="161745"/>
                  <a:pt x="595223" y="160821"/>
                  <a:pt x="597996" y="159897"/>
                </a:cubicBezTo>
                <a:cubicBezTo>
                  <a:pt x="600768" y="158972"/>
                  <a:pt x="603541" y="158048"/>
                  <a:pt x="606314" y="157124"/>
                </a:cubicBezTo>
                <a:cubicBezTo>
                  <a:pt x="611859" y="155275"/>
                  <a:pt x="616481" y="153427"/>
                  <a:pt x="622026" y="152503"/>
                </a:cubicBezTo>
                <a:cubicBezTo>
                  <a:pt x="627572" y="150654"/>
                  <a:pt x="632193" y="149730"/>
                  <a:pt x="637739" y="147881"/>
                </a:cubicBezTo>
                <a:cubicBezTo>
                  <a:pt x="640511" y="146957"/>
                  <a:pt x="643284" y="146033"/>
                  <a:pt x="645133" y="146033"/>
                </a:cubicBezTo>
                <a:cubicBezTo>
                  <a:pt x="647906" y="145109"/>
                  <a:pt x="650678" y="145109"/>
                  <a:pt x="652527" y="144184"/>
                </a:cubicBezTo>
                <a:cubicBezTo>
                  <a:pt x="658072" y="143260"/>
                  <a:pt x="662694" y="141412"/>
                  <a:pt x="668239" y="140487"/>
                </a:cubicBezTo>
                <a:cubicBezTo>
                  <a:pt x="671012" y="139563"/>
                  <a:pt x="673785" y="139563"/>
                  <a:pt x="675634" y="138639"/>
                </a:cubicBezTo>
                <a:cubicBezTo>
                  <a:pt x="678406" y="137714"/>
                  <a:pt x="681179" y="137714"/>
                  <a:pt x="683027" y="136790"/>
                </a:cubicBezTo>
                <a:cubicBezTo>
                  <a:pt x="688573" y="135866"/>
                  <a:pt x="693194" y="134942"/>
                  <a:pt x="697815" y="134017"/>
                </a:cubicBezTo>
                <a:cubicBezTo>
                  <a:pt x="702437" y="133093"/>
                  <a:pt x="707983" y="132169"/>
                  <a:pt x="712604" y="131245"/>
                </a:cubicBezTo>
                <a:cubicBezTo>
                  <a:pt x="715377" y="131245"/>
                  <a:pt x="717225" y="130320"/>
                  <a:pt x="719998" y="130320"/>
                </a:cubicBezTo>
                <a:cubicBezTo>
                  <a:pt x="722771" y="130320"/>
                  <a:pt x="724619" y="129396"/>
                  <a:pt x="727392" y="129396"/>
                </a:cubicBezTo>
                <a:cubicBezTo>
                  <a:pt x="737558" y="127548"/>
                  <a:pt x="746801" y="126623"/>
                  <a:pt x="756968" y="125699"/>
                </a:cubicBezTo>
                <a:cubicBezTo>
                  <a:pt x="761589" y="124775"/>
                  <a:pt x="766211" y="124775"/>
                  <a:pt x="770832" y="123850"/>
                </a:cubicBezTo>
                <a:cubicBezTo>
                  <a:pt x="775453" y="122926"/>
                  <a:pt x="780075" y="122926"/>
                  <a:pt x="784696" y="122926"/>
                </a:cubicBezTo>
                <a:cubicBezTo>
                  <a:pt x="821666" y="120153"/>
                  <a:pt x="856788" y="119229"/>
                  <a:pt x="887288" y="121078"/>
                </a:cubicBezTo>
                <a:cubicBezTo>
                  <a:pt x="890986" y="121078"/>
                  <a:pt x="894682" y="121078"/>
                  <a:pt x="898380" y="122002"/>
                </a:cubicBezTo>
                <a:cubicBezTo>
                  <a:pt x="902077" y="122002"/>
                  <a:pt x="905774" y="122926"/>
                  <a:pt x="909471" y="122926"/>
                </a:cubicBezTo>
                <a:cubicBezTo>
                  <a:pt x="913168" y="122926"/>
                  <a:pt x="916865" y="123850"/>
                  <a:pt x="920562" y="123850"/>
                </a:cubicBezTo>
                <a:cubicBezTo>
                  <a:pt x="922410" y="123850"/>
                  <a:pt x="924259" y="123850"/>
                  <a:pt x="926107" y="123850"/>
                </a:cubicBezTo>
                <a:cubicBezTo>
                  <a:pt x="927956" y="123850"/>
                  <a:pt x="929805" y="123850"/>
                  <a:pt x="931653" y="124775"/>
                </a:cubicBezTo>
                <a:cubicBezTo>
                  <a:pt x="938123" y="125699"/>
                  <a:pt x="944593" y="126623"/>
                  <a:pt x="951063" y="126623"/>
                </a:cubicBezTo>
                <a:cubicBezTo>
                  <a:pt x="957532" y="127548"/>
                  <a:pt x="963078" y="128472"/>
                  <a:pt x="969548" y="129396"/>
                </a:cubicBezTo>
                <a:cubicBezTo>
                  <a:pt x="972320" y="129396"/>
                  <a:pt x="975093" y="130320"/>
                  <a:pt x="977866" y="130320"/>
                </a:cubicBezTo>
                <a:cubicBezTo>
                  <a:pt x="980639" y="131245"/>
                  <a:pt x="983412" y="131245"/>
                  <a:pt x="986184" y="132169"/>
                </a:cubicBezTo>
                <a:cubicBezTo>
                  <a:pt x="991730" y="133093"/>
                  <a:pt x="996351" y="134017"/>
                  <a:pt x="1000972" y="134942"/>
                </a:cubicBezTo>
                <a:cubicBezTo>
                  <a:pt x="1002821" y="134942"/>
                  <a:pt x="1005593" y="135866"/>
                  <a:pt x="1007442" y="135866"/>
                </a:cubicBezTo>
                <a:cubicBezTo>
                  <a:pt x="1009291" y="136790"/>
                  <a:pt x="1012063" y="136790"/>
                  <a:pt x="1013912" y="136790"/>
                </a:cubicBezTo>
                <a:cubicBezTo>
                  <a:pt x="1017609" y="137714"/>
                  <a:pt x="1021306" y="138639"/>
                  <a:pt x="1025003" y="139563"/>
                </a:cubicBezTo>
                <a:cubicBezTo>
                  <a:pt x="1026852" y="139563"/>
                  <a:pt x="1028700" y="140487"/>
                  <a:pt x="1029625" y="140487"/>
                </a:cubicBezTo>
                <a:cubicBezTo>
                  <a:pt x="1031473" y="140487"/>
                  <a:pt x="1032397" y="141412"/>
                  <a:pt x="1034246" y="141412"/>
                </a:cubicBezTo>
                <a:cubicBezTo>
                  <a:pt x="1037018" y="142336"/>
                  <a:pt x="1039791" y="142336"/>
                  <a:pt x="1041640" y="143260"/>
                </a:cubicBezTo>
                <a:cubicBezTo>
                  <a:pt x="1045337" y="144184"/>
                  <a:pt x="1049034" y="145109"/>
                  <a:pt x="1049958" y="145109"/>
                </a:cubicBezTo>
                <a:cubicBezTo>
                  <a:pt x="1055504" y="146957"/>
                  <a:pt x="1061049" y="148806"/>
                  <a:pt x="1065670" y="150654"/>
                </a:cubicBezTo>
                <a:lnTo>
                  <a:pt x="1072819" y="154467"/>
                </a:lnTo>
                <a:close/>
              </a:path>
            </a:pathLst>
          </a:custGeom>
          <a:solidFill>
            <a:srgbClr val="26273C"/>
          </a:solidFill>
          <a:ln w="923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0916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5" grpId="0"/>
          <p:bldP spid="32" grpId="0" animBg="1"/>
          <p:bldP spid="39" grpId="0" animBg="1"/>
          <p:bldP spid="47" grpId="0" animBg="1"/>
          <p:bldP spid="4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5" grpId="0"/>
          <p:bldP spid="32" grpId="0" animBg="1"/>
          <p:bldP spid="39" grpId="0" animBg="1"/>
          <p:bldP spid="47" grpId="0" animBg="1"/>
          <p:bldP spid="48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A4B575-53A6-4059-8D33-FB24162F827D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Market Validation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5746C3-9510-4612-93C0-FD4DE56F4BA4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39A459-1C84-451A-A841-9C6AB765A9F7}"/>
              </a:ext>
            </a:extLst>
          </p:cNvPr>
          <p:cNvGrpSpPr/>
          <p:nvPr/>
        </p:nvGrpSpPr>
        <p:grpSpPr>
          <a:xfrm>
            <a:off x="1055688" y="2941929"/>
            <a:ext cx="3097593" cy="3097593"/>
            <a:chOff x="1470819" y="3505200"/>
            <a:chExt cx="2752725" cy="2752725"/>
          </a:xfrm>
          <a:solidFill>
            <a:schemeClr val="bg1"/>
          </a:solidFill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5158766-09B4-4720-8DB3-469A442B7A70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2ECDD18-7260-483F-9D12-4D784514C835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FB16C5-956E-4D08-8C88-41350DA453BE}"/>
              </a:ext>
            </a:extLst>
          </p:cNvPr>
          <p:cNvGrpSpPr/>
          <p:nvPr/>
        </p:nvGrpSpPr>
        <p:grpSpPr>
          <a:xfrm>
            <a:off x="5182775" y="3842593"/>
            <a:ext cx="1968913" cy="1968913"/>
            <a:chOff x="1470819" y="3505200"/>
            <a:chExt cx="2752725" cy="2752725"/>
          </a:xfrm>
          <a:solidFill>
            <a:schemeClr val="bg1"/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DCB5538-F0AC-4EC2-8260-B6856E01F724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679E33-9391-4CA7-AC99-CCD13A13397E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35E1B5-3FB1-4C4D-91BF-9E79C25533FE}"/>
              </a:ext>
            </a:extLst>
          </p:cNvPr>
          <p:cNvGrpSpPr/>
          <p:nvPr/>
        </p:nvGrpSpPr>
        <p:grpSpPr>
          <a:xfrm>
            <a:off x="1234676" y="3890561"/>
            <a:ext cx="2739616" cy="1200329"/>
            <a:chOff x="4726193" y="4488747"/>
            <a:chExt cx="2739616" cy="12003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346FED-84B0-4BFD-8443-9471D5FE9288}"/>
                </a:ext>
              </a:extLst>
            </p:cNvPr>
            <p:cNvSpPr txBox="1"/>
            <p:nvPr/>
          </p:nvSpPr>
          <p:spPr>
            <a:xfrm>
              <a:off x="4726193" y="4488747"/>
              <a:ext cx="27396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31,4M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40C6DC-8115-4418-BD41-3BD2BBC2EC46}"/>
                </a:ext>
              </a:extLst>
            </p:cNvPr>
            <p:cNvSpPr txBox="1"/>
            <p:nvPr/>
          </p:nvSpPr>
          <p:spPr>
            <a:xfrm>
              <a:off x="4726193" y="5319744"/>
              <a:ext cx="2739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Million user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FD5499-012C-43A6-843A-E5E02F39DFE6}"/>
              </a:ext>
            </a:extLst>
          </p:cNvPr>
          <p:cNvGrpSpPr/>
          <p:nvPr/>
        </p:nvGrpSpPr>
        <p:grpSpPr>
          <a:xfrm>
            <a:off x="5324062" y="4318436"/>
            <a:ext cx="1686338" cy="1017227"/>
            <a:chOff x="5330705" y="4364368"/>
            <a:chExt cx="1686338" cy="101722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B8C220-159C-49F9-8EFC-85FAEC8B5702}"/>
                </a:ext>
              </a:extLst>
            </p:cNvPr>
            <p:cNvSpPr txBox="1"/>
            <p:nvPr/>
          </p:nvSpPr>
          <p:spPr>
            <a:xfrm>
              <a:off x="5330705" y="4364368"/>
              <a:ext cx="16863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gradFill>
                    <a:gsLst>
                      <a:gs pos="95000">
                        <a:schemeClr val="accent6"/>
                      </a:gs>
                      <a:gs pos="5000">
                        <a:schemeClr val="accent5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14,8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BF3E1F-914A-46ED-9599-2AE1E3E00CA4}"/>
                </a:ext>
              </a:extLst>
            </p:cNvPr>
            <p:cNvSpPr txBox="1"/>
            <p:nvPr/>
          </p:nvSpPr>
          <p:spPr>
            <a:xfrm>
              <a:off x="5330705" y="5073818"/>
              <a:ext cx="16863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Million user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D63A14-1CC7-4DED-9A58-E635BA0734C2}"/>
              </a:ext>
            </a:extLst>
          </p:cNvPr>
          <p:cNvGrpSpPr/>
          <p:nvPr/>
        </p:nvGrpSpPr>
        <p:grpSpPr>
          <a:xfrm>
            <a:off x="3541061" y="2326288"/>
            <a:ext cx="2402144" cy="2402144"/>
            <a:chOff x="1470819" y="3505200"/>
            <a:chExt cx="2752725" cy="2752725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CD43563-C4E7-4948-9224-8239A62EAC93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B34DE7F-1DBC-45AD-936E-C237B7B49BA3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25BFAB-B0BC-4D58-932D-56D15C4F20FC}"/>
              </a:ext>
            </a:extLst>
          </p:cNvPr>
          <p:cNvGrpSpPr/>
          <p:nvPr/>
        </p:nvGrpSpPr>
        <p:grpSpPr>
          <a:xfrm>
            <a:off x="3746087" y="2971902"/>
            <a:ext cx="1992092" cy="1110917"/>
            <a:chOff x="3695420" y="2986409"/>
            <a:chExt cx="1992092" cy="111091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AEFE50-81D4-46C3-8EF1-73E18F139F90}"/>
                </a:ext>
              </a:extLst>
            </p:cNvPr>
            <p:cNvSpPr txBox="1"/>
            <p:nvPr/>
          </p:nvSpPr>
          <p:spPr>
            <a:xfrm>
              <a:off x="3695420" y="2986409"/>
              <a:ext cx="199209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gradFill>
                    <a:gsLst>
                      <a:gs pos="95000">
                        <a:schemeClr val="accent4"/>
                      </a:gs>
                      <a:gs pos="5000">
                        <a:schemeClr val="accent3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28,7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780FD5B-7341-4C60-868D-310BFCE0523B}"/>
                </a:ext>
              </a:extLst>
            </p:cNvPr>
            <p:cNvSpPr txBox="1"/>
            <p:nvPr/>
          </p:nvSpPr>
          <p:spPr>
            <a:xfrm>
              <a:off x="3695420" y="3758772"/>
              <a:ext cx="1992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Million user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FE82876-563F-4BC5-ADDB-2B4BA0409E0F}"/>
              </a:ext>
            </a:extLst>
          </p:cNvPr>
          <p:cNvGrpSpPr/>
          <p:nvPr/>
        </p:nvGrpSpPr>
        <p:grpSpPr>
          <a:xfrm>
            <a:off x="7666240" y="3517809"/>
            <a:ext cx="3291084" cy="1469377"/>
            <a:chOff x="7666240" y="3713487"/>
            <a:chExt cx="3291084" cy="146937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83E06EF-BF0A-49EA-A294-12A26FAC74F5}"/>
                </a:ext>
              </a:extLst>
            </p:cNvPr>
            <p:cNvSpPr/>
            <p:nvPr/>
          </p:nvSpPr>
          <p:spPr>
            <a:xfrm>
              <a:off x="7666241" y="4082819"/>
              <a:ext cx="3291083" cy="110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A59E654-59E6-4151-A52A-6D48C48A8EA4}"/>
                </a:ext>
              </a:extLst>
            </p:cNvPr>
            <p:cNvSpPr txBox="1"/>
            <p:nvPr/>
          </p:nvSpPr>
          <p:spPr>
            <a:xfrm>
              <a:off x="7666240" y="3713487"/>
              <a:ext cx="329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Your statement goes here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03989870-78C2-435D-8D61-A627B9248A8D}"/>
              </a:ext>
            </a:extLst>
          </p:cNvPr>
          <p:cNvSpPr/>
          <p:nvPr/>
        </p:nvSpPr>
        <p:spPr>
          <a:xfrm>
            <a:off x="7666240" y="5519396"/>
            <a:ext cx="3364486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🌍 </a:t>
            </a:r>
            <a:r>
              <a:rPr lang="en-US" sz="14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yourwebsite.com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F3DEEB6-EF0B-442A-ACCC-66673CC2A461}"/>
              </a:ext>
            </a:extLst>
          </p:cNvPr>
          <p:cNvGrpSpPr/>
          <p:nvPr/>
        </p:nvGrpSpPr>
        <p:grpSpPr>
          <a:xfrm>
            <a:off x="7742238" y="2521967"/>
            <a:ext cx="811178" cy="811176"/>
            <a:chOff x="6263420" y="2116313"/>
            <a:chExt cx="840492" cy="84049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583538E-33E9-45C0-9E4E-0453FE5DD3D7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CA028CC-7C1F-4922-B21E-A935B5959F23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6968399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P spid="41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1A72BCB-62EE-4AF3-B3C4-9595AD4BE5B3}"/>
              </a:ext>
            </a:extLst>
          </p:cNvPr>
          <p:cNvGrpSpPr/>
          <p:nvPr/>
        </p:nvGrpSpPr>
        <p:grpSpPr>
          <a:xfrm>
            <a:off x="3314700" y="1624121"/>
            <a:ext cx="5562600" cy="3609758"/>
            <a:chOff x="3314700" y="1624121"/>
            <a:chExt cx="5562600" cy="3609758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13" name="Graphic 4">
              <a:extLst>
                <a:ext uri="{FF2B5EF4-FFF2-40B4-BE49-F238E27FC236}">
                  <a16:creationId xmlns:a16="http://schemas.microsoft.com/office/drawing/2014/main" id="{EFD6B515-C84F-4E38-8359-907707301E1F}"/>
                </a:ext>
              </a:extLst>
            </p:cNvPr>
            <p:cNvSpPr/>
            <p:nvPr/>
          </p:nvSpPr>
          <p:spPr>
            <a:xfrm>
              <a:off x="3314700" y="1624121"/>
              <a:ext cx="5562600" cy="3609758"/>
            </a:xfrm>
            <a:custGeom>
              <a:avLst/>
              <a:gdLst>
                <a:gd name="connsiteX0" fmla="*/ 0 w 8534400"/>
                <a:gd name="connsiteY0" fmla="*/ 1790177 h 5538260"/>
                <a:gd name="connsiteX1" fmla="*/ 1537049 w 8534400"/>
                <a:gd name="connsiteY1" fmla="*/ 128370 h 5538260"/>
                <a:gd name="connsiteX2" fmla="*/ 2096462 w 8534400"/>
                <a:gd name="connsiteY2" fmla="*/ 84666 h 5538260"/>
                <a:gd name="connsiteX3" fmla="*/ 6437938 w 8534400"/>
                <a:gd name="connsiteY3" fmla="*/ 84666 h 5538260"/>
                <a:gd name="connsiteX4" fmla="*/ 6997351 w 8534400"/>
                <a:gd name="connsiteY4" fmla="*/ 128370 h 5538260"/>
                <a:gd name="connsiteX5" fmla="*/ 8534400 w 8534400"/>
                <a:gd name="connsiteY5" fmla="*/ 1790177 h 5538260"/>
                <a:gd name="connsiteX6" fmla="*/ 8534400 w 8534400"/>
                <a:gd name="connsiteY6" fmla="*/ 3743450 h 5538260"/>
                <a:gd name="connsiteX7" fmla="*/ 7015763 w 8534400"/>
                <a:gd name="connsiteY7" fmla="*/ 5403715 h 5538260"/>
                <a:gd name="connsiteX8" fmla="*/ 6745748 w 8534400"/>
                <a:gd name="connsiteY8" fmla="*/ 5427833 h 5538260"/>
                <a:gd name="connsiteX9" fmla="*/ 1788652 w 8534400"/>
                <a:gd name="connsiteY9" fmla="*/ 5427833 h 5538260"/>
                <a:gd name="connsiteX10" fmla="*/ 1518637 w 8534400"/>
                <a:gd name="connsiteY10" fmla="*/ 5403715 h 5538260"/>
                <a:gd name="connsiteX11" fmla="*/ 0 w 8534400"/>
                <a:gd name="connsiteY11" fmla="*/ 3743450 h 5538260"/>
                <a:gd name="connsiteX12" fmla="*/ 0 w 8534400"/>
                <a:gd name="connsiteY12" fmla="*/ 1790177 h 553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34400" h="5538260">
                  <a:moveTo>
                    <a:pt x="0" y="1790177"/>
                  </a:moveTo>
                  <a:cubicBezTo>
                    <a:pt x="0" y="919944"/>
                    <a:pt x="669453" y="196151"/>
                    <a:pt x="1537049" y="128370"/>
                  </a:cubicBezTo>
                  <a:lnTo>
                    <a:pt x="2096462" y="84666"/>
                  </a:lnTo>
                  <a:cubicBezTo>
                    <a:pt x="3541424" y="-28222"/>
                    <a:pt x="4992986" y="-28222"/>
                    <a:pt x="6437938" y="84666"/>
                  </a:cubicBezTo>
                  <a:lnTo>
                    <a:pt x="6997351" y="128370"/>
                  </a:lnTo>
                  <a:cubicBezTo>
                    <a:pt x="7864945" y="196151"/>
                    <a:pt x="8534400" y="919944"/>
                    <a:pt x="8534400" y="1790177"/>
                  </a:cubicBezTo>
                  <a:lnTo>
                    <a:pt x="8534400" y="3743450"/>
                  </a:lnTo>
                  <a:cubicBezTo>
                    <a:pt x="8534400" y="4606587"/>
                    <a:pt x="7875489" y="5326963"/>
                    <a:pt x="7015763" y="5403715"/>
                  </a:cubicBezTo>
                  <a:lnTo>
                    <a:pt x="6745748" y="5427833"/>
                  </a:lnTo>
                  <a:cubicBezTo>
                    <a:pt x="5096666" y="5575070"/>
                    <a:pt x="3437734" y="5575070"/>
                    <a:pt x="1788652" y="5427833"/>
                  </a:cubicBezTo>
                  <a:lnTo>
                    <a:pt x="1518637" y="5403715"/>
                  </a:lnTo>
                  <a:cubicBezTo>
                    <a:pt x="658914" y="5326963"/>
                    <a:pt x="0" y="4606587"/>
                    <a:pt x="0" y="3743450"/>
                  </a:cubicBezTo>
                  <a:lnTo>
                    <a:pt x="0" y="1790177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" name="Graphic 4">
              <a:extLst>
                <a:ext uri="{FF2B5EF4-FFF2-40B4-BE49-F238E27FC236}">
                  <a16:creationId xmlns:a16="http://schemas.microsoft.com/office/drawing/2014/main" id="{F0785413-BC9E-40D5-96E9-789648177034}"/>
                </a:ext>
              </a:extLst>
            </p:cNvPr>
            <p:cNvSpPr/>
            <p:nvPr/>
          </p:nvSpPr>
          <p:spPr>
            <a:xfrm>
              <a:off x="3314700" y="1624121"/>
              <a:ext cx="5562600" cy="3609758"/>
            </a:xfrm>
            <a:custGeom>
              <a:avLst/>
              <a:gdLst>
                <a:gd name="connsiteX0" fmla="*/ 0 w 8534400"/>
                <a:gd name="connsiteY0" fmla="*/ 1790177 h 5538260"/>
                <a:gd name="connsiteX1" fmla="*/ 1537049 w 8534400"/>
                <a:gd name="connsiteY1" fmla="*/ 128370 h 5538260"/>
                <a:gd name="connsiteX2" fmla="*/ 2096462 w 8534400"/>
                <a:gd name="connsiteY2" fmla="*/ 84666 h 5538260"/>
                <a:gd name="connsiteX3" fmla="*/ 6437938 w 8534400"/>
                <a:gd name="connsiteY3" fmla="*/ 84666 h 5538260"/>
                <a:gd name="connsiteX4" fmla="*/ 6997351 w 8534400"/>
                <a:gd name="connsiteY4" fmla="*/ 128370 h 5538260"/>
                <a:gd name="connsiteX5" fmla="*/ 8534400 w 8534400"/>
                <a:gd name="connsiteY5" fmla="*/ 1790177 h 5538260"/>
                <a:gd name="connsiteX6" fmla="*/ 8534400 w 8534400"/>
                <a:gd name="connsiteY6" fmla="*/ 3743450 h 5538260"/>
                <a:gd name="connsiteX7" fmla="*/ 7015763 w 8534400"/>
                <a:gd name="connsiteY7" fmla="*/ 5403715 h 5538260"/>
                <a:gd name="connsiteX8" fmla="*/ 6745748 w 8534400"/>
                <a:gd name="connsiteY8" fmla="*/ 5427833 h 5538260"/>
                <a:gd name="connsiteX9" fmla="*/ 1788652 w 8534400"/>
                <a:gd name="connsiteY9" fmla="*/ 5427833 h 5538260"/>
                <a:gd name="connsiteX10" fmla="*/ 1518637 w 8534400"/>
                <a:gd name="connsiteY10" fmla="*/ 5403715 h 5538260"/>
                <a:gd name="connsiteX11" fmla="*/ 0 w 8534400"/>
                <a:gd name="connsiteY11" fmla="*/ 3743450 h 5538260"/>
                <a:gd name="connsiteX12" fmla="*/ 0 w 8534400"/>
                <a:gd name="connsiteY12" fmla="*/ 1790177 h 553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34400" h="5538260">
                  <a:moveTo>
                    <a:pt x="0" y="1790177"/>
                  </a:moveTo>
                  <a:cubicBezTo>
                    <a:pt x="0" y="919944"/>
                    <a:pt x="669453" y="196151"/>
                    <a:pt x="1537049" y="128370"/>
                  </a:cubicBezTo>
                  <a:lnTo>
                    <a:pt x="2096462" y="84666"/>
                  </a:lnTo>
                  <a:cubicBezTo>
                    <a:pt x="3541424" y="-28222"/>
                    <a:pt x="4992986" y="-28222"/>
                    <a:pt x="6437938" y="84666"/>
                  </a:cubicBezTo>
                  <a:lnTo>
                    <a:pt x="6997351" y="128370"/>
                  </a:lnTo>
                  <a:cubicBezTo>
                    <a:pt x="7864945" y="196151"/>
                    <a:pt x="8534400" y="919944"/>
                    <a:pt x="8534400" y="1790177"/>
                  </a:cubicBezTo>
                  <a:lnTo>
                    <a:pt x="8534400" y="3743450"/>
                  </a:lnTo>
                  <a:cubicBezTo>
                    <a:pt x="8534400" y="4606587"/>
                    <a:pt x="7875489" y="5326963"/>
                    <a:pt x="7015763" y="5403715"/>
                  </a:cubicBezTo>
                  <a:lnTo>
                    <a:pt x="6745748" y="5427833"/>
                  </a:lnTo>
                  <a:cubicBezTo>
                    <a:pt x="5096666" y="5575070"/>
                    <a:pt x="3437734" y="5575070"/>
                    <a:pt x="1788652" y="5427833"/>
                  </a:cubicBezTo>
                  <a:lnTo>
                    <a:pt x="1518637" y="5403715"/>
                  </a:lnTo>
                  <a:cubicBezTo>
                    <a:pt x="658914" y="5326963"/>
                    <a:pt x="0" y="4606587"/>
                    <a:pt x="0" y="3743450"/>
                  </a:cubicBezTo>
                  <a:lnTo>
                    <a:pt x="0" y="179017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1033C82-04A7-4DF5-997D-98160E9CA85D}"/>
              </a:ext>
            </a:extLst>
          </p:cNvPr>
          <p:cNvSpPr txBox="1"/>
          <p:nvPr/>
        </p:nvSpPr>
        <p:spPr>
          <a:xfrm>
            <a:off x="4413758" y="2190969"/>
            <a:ext cx="3364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512,000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61014E-B515-41A9-A576-EE938B7B58FC}"/>
              </a:ext>
            </a:extLst>
          </p:cNvPr>
          <p:cNvSpPr txBox="1"/>
          <p:nvPr/>
        </p:nvSpPr>
        <p:spPr>
          <a:xfrm>
            <a:off x="4413758" y="3027825"/>
            <a:ext cx="33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Total user currently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F56A43-BBB6-4608-9E14-1C433FDC9A8E}"/>
              </a:ext>
            </a:extLst>
          </p:cNvPr>
          <p:cNvCxnSpPr>
            <a:cxnSpLocks/>
          </p:cNvCxnSpPr>
          <p:nvPr/>
        </p:nvCxnSpPr>
        <p:spPr>
          <a:xfrm>
            <a:off x="3867150" y="3657600"/>
            <a:ext cx="4457700" cy="0"/>
          </a:xfrm>
          <a:prstGeom prst="line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D902EF2-35B1-4ED9-A79E-AA6C2E2CD3FF}"/>
              </a:ext>
            </a:extLst>
          </p:cNvPr>
          <p:cNvSpPr/>
          <p:nvPr/>
        </p:nvSpPr>
        <p:spPr>
          <a:xfrm>
            <a:off x="3867151" y="3966340"/>
            <a:ext cx="4457700" cy="841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whole heart.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A2FE19-37E5-437A-9718-DDC0693C90B0}"/>
              </a:ext>
            </a:extLst>
          </p:cNvPr>
          <p:cNvGrpSpPr/>
          <p:nvPr/>
        </p:nvGrpSpPr>
        <p:grpSpPr>
          <a:xfrm>
            <a:off x="5690411" y="1212677"/>
            <a:ext cx="811178" cy="811176"/>
            <a:chOff x="6263420" y="2116313"/>
            <a:chExt cx="840492" cy="84049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2EEDBE6-63DD-4A97-8198-2E8ECB725189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F41041-E68F-4F25-BAB5-7893A00D4395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867E0E-42AC-4A70-B976-A52908DBA0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2340022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  <p:bldP spid="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  <p:bldP spid="20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99B6B2-4059-4501-8EA2-FCE99C5D8999}"/>
              </a:ext>
            </a:extLst>
          </p:cNvPr>
          <p:cNvSpPr/>
          <p:nvPr/>
        </p:nvSpPr>
        <p:spPr>
          <a:xfrm>
            <a:off x="1055688" y="4392877"/>
            <a:ext cx="4183936" cy="118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whole heart. I am alone, and feel the charm of existence in this spot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E8EC0-F0C3-4C45-A76B-C0ABAA77E218}"/>
              </a:ext>
            </a:extLst>
          </p:cNvPr>
          <p:cNvSpPr txBox="1"/>
          <p:nvPr/>
        </p:nvSpPr>
        <p:spPr>
          <a:xfrm>
            <a:off x="1055686" y="1284287"/>
            <a:ext cx="41839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🏆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Market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Size 2022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FFB111-D04E-467F-8224-C97F50DAFEC9}"/>
              </a:ext>
            </a:extLst>
          </p:cNvPr>
          <p:cNvSpPr/>
          <p:nvPr/>
        </p:nvSpPr>
        <p:spPr>
          <a:xfrm>
            <a:off x="6096000" y="1"/>
            <a:ext cx="6096000" cy="3428999"/>
          </a:xfrm>
          <a:prstGeom prst="rect">
            <a:avLst/>
          </a:prstGeom>
          <a:solidFill>
            <a:srgbClr val="E4E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EA3716-F101-4018-B5F8-08D8EE8F35A1}"/>
              </a:ext>
            </a:extLst>
          </p:cNvPr>
          <p:cNvSpPr/>
          <p:nvPr/>
        </p:nvSpPr>
        <p:spPr>
          <a:xfrm>
            <a:off x="6096000" y="3429001"/>
            <a:ext cx="3048000" cy="3428999"/>
          </a:xfrm>
          <a:prstGeom prst="rect">
            <a:avLst/>
          </a:pr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2D2E82-F816-46EA-84D8-71B2002BD10F}"/>
              </a:ext>
            </a:extLst>
          </p:cNvPr>
          <p:cNvSpPr/>
          <p:nvPr/>
        </p:nvSpPr>
        <p:spPr>
          <a:xfrm>
            <a:off x="9144000" y="3429001"/>
            <a:ext cx="3048000" cy="3428999"/>
          </a:xfrm>
          <a:prstGeom prst="rect">
            <a:avLst/>
          </a:prstGeom>
          <a:gradFill>
            <a:gsLst>
              <a:gs pos="95000">
                <a:schemeClr val="accent4"/>
              </a:gs>
              <a:gs pos="5000">
                <a:schemeClr val="accent3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3D87EE-D3C9-469B-9796-7F729F5CFA3B}"/>
              </a:ext>
            </a:extLst>
          </p:cNvPr>
          <p:cNvGrpSpPr/>
          <p:nvPr/>
        </p:nvGrpSpPr>
        <p:grpSpPr>
          <a:xfrm>
            <a:off x="6562724" y="3893427"/>
            <a:ext cx="2114553" cy="2500147"/>
            <a:chOff x="6562724" y="3893427"/>
            <a:chExt cx="2114553" cy="2500147"/>
          </a:xfr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</p:grpSpPr>
        <p:sp>
          <p:nvSpPr>
            <p:cNvPr id="23" name="Graphic 18">
              <a:extLst>
                <a:ext uri="{FF2B5EF4-FFF2-40B4-BE49-F238E27FC236}">
                  <a16:creationId xmlns:a16="http://schemas.microsoft.com/office/drawing/2014/main" id="{730DA382-49DE-49D4-BB93-54424C0BA922}"/>
                </a:ext>
              </a:extLst>
            </p:cNvPr>
            <p:cNvSpPr/>
            <p:nvPr/>
          </p:nvSpPr>
          <p:spPr>
            <a:xfrm>
              <a:off x="6562724" y="3893427"/>
              <a:ext cx="2114553" cy="2500147"/>
            </a:xfrm>
            <a:custGeom>
              <a:avLst/>
              <a:gdLst>
                <a:gd name="connsiteX0" fmla="*/ 0 w 3152775"/>
                <a:gd name="connsiteY0" fmla="*/ 738348 h 3727692"/>
                <a:gd name="connsiteX1" fmla="*/ 617759 w 3152775"/>
                <a:gd name="connsiteY1" fmla="*/ 48080 h 3727692"/>
                <a:gd name="connsiteX2" fmla="*/ 2535365 w 3152775"/>
                <a:gd name="connsiteY2" fmla="*/ 47924 h 3727692"/>
                <a:gd name="connsiteX3" fmla="*/ 3152775 w 3152775"/>
                <a:gd name="connsiteY3" fmla="*/ 738016 h 3727692"/>
                <a:gd name="connsiteX4" fmla="*/ 3152775 w 3152775"/>
                <a:gd name="connsiteY4" fmla="*/ 2993116 h 3727692"/>
                <a:gd name="connsiteX5" fmla="*/ 2526783 w 3152775"/>
                <a:gd name="connsiteY5" fmla="*/ 3684993 h 3727692"/>
                <a:gd name="connsiteX6" fmla="*/ 625651 w 3152775"/>
                <a:gd name="connsiteY6" fmla="*/ 3685145 h 3727692"/>
                <a:gd name="connsiteX7" fmla="*/ 0 w 3152775"/>
                <a:gd name="connsiteY7" fmla="*/ 2993449 h 3727692"/>
                <a:gd name="connsiteX8" fmla="*/ 0 w 3152775"/>
                <a:gd name="connsiteY8" fmla="*/ 738348 h 372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3727692">
                  <a:moveTo>
                    <a:pt x="0" y="738348"/>
                  </a:moveTo>
                  <a:cubicBezTo>
                    <a:pt x="0" y="383227"/>
                    <a:pt x="264168" y="81017"/>
                    <a:pt x="617759" y="48080"/>
                  </a:cubicBezTo>
                  <a:cubicBezTo>
                    <a:pt x="1304487" y="-15889"/>
                    <a:pt x="1848650" y="-16111"/>
                    <a:pt x="2535365" y="47924"/>
                  </a:cubicBezTo>
                  <a:cubicBezTo>
                    <a:pt x="2888809" y="80882"/>
                    <a:pt x="3152775" y="383037"/>
                    <a:pt x="3152775" y="738016"/>
                  </a:cubicBezTo>
                  <a:lnTo>
                    <a:pt x="3152775" y="2993116"/>
                  </a:lnTo>
                  <a:cubicBezTo>
                    <a:pt x="3152775" y="3351484"/>
                    <a:pt x="2883903" y="3655151"/>
                    <a:pt x="2526783" y="3684993"/>
                  </a:cubicBezTo>
                  <a:cubicBezTo>
                    <a:pt x="1846888" y="3741790"/>
                    <a:pt x="1305582" y="3742009"/>
                    <a:pt x="625651" y="3685145"/>
                  </a:cubicBezTo>
                  <a:cubicBezTo>
                    <a:pt x="268667" y="3655294"/>
                    <a:pt x="0" y="3351675"/>
                    <a:pt x="0" y="2993449"/>
                  </a:cubicBezTo>
                  <a:lnTo>
                    <a:pt x="0" y="73834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6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Graphic 18">
              <a:extLst>
                <a:ext uri="{FF2B5EF4-FFF2-40B4-BE49-F238E27FC236}">
                  <a16:creationId xmlns:a16="http://schemas.microsoft.com/office/drawing/2014/main" id="{D878A228-DE75-49B2-8682-3015FF8D7FB5}"/>
                </a:ext>
              </a:extLst>
            </p:cNvPr>
            <p:cNvSpPr/>
            <p:nvPr/>
          </p:nvSpPr>
          <p:spPr>
            <a:xfrm>
              <a:off x="6562724" y="3893427"/>
              <a:ext cx="2114553" cy="2500147"/>
            </a:xfrm>
            <a:custGeom>
              <a:avLst/>
              <a:gdLst>
                <a:gd name="connsiteX0" fmla="*/ 0 w 3152775"/>
                <a:gd name="connsiteY0" fmla="*/ 738348 h 3727692"/>
                <a:gd name="connsiteX1" fmla="*/ 617759 w 3152775"/>
                <a:gd name="connsiteY1" fmla="*/ 48080 h 3727692"/>
                <a:gd name="connsiteX2" fmla="*/ 2535365 w 3152775"/>
                <a:gd name="connsiteY2" fmla="*/ 47924 h 3727692"/>
                <a:gd name="connsiteX3" fmla="*/ 3152775 w 3152775"/>
                <a:gd name="connsiteY3" fmla="*/ 738016 h 3727692"/>
                <a:gd name="connsiteX4" fmla="*/ 3152775 w 3152775"/>
                <a:gd name="connsiteY4" fmla="*/ 2993116 h 3727692"/>
                <a:gd name="connsiteX5" fmla="*/ 2526783 w 3152775"/>
                <a:gd name="connsiteY5" fmla="*/ 3684993 h 3727692"/>
                <a:gd name="connsiteX6" fmla="*/ 625651 w 3152775"/>
                <a:gd name="connsiteY6" fmla="*/ 3685145 h 3727692"/>
                <a:gd name="connsiteX7" fmla="*/ 0 w 3152775"/>
                <a:gd name="connsiteY7" fmla="*/ 2993449 h 3727692"/>
                <a:gd name="connsiteX8" fmla="*/ 0 w 3152775"/>
                <a:gd name="connsiteY8" fmla="*/ 738348 h 372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3727692">
                  <a:moveTo>
                    <a:pt x="0" y="738348"/>
                  </a:moveTo>
                  <a:cubicBezTo>
                    <a:pt x="0" y="383227"/>
                    <a:pt x="264168" y="81017"/>
                    <a:pt x="617759" y="48080"/>
                  </a:cubicBezTo>
                  <a:cubicBezTo>
                    <a:pt x="1304487" y="-15889"/>
                    <a:pt x="1848650" y="-16111"/>
                    <a:pt x="2535365" y="47924"/>
                  </a:cubicBezTo>
                  <a:cubicBezTo>
                    <a:pt x="2888809" y="80882"/>
                    <a:pt x="3152775" y="383037"/>
                    <a:pt x="3152775" y="738016"/>
                  </a:cubicBezTo>
                  <a:lnTo>
                    <a:pt x="3152775" y="2993116"/>
                  </a:lnTo>
                  <a:cubicBezTo>
                    <a:pt x="3152775" y="3351484"/>
                    <a:pt x="2883903" y="3655151"/>
                    <a:pt x="2526783" y="3684993"/>
                  </a:cubicBezTo>
                  <a:cubicBezTo>
                    <a:pt x="1846888" y="3741790"/>
                    <a:pt x="1305582" y="3742009"/>
                    <a:pt x="625651" y="3685145"/>
                  </a:cubicBezTo>
                  <a:cubicBezTo>
                    <a:pt x="268667" y="3655294"/>
                    <a:pt x="0" y="3351675"/>
                    <a:pt x="0" y="2993449"/>
                  </a:cubicBezTo>
                  <a:lnTo>
                    <a:pt x="0" y="738348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6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33393D7-2D4D-42B1-812A-57570400D52B}"/>
              </a:ext>
            </a:extLst>
          </p:cNvPr>
          <p:cNvGrpSpPr/>
          <p:nvPr/>
        </p:nvGrpSpPr>
        <p:grpSpPr>
          <a:xfrm>
            <a:off x="6562724" y="476023"/>
            <a:ext cx="5162552" cy="2476954"/>
            <a:chOff x="6562724" y="476023"/>
            <a:chExt cx="5162552" cy="2476954"/>
          </a:xfrm>
          <a:solidFill>
            <a:schemeClr val="bg1"/>
          </a:solidFill>
        </p:grpSpPr>
        <p:sp>
          <p:nvSpPr>
            <p:cNvPr id="25" name="Graphic 16">
              <a:extLst>
                <a:ext uri="{FF2B5EF4-FFF2-40B4-BE49-F238E27FC236}">
                  <a16:creationId xmlns:a16="http://schemas.microsoft.com/office/drawing/2014/main" id="{29A24E8D-A99B-4A27-8038-85C550CF9B3F}"/>
                </a:ext>
              </a:extLst>
            </p:cNvPr>
            <p:cNvSpPr/>
            <p:nvPr/>
          </p:nvSpPr>
          <p:spPr>
            <a:xfrm>
              <a:off x="6562724" y="476023"/>
              <a:ext cx="5162552" cy="2476954"/>
            </a:xfrm>
            <a:custGeom>
              <a:avLst/>
              <a:gdLst>
                <a:gd name="connsiteX0" fmla="*/ 0 w 7715250"/>
                <a:gd name="connsiteY0" fmla="*/ 946852 h 3701720"/>
                <a:gd name="connsiteX1" fmla="*/ 803518 w 7715250"/>
                <a:gd name="connsiteY1" fmla="*/ 94170 h 3701720"/>
                <a:gd name="connsiteX2" fmla="*/ 6911169 w 7715250"/>
                <a:gd name="connsiteY2" fmla="*/ 94518 h 3701720"/>
                <a:gd name="connsiteX3" fmla="*/ 7715250 w 7715250"/>
                <a:gd name="connsiteY3" fmla="*/ 947300 h 3701720"/>
                <a:gd name="connsiteX4" fmla="*/ 7715250 w 7715250"/>
                <a:gd name="connsiteY4" fmla="*/ 2756149 h 3701720"/>
                <a:gd name="connsiteX5" fmla="*/ 6911255 w 7715250"/>
                <a:gd name="connsiteY5" fmla="*/ 3608856 h 3701720"/>
                <a:gd name="connsiteX6" fmla="*/ 804854 w 7715250"/>
                <a:gd name="connsiteY6" fmla="*/ 3608303 h 3701720"/>
                <a:gd name="connsiteX7" fmla="*/ 0 w 7715250"/>
                <a:gd name="connsiteY7" fmla="*/ 2755416 h 3701720"/>
                <a:gd name="connsiteX8" fmla="*/ 0 w 7715250"/>
                <a:gd name="connsiteY8" fmla="*/ 946852 h 370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15250" h="3701720">
                  <a:moveTo>
                    <a:pt x="0" y="946852"/>
                  </a:moveTo>
                  <a:cubicBezTo>
                    <a:pt x="0" y="494369"/>
                    <a:pt x="351729" y="119236"/>
                    <a:pt x="803518" y="94170"/>
                  </a:cubicBezTo>
                  <a:cubicBezTo>
                    <a:pt x="3066298" y="-31372"/>
                    <a:pt x="4623654" y="-31525"/>
                    <a:pt x="6911169" y="94518"/>
                  </a:cubicBezTo>
                  <a:cubicBezTo>
                    <a:pt x="7363149" y="119423"/>
                    <a:pt x="7715250" y="494633"/>
                    <a:pt x="7715250" y="947300"/>
                  </a:cubicBezTo>
                  <a:lnTo>
                    <a:pt x="7715250" y="2756149"/>
                  </a:lnTo>
                  <a:cubicBezTo>
                    <a:pt x="7715250" y="3208825"/>
                    <a:pt x="7363244" y="3584043"/>
                    <a:pt x="6911255" y="3608856"/>
                  </a:cubicBezTo>
                  <a:cubicBezTo>
                    <a:pt x="4649619" y="3733014"/>
                    <a:pt x="3091148" y="3732519"/>
                    <a:pt x="804854" y="3608303"/>
                  </a:cubicBezTo>
                  <a:cubicBezTo>
                    <a:pt x="352550" y="3583729"/>
                    <a:pt x="0" y="3208387"/>
                    <a:pt x="0" y="2755416"/>
                  </a:cubicBezTo>
                  <a:lnTo>
                    <a:pt x="0" y="946852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4" name="Graphic 16">
              <a:extLst>
                <a:ext uri="{FF2B5EF4-FFF2-40B4-BE49-F238E27FC236}">
                  <a16:creationId xmlns:a16="http://schemas.microsoft.com/office/drawing/2014/main" id="{27748635-F356-4A01-B6DE-7B0B3DCA6350}"/>
                </a:ext>
              </a:extLst>
            </p:cNvPr>
            <p:cNvSpPr/>
            <p:nvPr/>
          </p:nvSpPr>
          <p:spPr>
            <a:xfrm>
              <a:off x="6562724" y="476023"/>
              <a:ext cx="5162552" cy="2476954"/>
            </a:xfrm>
            <a:custGeom>
              <a:avLst/>
              <a:gdLst>
                <a:gd name="connsiteX0" fmla="*/ 0 w 7715250"/>
                <a:gd name="connsiteY0" fmla="*/ 946852 h 3701720"/>
                <a:gd name="connsiteX1" fmla="*/ 803518 w 7715250"/>
                <a:gd name="connsiteY1" fmla="*/ 94170 h 3701720"/>
                <a:gd name="connsiteX2" fmla="*/ 6911169 w 7715250"/>
                <a:gd name="connsiteY2" fmla="*/ 94518 h 3701720"/>
                <a:gd name="connsiteX3" fmla="*/ 7715250 w 7715250"/>
                <a:gd name="connsiteY3" fmla="*/ 947300 h 3701720"/>
                <a:gd name="connsiteX4" fmla="*/ 7715250 w 7715250"/>
                <a:gd name="connsiteY4" fmla="*/ 2756149 h 3701720"/>
                <a:gd name="connsiteX5" fmla="*/ 6911255 w 7715250"/>
                <a:gd name="connsiteY5" fmla="*/ 3608856 h 3701720"/>
                <a:gd name="connsiteX6" fmla="*/ 804854 w 7715250"/>
                <a:gd name="connsiteY6" fmla="*/ 3608303 h 3701720"/>
                <a:gd name="connsiteX7" fmla="*/ 0 w 7715250"/>
                <a:gd name="connsiteY7" fmla="*/ 2755416 h 3701720"/>
                <a:gd name="connsiteX8" fmla="*/ 0 w 7715250"/>
                <a:gd name="connsiteY8" fmla="*/ 946852 h 370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15250" h="3701720">
                  <a:moveTo>
                    <a:pt x="0" y="946852"/>
                  </a:moveTo>
                  <a:cubicBezTo>
                    <a:pt x="0" y="494369"/>
                    <a:pt x="351729" y="119236"/>
                    <a:pt x="803518" y="94170"/>
                  </a:cubicBezTo>
                  <a:cubicBezTo>
                    <a:pt x="3066298" y="-31372"/>
                    <a:pt x="4623654" y="-31525"/>
                    <a:pt x="6911169" y="94518"/>
                  </a:cubicBezTo>
                  <a:cubicBezTo>
                    <a:pt x="7363149" y="119423"/>
                    <a:pt x="7715250" y="494633"/>
                    <a:pt x="7715250" y="947300"/>
                  </a:cubicBezTo>
                  <a:lnTo>
                    <a:pt x="7715250" y="2756149"/>
                  </a:lnTo>
                  <a:cubicBezTo>
                    <a:pt x="7715250" y="3208825"/>
                    <a:pt x="7363244" y="3584043"/>
                    <a:pt x="6911255" y="3608856"/>
                  </a:cubicBezTo>
                  <a:cubicBezTo>
                    <a:pt x="4649619" y="3733014"/>
                    <a:pt x="3091148" y="3732519"/>
                    <a:pt x="804854" y="3608303"/>
                  </a:cubicBezTo>
                  <a:cubicBezTo>
                    <a:pt x="352550" y="3583729"/>
                    <a:pt x="0" y="3208387"/>
                    <a:pt x="0" y="2755416"/>
                  </a:cubicBezTo>
                  <a:lnTo>
                    <a:pt x="0" y="946852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12CE0D-7006-4C9F-A686-A9B101368631}"/>
              </a:ext>
            </a:extLst>
          </p:cNvPr>
          <p:cNvGrpSpPr/>
          <p:nvPr/>
        </p:nvGrpSpPr>
        <p:grpSpPr>
          <a:xfrm>
            <a:off x="9610724" y="3893427"/>
            <a:ext cx="2114553" cy="2500147"/>
            <a:chOff x="6562724" y="3893427"/>
            <a:chExt cx="2114553" cy="2500147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37" name="Graphic 18">
              <a:extLst>
                <a:ext uri="{FF2B5EF4-FFF2-40B4-BE49-F238E27FC236}">
                  <a16:creationId xmlns:a16="http://schemas.microsoft.com/office/drawing/2014/main" id="{BBD842A3-4CB1-4279-8A5B-1C8AE778CAAB}"/>
                </a:ext>
              </a:extLst>
            </p:cNvPr>
            <p:cNvSpPr/>
            <p:nvPr/>
          </p:nvSpPr>
          <p:spPr>
            <a:xfrm>
              <a:off x="6562724" y="3893427"/>
              <a:ext cx="2114553" cy="2500147"/>
            </a:xfrm>
            <a:custGeom>
              <a:avLst/>
              <a:gdLst>
                <a:gd name="connsiteX0" fmla="*/ 0 w 3152775"/>
                <a:gd name="connsiteY0" fmla="*/ 738348 h 3727692"/>
                <a:gd name="connsiteX1" fmla="*/ 617759 w 3152775"/>
                <a:gd name="connsiteY1" fmla="*/ 48080 h 3727692"/>
                <a:gd name="connsiteX2" fmla="*/ 2535365 w 3152775"/>
                <a:gd name="connsiteY2" fmla="*/ 47924 h 3727692"/>
                <a:gd name="connsiteX3" fmla="*/ 3152775 w 3152775"/>
                <a:gd name="connsiteY3" fmla="*/ 738016 h 3727692"/>
                <a:gd name="connsiteX4" fmla="*/ 3152775 w 3152775"/>
                <a:gd name="connsiteY4" fmla="*/ 2993116 h 3727692"/>
                <a:gd name="connsiteX5" fmla="*/ 2526783 w 3152775"/>
                <a:gd name="connsiteY5" fmla="*/ 3684993 h 3727692"/>
                <a:gd name="connsiteX6" fmla="*/ 625651 w 3152775"/>
                <a:gd name="connsiteY6" fmla="*/ 3685145 h 3727692"/>
                <a:gd name="connsiteX7" fmla="*/ 0 w 3152775"/>
                <a:gd name="connsiteY7" fmla="*/ 2993449 h 3727692"/>
                <a:gd name="connsiteX8" fmla="*/ 0 w 3152775"/>
                <a:gd name="connsiteY8" fmla="*/ 738348 h 372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3727692">
                  <a:moveTo>
                    <a:pt x="0" y="738348"/>
                  </a:moveTo>
                  <a:cubicBezTo>
                    <a:pt x="0" y="383227"/>
                    <a:pt x="264168" y="81017"/>
                    <a:pt x="617759" y="48080"/>
                  </a:cubicBezTo>
                  <a:cubicBezTo>
                    <a:pt x="1304487" y="-15889"/>
                    <a:pt x="1848650" y="-16111"/>
                    <a:pt x="2535365" y="47924"/>
                  </a:cubicBezTo>
                  <a:cubicBezTo>
                    <a:pt x="2888809" y="80882"/>
                    <a:pt x="3152775" y="383037"/>
                    <a:pt x="3152775" y="738016"/>
                  </a:cubicBezTo>
                  <a:lnTo>
                    <a:pt x="3152775" y="2993116"/>
                  </a:lnTo>
                  <a:cubicBezTo>
                    <a:pt x="3152775" y="3351484"/>
                    <a:pt x="2883903" y="3655151"/>
                    <a:pt x="2526783" y="3684993"/>
                  </a:cubicBezTo>
                  <a:cubicBezTo>
                    <a:pt x="1846888" y="3741790"/>
                    <a:pt x="1305582" y="3742009"/>
                    <a:pt x="625651" y="3685145"/>
                  </a:cubicBezTo>
                  <a:cubicBezTo>
                    <a:pt x="268667" y="3655294"/>
                    <a:pt x="0" y="3351675"/>
                    <a:pt x="0" y="2993449"/>
                  </a:cubicBezTo>
                  <a:lnTo>
                    <a:pt x="0" y="73834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8" name="Graphic 18">
              <a:extLst>
                <a:ext uri="{FF2B5EF4-FFF2-40B4-BE49-F238E27FC236}">
                  <a16:creationId xmlns:a16="http://schemas.microsoft.com/office/drawing/2014/main" id="{D00DF254-EB3B-46D2-8629-ACAD147E6100}"/>
                </a:ext>
              </a:extLst>
            </p:cNvPr>
            <p:cNvSpPr/>
            <p:nvPr/>
          </p:nvSpPr>
          <p:spPr>
            <a:xfrm>
              <a:off x="6562724" y="3893427"/>
              <a:ext cx="2114553" cy="2500147"/>
            </a:xfrm>
            <a:custGeom>
              <a:avLst/>
              <a:gdLst>
                <a:gd name="connsiteX0" fmla="*/ 0 w 3152775"/>
                <a:gd name="connsiteY0" fmla="*/ 738348 h 3727692"/>
                <a:gd name="connsiteX1" fmla="*/ 617759 w 3152775"/>
                <a:gd name="connsiteY1" fmla="*/ 48080 h 3727692"/>
                <a:gd name="connsiteX2" fmla="*/ 2535365 w 3152775"/>
                <a:gd name="connsiteY2" fmla="*/ 47924 h 3727692"/>
                <a:gd name="connsiteX3" fmla="*/ 3152775 w 3152775"/>
                <a:gd name="connsiteY3" fmla="*/ 738016 h 3727692"/>
                <a:gd name="connsiteX4" fmla="*/ 3152775 w 3152775"/>
                <a:gd name="connsiteY4" fmla="*/ 2993116 h 3727692"/>
                <a:gd name="connsiteX5" fmla="*/ 2526783 w 3152775"/>
                <a:gd name="connsiteY5" fmla="*/ 3684993 h 3727692"/>
                <a:gd name="connsiteX6" fmla="*/ 625651 w 3152775"/>
                <a:gd name="connsiteY6" fmla="*/ 3685145 h 3727692"/>
                <a:gd name="connsiteX7" fmla="*/ 0 w 3152775"/>
                <a:gd name="connsiteY7" fmla="*/ 2993449 h 3727692"/>
                <a:gd name="connsiteX8" fmla="*/ 0 w 3152775"/>
                <a:gd name="connsiteY8" fmla="*/ 738348 h 372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3727692">
                  <a:moveTo>
                    <a:pt x="0" y="738348"/>
                  </a:moveTo>
                  <a:cubicBezTo>
                    <a:pt x="0" y="383227"/>
                    <a:pt x="264168" y="81017"/>
                    <a:pt x="617759" y="48080"/>
                  </a:cubicBezTo>
                  <a:cubicBezTo>
                    <a:pt x="1304487" y="-15889"/>
                    <a:pt x="1848650" y="-16111"/>
                    <a:pt x="2535365" y="47924"/>
                  </a:cubicBezTo>
                  <a:cubicBezTo>
                    <a:pt x="2888809" y="80882"/>
                    <a:pt x="3152775" y="383037"/>
                    <a:pt x="3152775" y="738016"/>
                  </a:cubicBezTo>
                  <a:lnTo>
                    <a:pt x="3152775" y="2993116"/>
                  </a:lnTo>
                  <a:cubicBezTo>
                    <a:pt x="3152775" y="3351484"/>
                    <a:pt x="2883903" y="3655151"/>
                    <a:pt x="2526783" y="3684993"/>
                  </a:cubicBezTo>
                  <a:cubicBezTo>
                    <a:pt x="1846888" y="3741790"/>
                    <a:pt x="1305582" y="3742009"/>
                    <a:pt x="625651" y="3685145"/>
                  </a:cubicBezTo>
                  <a:cubicBezTo>
                    <a:pt x="268667" y="3655294"/>
                    <a:pt x="0" y="3351675"/>
                    <a:pt x="0" y="2993449"/>
                  </a:cubicBezTo>
                  <a:lnTo>
                    <a:pt x="0" y="738348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2350FC2-9C4D-49EF-8288-CA33900BAAF0}"/>
              </a:ext>
            </a:extLst>
          </p:cNvPr>
          <p:cNvSpPr/>
          <p:nvPr/>
        </p:nvSpPr>
        <p:spPr>
          <a:xfrm>
            <a:off x="7305675" y="2099147"/>
            <a:ext cx="3676650" cy="582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7E6F00B-D1D6-4B18-9037-6A2F8BF3335C}"/>
              </a:ext>
            </a:extLst>
          </p:cNvPr>
          <p:cNvGrpSpPr/>
          <p:nvPr/>
        </p:nvGrpSpPr>
        <p:grpSpPr>
          <a:xfrm>
            <a:off x="6991350" y="746873"/>
            <a:ext cx="4305300" cy="1200329"/>
            <a:chOff x="6991350" y="692150"/>
            <a:chExt cx="4305300" cy="120032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9BBEE8F-EB1A-489E-BEB2-D5A1FF8D70E0}"/>
                </a:ext>
              </a:extLst>
            </p:cNvPr>
            <p:cNvSpPr txBox="1"/>
            <p:nvPr/>
          </p:nvSpPr>
          <p:spPr>
            <a:xfrm>
              <a:off x="6991350" y="692150"/>
              <a:ext cx="43053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1,6 Billion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F71CCC-B015-4003-A977-27C07509B2FE}"/>
                </a:ext>
              </a:extLst>
            </p:cNvPr>
            <p:cNvSpPr txBox="1"/>
            <p:nvPr/>
          </p:nvSpPr>
          <p:spPr>
            <a:xfrm>
              <a:off x="7774192" y="1523147"/>
              <a:ext cx="2739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Market Size A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5D0B8611-D20A-40CB-BAF4-75CDB34B0317}"/>
              </a:ext>
            </a:extLst>
          </p:cNvPr>
          <p:cNvSpPr/>
          <p:nvPr/>
        </p:nvSpPr>
        <p:spPr>
          <a:xfrm>
            <a:off x="6562724" y="5528147"/>
            <a:ext cx="2114552" cy="582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5170E87-F1F4-4C4C-A7DC-130434022A7B}"/>
              </a:ext>
            </a:extLst>
          </p:cNvPr>
          <p:cNvGrpSpPr/>
          <p:nvPr/>
        </p:nvGrpSpPr>
        <p:grpSpPr>
          <a:xfrm>
            <a:off x="6562724" y="4175873"/>
            <a:ext cx="2114552" cy="1200329"/>
            <a:chOff x="6562724" y="4190161"/>
            <a:chExt cx="2114552" cy="120032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B19116E-ED76-4CC3-AA15-0E2B3874A468}"/>
                </a:ext>
              </a:extLst>
            </p:cNvPr>
            <p:cNvSpPr txBox="1"/>
            <p:nvPr/>
          </p:nvSpPr>
          <p:spPr>
            <a:xfrm>
              <a:off x="6562724" y="4190161"/>
              <a:ext cx="21145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14M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F7558B4-11A1-43C6-89EF-8FDB949F35B2}"/>
                </a:ext>
              </a:extLst>
            </p:cNvPr>
            <p:cNvSpPr txBox="1"/>
            <p:nvPr/>
          </p:nvSpPr>
          <p:spPr>
            <a:xfrm>
              <a:off x="6562724" y="5021158"/>
              <a:ext cx="211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Market Size B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1F412256-087E-4536-B163-8F775AC04D11}"/>
              </a:ext>
            </a:extLst>
          </p:cNvPr>
          <p:cNvSpPr/>
          <p:nvPr/>
        </p:nvSpPr>
        <p:spPr>
          <a:xfrm>
            <a:off x="9610724" y="5528147"/>
            <a:ext cx="2114552" cy="582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6DEAE1A-00CB-44E5-BDFD-AA9E18CE0B93}"/>
              </a:ext>
            </a:extLst>
          </p:cNvPr>
          <p:cNvGrpSpPr/>
          <p:nvPr/>
        </p:nvGrpSpPr>
        <p:grpSpPr>
          <a:xfrm>
            <a:off x="9610724" y="4175873"/>
            <a:ext cx="2114552" cy="1200329"/>
            <a:chOff x="9610724" y="4190161"/>
            <a:chExt cx="2114552" cy="120032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B9BD0C-E501-4799-B1E8-C9949E31E7ED}"/>
                </a:ext>
              </a:extLst>
            </p:cNvPr>
            <p:cNvSpPr txBox="1"/>
            <p:nvPr/>
          </p:nvSpPr>
          <p:spPr>
            <a:xfrm>
              <a:off x="9610724" y="4190161"/>
              <a:ext cx="21145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11,2M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AB8A192-27E5-4AB9-AE19-9494EC4F5C67}"/>
                </a:ext>
              </a:extLst>
            </p:cNvPr>
            <p:cNvSpPr txBox="1"/>
            <p:nvPr/>
          </p:nvSpPr>
          <p:spPr>
            <a:xfrm>
              <a:off x="9610724" y="5021158"/>
              <a:ext cx="211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Market Size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9134455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2" grpId="0" animBg="1"/>
          <p:bldP spid="7" grpId="0" animBg="1"/>
          <p:bldP spid="8" grpId="0" animBg="1"/>
          <p:bldP spid="40" grpId="0"/>
          <p:bldP spid="45" grpId="0"/>
          <p:bldP spid="5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2" grpId="0" animBg="1"/>
          <p:bldP spid="7" grpId="0" animBg="1"/>
          <p:bldP spid="8" grpId="0" animBg="1"/>
          <p:bldP spid="40" grpId="0"/>
          <p:bldP spid="45" grpId="0"/>
          <p:bldP spid="50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0C420E-E113-4063-908A-F309E0B98F5B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Market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684A8-7AD3-4F24-BFD1-C1B5BD0A9A4B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DA8D147-D93A-4E52-B189-8CF5BB770A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6413519"/>
              </p:ext>
            </p:extLst>
          </p:nvPr>
        </p:nvGraphicFramePr>
        <p:xfrm>
          <a:off x="1055688" y="2343150"/>
          <a:ext cx="6326187" cy="382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0FEA5D0C-7E99-4F0C-A065-5E4CECACC4B4}"/>
              </a:ext>
            </a:extLst>
          </p:cNvPr>
          <p:cNvGrpSpPr/>
          <p:nvPr/>
        </p:nvGrpSpPr>
        <p:grpSpPr>
          <a:xfrm>
            <a:off x="7562849" y="2362121"/>
            <a:ext cx="3573462" cy="1786924"/>
            <a:chOff x="7562849" y="2362121"/>
            <a:chExt cx="3573462" cy="1786924"/>
          </a:xfrm>
          <a:solidFill>
            <a:schemeClr val="bg1"/>
          </a:solidFill>
        </p:grpSpPr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1C3DE463-3CBE-43F9-84DA-5CDE063365F0}"/>
                </a:ext>
              </a:extLst>
            </p:cNvPr>
            <p:cNvSpPr/>
            <p:nvPr/>
          </p:nvSpPr>
          <p:spPr>
            <a:xfrm>
              <a:off x="7562849" y="2362121"/>
              <a:ext cx="3573462" cy="1786924"/>
            </a:xfrm>
            <a:custGeom>
              <a:avLst/>
              <a:gdLst>
                <a:gd name="connsiteX0" fmla="*/ 0 w 5353050"/>
                <a:gd name="connsiteY0" fmla="*/ 664048 h 2676814"/>
                <a:gd name="connsiteX1" fmla="*/ 546833 w 5353050"/>
                <a:gd name="connsiteY1" fmla="*/ 77432 h 2676814"/>
                <a:gd name="connsiteX2" fmla="*/ 4805229 w 5353050"/>
                <a:gd name="connsiteY2" fmla="*/ 78071 h 2676814"/>
                <a:gd name="connsiteX3" fmla="*/ 5353050 w 5353050"/>
                <a:gd name="connsiteY3" fmla="*/ 664905 h 2676814"/>
                <a:gd name="connsiteX4" fmla="*/ 5353050 w 5353050"/>
                <a:gd name="connsiteY4" fmla="*/ 2020480 h 2676814"/>
                <a:gd name="connsiteX5" fmla="*/ 4800981 w 5353050"/>
                <a:gd name="connsiteY5" fmla="*/ 2607763 h 2676814"/>
                <a:gd name="connsiteX6" fmla="*/ 551908 w 5353050"/>
                <a:gd name="connsiteY6" fmla="*/ 2607877 h 2676814"/>
                <a:gd name="connsiteX7" fmla="*/ 0 w 5353050"/>
                <a:gd name="connsiteY7" fmla="*/ 2020632 h 2676814"/>
                <a:gd name="connsiteX8" fmla="*/ 0 w 5353050"/>
                <a:gd name="connsiteY8" fmla="*/ 664048 h 267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53050" h="2676814">
                  <a:moveTo>
                    <a:pt x="0" y="664048"/>
                  </a:moveTo>
                  <a:cubicBezTo>
                    <a:pt x="0" y="354982"/>
                    <a:pt x="238433" y="97728"/>
                    <a:pt x="546833" y="77432"/>
                  </a:cubicBezTo>
                  <a:cubicBezTo>
                    <a:pt x="2121627" y="-26205"/>
                    <a:pt x="3205191" y="-25628"/>
                    <a:pt x="4805229" y="78071"/>
                  </a:cubicBezTo>
                  <a:cubicBezTo>
                    <a:pt x="5114001" y="98082"/>
                    <a:pt x="5353050" y="355484"/>
                    <a:pt x="5353050" y="664905"/>
                  </a:cubicBezTo>
                  <a:lnTo>
                    <a:pt x="5353050" y="2020480"/>
                  </a:lnTo>
                  <a:cubicBezTo>
                    <a:pt x="5353050" y="2331585"/>
                    <a:pt x="5111563" y="2589742"/>
                    <a:pt x="4800981" y="2607763"/>
                  </a:cubicBezTo>
                  <a:cubicBezTo>
                    <a:pt x="3217688" y="2699631"/>
                    <a:pt x="2135324" y="2699993"/>
                    <a:pt x="551908" y="2607877"/>
                  </a:cubicBezTo>
                  <a:cubicBezTo>
                    <a:pt x="241392" y="2589808"/>
                    <a:pt x="0" y="2331681"/>
                    <a:pt x="0" y="2020632"/>
                  </a:cubicBezTo>
                  <a:lnTo>
                    <a:pt x="0" y="66404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" name="Graphic 12">
              <a:extLst>
                <a:ext uri="{FF2B5EF4-FFF2-40B4-BE49-F238E27FC236}">
                  <a16:creationId xmlns:a16="http://schemas.microsoft.com/office/drawing/2014/main" id="{FCF69D00-FFCC-4E5A-B485-B47690F49114}"/>
                </a:ext>
              </a:extLst>
            </p:cNvPr>
            <p:cNvSpPr/>
            <p:nvPr/>
          </p:nvSpPr>
          <p:spPr>
            <a:xfrm>
              <a:off x="7562849" y="2362121"/>
              <a:ext cx="3573462" cy="1786924"/>
            </a:xfrm>
            <a:custGeom>
              <a:avLst/>
              <a:gdLst>
                <a:gd name="connsiteX0" fmla="*/ 0 w 5353050"/>
                <a:gd name="connsiteY0" fmla="*/ 664048 h 2676814"/>
                <a:gd name="connsiteX1" fmla="*/ 546833 w 5353050"/>
                <a:gd name="connsiteY1" fmla="*/ 77432 h 2676814"/>
                <a:gd name="connsiteX2" fmla="*/ 4805229 w 5353050"/>
                <a:gd name="connsiteY2" fmla="*/ 78071 h 2676814"/>
                <a:gd name="connsiteX3" fmla="*/ 5353050 w 5353050"/>
                <a:gd name="connsiteY3" fmla="*/ 664905 h 2676814"/>
                <a:gd name="connsiteX4" fmla="*/ 5353050 w 5353050"/>
                <a:gd name="connsiteY4" fmla="*/ 2020480 h 2676814"/>
                <a:gd name="connsiteX5" fmla="*/ 4800981 w 5353050"/>
                <a:gd name="connsiteY5" fmla="*/ 2607763 h 2676814"/>
                <a:gd name="connsiteX6" fmla="*/ 551908 w 5353050"/>
                <a:gd name="connsiteY6" fmla="*/ 2607877 h 2676814"/>
                <a:gd name="connsiteX7" fmla="*/ 0 w 5353050"/>
                <a:gd name="connsiteY7" fmla="*/ 2020632 h 2676814"/>
                <a:gd name="connsiteX8" fmla="*/ 0 w 5353050"/>
                <a:gd name="connsiteY8" fmla="*/ 664048 h 267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53050" h="2676814">
                  <a:moveTo>
                    <a:pt x="0" y="664048"/>
                  </a:moveTo>
                  <a:cubicBezTo>
                    <a:pt x="0" y="354982"/>
                    <a:pt x="238433" y="97728"/>
                    <a:pt x="546833" y="77432"/>
                  </a:cubicBezTo>
                  <a:cubicBezTo>
                    <a:pt x="2121627" y="-26205"/>
                    <a:pt x="3205191" y="-25628"/>
                    <a:pt x="4805229" y="78071"/>
                  </a:cubicBezTo>
                  <a:cubicBezTo>
                    <a:pt x="5114001" y="98082"/>
                    <a:pt x="5353050" y="355484"/>
                    <a:pt x="5353050" y="664905"/>
                  </a:cubicBezTo>
                  <a:lnTo>
                    <a:pt x="5353050" y="2020480"/>
                  </a:lnTo>
                  <a:cubicBezTo>
                    <a:pt x="5353050" y="2331585"/>
                    <a:pt x="5111563" y="2589742"/>
                    <a:pt x="4800981" y="2607763"/>
                  </a:cubicBezTo>
                  <a:cubicBezTo>
                    <a:pt x="3217688" y="2699631"/>
                    <a:pt x="2135324" y="2699993"/>
                    <a:pt x="551908" y="2607877"/>
                  </a:cubicBezTo>
                  <a:cubicBezTo>
                    <a:pt x="241392" y="2589808"/>
                    <a:pt x="0" y="2331681"/>
                    <a:pt x="0" y="2020632"/>
                  </a:cubicBezTo>
                  <a:lnTo>
                    <a:pt x="0" y="664048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C547AB6-F9BE-4F1B-8857-B54EBCE4B575}"/>
              </a:ext>
            </a:extLst>
          </p:cNvPr>
          <p:cNvGrpSpPr/>
          <p:nvPr/>
        </p:nvGrpSpPr>
        <p:grpSpPr>
          <a:xfrm>
            <a:off x="7434276" y="2228771"/>
            <a:ext cx="685600" cy="685600"/>
            <a:chOff x="1231985" y="2602896"/>
            <a:chExt cx="685600" cy="6856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8E573C3-1320-45DD-8025-9FC1D55ED8D6}"/>
                </a:ext>
              </a:extLst>
            </p:cNvPr>
            <p:cNvSpPr/>
            <p:nvPr/>
          </p:nvSpPr>
          <p:spPr>
            <a:xfrm>
              <a:off x="1231985" y="2602896"/>
              <a:ext cx="685600" cy="685600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41FBB0-B49E-459D-AFE4-A073625CF7CF}"/>
                </a:ext>
              </a:extLst>
            </p:cNvPr>
            <p:cNvSpPr txBox="1"/>
            <p:nvPr/>
          </p:nvSpPr>
          <p:spPr>
            <a:xfrm>
              <a:off x="1255810" y="2761030"/>
              <a:ext cx="63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01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D8E515-7472-40B0-B1C8-402EC5567ABC}"/>
              </a:ext>
            </a:extLst>
          </p:cNvPr>
          <p:cNvGrpSpPr/>
          <p:nvPr/>
        </p:nvGrpSpPr>
        <p:grpSpPr>
          <a:xfrm>
            <a:off x="8224624" y="2652489"/>
            <a:ext cx="2681502" cy="1206188"/>
            <a:chOff x="8224624" y="2695575"/>
            <a:chExt cx="2681502" cy="120618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36A67F-0FF0-4865-8367-2AF449EF2FF5}"/>
                </a:ext>
              </a:extLst>
            </p:cNvPr>
            <p:cNvSpPr txBox="1"/>
            <p:nvPr/>
          </p:nvSpPr>
          <p:spPr>
            <a:xfrm>
              <a:off x="8224624" y="2695575"/>
              <a:ext cx="26815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$11,7m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70182D2-9D49-494C-A0E9-3E15F3F262B1}"/>
                </a:ext>
              </a:extLst>
            </p:cNvPr>
            <p:cNvSpPr txBox="1"/>
            <p:nvPr/>
          </p:nvSpPr>
          <p:spPr>
            <a:xfrm>
              <a:off x="8224624" y="3532431"/>
              <a:ext cx="2681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Market Size A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B1A681-6E36-4EFE-BBE3-1BCCC5EA14C6}"/>
              </a:ext>
            </a:extLst>
          </p:cNvPr>
          <p:cNvGrpSpPr/>
          <p:nvPr/>
        </p:nvGrpSpPr>
        <p:grpSpPr>
          <a:xfrm>
            <a:off x="7562849" y="4378926"/>
            <a:ext cx="3573462" cy="1786924"/>
            <a:chOff x="7562849" y="2362121"/>
            <a:chExt cx="3573462" cy="1786924"/>
          </a:xfrm>
          <a:solidFill>
            <a:schemeClr val="bg1"/>
          </a:solidFill>
        </p:grpSpPr>
        <p:sp>
          <p:nvSpPr>
            <p:cNvPr id="35" name="Graphic 12">
              <a:extLst>
                <a:ext uri="{FF2B5EF4-FFF2-40B4-BE49-F238E27FC236}">
                  <a16:creationId xmlns:a16="http://schemas.microsoft.com/office/drawing/2014/main" id="{73586910-0287-41EE-B932-B7E78DB12332}"/>
                </a:ext>
              </a:extLst>
            </p:cNvPr>
            <p:cNvSpPr/>
            <p:nvPr/>
          </p:nvSpPr>
          <p:spPr>
            <a:xfrm>
              <a:off x="7562849" y="2362121"/>
              <a:ext cx="3573462" cy="1786924"/>
            </a:xfrm>
            <a:custGeom>
              <a:avLst/>
              <a:gdLst>
                <a:gd name="connsiteX0" fmla="*/ 0 w 5353050"/>
                <a:gd name="connsiteY0" fmla="*/ 664048 h 2676814"/>
                <a:gd name="connsiteX1" fmla="*/ 546833 w 5353050"/>
                <a:gd name="connsiteY1" fmla="*/ 77432 h 2676814"/>
                <a:gd name="connsiteX2" fmla="*/ 4805229 w 5353050"/>
                <a:gd name="connsiteY2" fmla="*/ 78071 h 2676814"/>
                <a:gd name="connsiteX3" fmla="*/ 5353050 w 5353050"/>
                <a:gd name="connsiteY3" fmla="*/ 664905 h 2676814"/>
                <a:gd name="connsiteX4" fmla="*/ 5353050 w 5353050"/>
                <a:gd name="connsiteY4" fmla="*/ 2020480 h 2676814"/>
                <a:gd name="connsiteX5" fmla="*/ 4800981 w 5353050"/>
                <a:gd name="connsiteY5" fmla="*/ 2607763 h 2676814"/>
                <a:gd name="connsiteX6" fmla="*/ 551908 w 5353050"/>
                <a:gd name="connsiteY6" fmla="*/ 2607877 h 2676814"/>
                <a:gd name="connsiteX7" fmla="*/ 0 w 5353050"/>
                <a:gd name="connsiteY7" fmla="*/ 2020632 h 2676814"/>
                <a:gd name="connsiteX8" fmla="*/ 0 w 5353050"/>
                <a:gd name="connsiteY8" fmla="*/ 664048 h 267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53050" h="2676814">
                  <a:moveTo>
                    <a:pt x="0" y="664048"/>
                  </a:moveTo>
                  <a:cubicBezTo>
                    <a:pt x="0" y="354982"/>
                    <a:pt x="238433" y="97728"/>
                    <a:pt x="546833" y="77432"/>
                  </a:cubicBezTo>
                  <a:cubicBezTo>
                    <a:pt x="2121627" y="-26205"/>
                    <a:pt x="3205191" y="-25628"/>
                    <a:pt x="4805229" y="78071"/>
                  </a:cubicBezTo>
                  <a:cubicBezTo>
                    <a:pt x="5114001" y="98082"/>
                    <a:pt x="5353050" y="355484"/>
                    <a:pt x="5353050" y="664905"/>
                  </a:cubicBezTo>
                  <a:lnTo>
                    <a:pt x="5353050" y="2020480"/>
                  </a:lnTo>
                  <a:cubicBezTo>
                    <a:pt x="5353050" y="2331585"/>
                    <a:pt x="5111563" y="2589742"/>
                    <a:pt x="4800981" y="2607763"/>
                  </a:cubicBezTo>
                  <a:cubicBezTo>
                    <a:pt x="3217688" y="2699631"/>
                    <a:pt x="2135324" y="2699993"/>
                    <a:pt x="551908" y="2607877"/>
                  </a:cubicBezTo>
                  <a:cubicBezTo>
                    <a:pt x="241392" y="2589808"/>
                    <a:pt x="0" y="2331681"/>
                    <a:pt x="0" y="2020632"/>
                  </a:cubicBezTo>
                  <a:lnTo>
                    <a:pt x="0" y="66404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6" name="Graphic 12">
              <a:extLst>
                <a:ext uri="{FF2B5EF4-FFF2-40B4-BE49-F238E27FC236}">
                  <a16:creationId xmlns:a16="http://schemas.microsoft.com/office/drawing/2014/main" id="{40EAA9EC-1B70-4225-8831-D4B55B43512C}"/>
                </a:ext>
              </a:extLst>
            </p:cNvPr>
            <p:cNvSpPr/>
            <p:nvPr/>
          </p:nvSpPr>
          <p:spPr>
            <a:xfrm>
              <a:off x="7562849" y="2362121"/>
              <a:ext cx="3573462" cy="1786924"/>
            </a:xfrm>
            <a:custGeom>
              <a:avLst/>
              <a:gdLst>
                <a:gd name="connsiteX0" fmla="*/ 0 w 5353050"/>
                <a:gd name="connsiteY0" fmla="*/ 664048 h 2676814"/>
                <a:gd name="connsiteX1" fmla="*/ 546833 w 5353050"/>
                <a:gd name="connsiteY1" fmla="*/ 77432 h 2676814"/>
                <a:gd name="connsiteX2" fmla="*/ 4805229 w 5353050"/>
                <a:gd name="connsiteY2" fmla="*/ 78071 h 2676814"/>
                <a:gd name="connsiteX3" fmla="*/ 5353050 w 5353050"/>
                <a:gd name="connsiteY3" fmla="*/ 664905 h 2676814"/>
                <a:gd name="connsiteX4" fmla="*/ 5353050 w 5353050"/>
                <a:gd name="connsiteY4" fmla="*/ 2020480 h 2676814"/>
                <a:gd name="connsiteX5" fmla="*/ 4800981 w 5353050"/>
                <a:gd name="connsiteY5" fmla="*/ 2607763 h 2676814"/>
                <a:gd name="connsiteX6" fmla="*/ 551908 w 5353050"/>
                <a:gd name="connsiteY6" fmla="*/ 2607877 h 2676814"/>
                <a:gd name="connsiteX7" fmla="*/ 0 w 5353050"/>
                <a:gd name="connsiteY7" fmla="*/ 2020632 h 2676814"/>
                <a:gd name="connsiteX8" fmla="*/ 0 w 5353050"/>
                <a:gd name="connsiteY8" fmla="*/ 664048 h 267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53050" h="2676814">
                  <a:moveTo>
                    <a:pt x="0" y="664048"/>
                  </a:moveTo>
                  <a:cubicBezTo>
                    <a:pt x="0" y="354982"/>
                    <a:pt x="238433" y="97728"/>
                    <a:pt x="546833" y="77432"/>
                  </a:cubicBezTo>
                  <a:cubicBezTo>
                    <a:pt x="2121627" y="-26205"/>
                    <a:pt x="3205191" y="-25628"/>
                    <a:pt x="4805229" y="78071"/>
                  </a:cubicBezTo>
                  <a:cubicBezTo>
                    <a:pt x="5114001" y="98082"/>
                    <a:pt x="5353050" y="355484"/>
                    <a:pt x="5353050" y="664905"/>
                  </a:cubicBezTo>
                  <a:lnTo>
                    <a:pt x="5353050" y="2020480"/>
                  </a:lnTo>
                  <a:cubicBezTo>
                    <a:pt x="5353050" y="2331585"/>
                    <a:pt x="5111563" y="2589742"/>
                    <a:pt x="4800981" y="2607763"/>
                  </a:cubicBezTo>
                  <a:cubicBezTo>
                    <a:pt x="3217688" y="2699631"/>
                    <a:pt x="2135324" y="2699993"/>
                    <a:pt x="551908" y="2607877"/>
                  </a:cubicBezTo>
                  <a:cubicBezTo>
                    <a:pt x="241392" y="2589808"/>
                    <a:pt x="0" y="2331681"/>
                    <a:pt x="0" y="2020632"/>
                  </a:cubicBezTo>
                  <a:lnTo>
                    <a:pt x="0" y="664048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89F6274-A842-4679-A27B-DE2E1107713C}"/>
              </a:ext>
            </a:extLst>
          </p:cNvPr>
          <p:cNvGrpSpPr/>
          <p:nvPr/>
        </p:nvGrpSpPr>
        <p:grpSpPr>
          <a:xfrm>
            <a:off x="7434276" y="4245576"/>
            <a:ext cx="685600" cy="685600"/>
            <a:chOff x="1231985" y="2602896"/>
            <a:chExt cx="685600" cy="6856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5E6786A-1132-48A8-B801-8DA55218F14A}"/>
                </a:ext>
              </a:extLst>
            </p:cNvPr>
            <p:cNvSpPr/>
            <p:nvPr/>
          </p:nvSpPr>
          <p:spPr>
            <a:xfrm>
              <a:off x="1231985" y="2602896"/>
              <a:ext cx="685600" cy="685600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E7D9A9D-255A-40A3-B3EC-2B3C8B7B2351}"/>
                </a:ext>
              </a:extLst>
            </p:cNvPr>
            <p:cNvSpPr txBox="1"/>
            <p:nvPr/>
          </p:nvSpPr>
          <p:spPr>
            <a:xfrm>
              <a:off x="1255810" y="2761030"/>
              <a:ext cx="63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gradFill>
                    <a:gsLst>
                      <a:gs pos="95000">
                        <a:schemeClr val="accent6"/>
                      </a:gs>
                      <a:gs pos="5000">
                        <a:schemeClr val="accent5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02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2E18463-A5EC-4033-A5DC-FFE12E0D2DC6}"/>
              </a:ext>
            </a:extLst>
          </p:cNvPr>
          <p:cNvGrpSpPr/>
          <p:nvPr/>
        </p:nvGrpSpPr>
        <p:grpSpPr>
          <a:xfrm>
            <a:off x="8224624" y="4669294"/>
            <a:ext cx="2681502" cy="1206188"/>
            <a:chOff x="8224624" y="2695575"/>
            <a:chExt cx="2681502" cy="120618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4307120-2C42-4793-A608-1EC85BEE6514}"/>
                </a:ext>
              </a:extLst>
            </p:cNvPr>
            <p:cNvSpPr txBox="1"/>
            <p:nvPr/>
          </p:nvSpPr>
          <p:spPr>
            <a:xfrm>
              <a:off x="8224624" y="2695575"/>
              <a:ext cx="26815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gradFill>
                    <a:gsLst>
                      <a:gs pos="95000">
                        <a:schemeClr val="accent6"/>
                      </a:gs>
                      <a:gs pos="5000">
                        <a:schemeClr val="accent5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$14,2m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D3D79D-7BC6-4229-A960-9FCE1766591A}"/>
                </a:ext>
              </a:extLst>
            </p:cNvPr>
            <p:cNvSpPr txBox="1"/>
            <p:nvPr/>
          </p:nvSpPr>
          <p:spPr>
            <a:xfrm>
              <a:off x="8224624" y="3532431"/>
              <a:ext cx="2681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Market Size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207579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Graphic spid="7" grpId="0">
            <p:bldAsOne/>
          </p:bldGraphic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Graphic spid="7" grpId="0">
            <p:bldAsOne/>
          </p:bldGraphic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394073-6FEF-45CA-AE36-F3CE779A60FC}"/>
              </a:ext>
            </a:extLst>
          </p:cNvPr>
          <p:cNvSpPr/>
          <p:nvPr/>
        </p:nvSpPr>
        <p:spPr>
          <a:xfrm>
            <a:off x="4019739" y="0"/>
            <a:ext cx="2076261" cy="6858000"/>
          </a:xfrm>
          <a:prstGeom prst="rect">
            <a:avLst/>
          </a:prstGeom>
          <a:solidFill>
            <a:srgbClr val="E4E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9263E-545B-4C63-B7D2-119620B7384D}"/>
              </a:ext>
            </a:extLst>
          </p:cNvPr>
          <p:cNvGrpSpPr/>
          <p:nvPr/>
        </p:nvGrpSpPr>
        <p:grpSpPr>
          <a:xfrm>
            <a:off x="4132503" y="157163"/>
            <a:ext cx="1850734" cy="6543382"/>
            <a:chOff x="4132503" y="157163"/>
            <a:chExt cx="1850734" cy="6543382"/>
          </a:xfrm>
          <a:solidFill>
            <a:schemeClr val="bg1"/>
          </a:solidFill>
        </p:grpSpPr>
        <p:sp>
          <p:nvSpPr>
            <p:cNvPr id="29" name="Graphic 65">
              <a:extLst>
                <a:ext uri="{FF2B5EF4-FFF2-40B4-BE49-F238E27FC236}">
                  <a16:creationId xmlns:a16="http://schemas.microsoft.com/office/drawing/2014/main" id="{BE6CD7CC-D2F7-4AF4-A2F6-40D7947C1CA6}"/>
                </a:ext>
              </a:extLst>
            </p:cNvPr>
            <p:cNvSpPr/>
            <p:nvPr/>
          </p:nvSpPr>
          <p:spPr>
            <a:xfrm>
              <a:off x="4132503" y="157163"/>
              <a:ext cx="1850734" cy="6543382"/>
            </a:xfrm>
            <a:custGeom>
              <a:avLst/>
              <a:gdLst>
                <a:gd name="connsiteX0" fmla="*/ 0 w 1938421"/>
                <a:gd name="connsiteY0" fmla="*/ 568189 h 6853411"/>
                <a:gd name="connsiteX1" fmla="*/ 435338 w 1938421"/>
                <a:gd name="connsiteY1" fmla="*/ 41029 h 6853411"/>
                <a:gd name="connsiteX2" fmla="*/ 1497183 w 1938421"/>
                <a:gd name="connsiteY2" fmla="*/ 43183 h 6853411"/>
                <a:gd name="connsiteX3" fmla="*/ 1938421 w 1938421"/>
                <a:gd name="connsiteY3" fmla="*/ 573492 h 6853411"/>
                <a:gd name="connsiteX4" fmla="*/ 1938421 w 1938421"/>
                <a:gd name="connsiteY4" fmla="*/ 6285167 h 6853411"/>
                <a:gd name="connsiteX5" fmla="*/ 1487611 w 1938421"/>
                <a:gd name="connsiteY5" fmla="*/ 6817350 h 6853411"/>
                <a:gd name="connsiteX6" fmla="*/ 449952 w 1938421"/>
                <a:gd name="connsiteY6" fmla="*/ 6817684 h 6853411"/>
                <a:gd name="connsiteX7" fmla="*/ 0 w 1938421"/>
                <a:gd name="connsiteY7" fmla="*/ 6285969 h 6853411"/>
                <a:gd name="connsiteX8" fmla="*/ 0 w 1938421"/>
                <a:gd name="connsiteY8" fmla="*/ 568189 h 685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8421" h="6853411">
                  <a:moveTo>
                    <a:pt x="0" y="568189"/>
                  </a:moveTo>
                  <a:cubicBezTo>
                    <a:pt x="0" y="308935"/>
                    <a:pt x="178972" y="79621"/>
                    <a:pt x="435338" y="41029"/>
                  </a:cubicBezTo>
                  <a:cubicBezTo>
                    <a:pt x="804458" y="-14535"/>
                    <a:pt x="1115007" y="-13513"/>
                    <a:pt x="1497183" y="43183"/>
                  </a:cubicBezTo>
                  <a:cubicBezTo>
                    <a:pt x="1756022" y="81580"/>
                    <a:pt x="1938421" y="311824"/>
                    <a:pt x="1938421" y="573492"/>
                  </a:cubicBezTo>
                  <a:lnTo>
                    <a:pt x="1938421" y="6285167"/>
                  </a:lnTo>
                  <a:cubicBezTo>
                    <a:pt x="1938421" y="6550624"/>
                    <a:pt x="1750835" y="6782993"/>
                    <a:pt x="1487611" y="6817350"/>
                  </a:cubicBezTo>
                  <a:cubicBezTo>
                    <a:pt x="1121430" y="6865210"/>
                    <a:pt x="816222" y="6865543"/>
                    <a:pt x="449952" y="6817684"/>
                  </a:cubicBezTo>
                  <a:cubicBezTo>
                    <a:pt x="187091" y="6783261"/>
                    <a:pt x="0" y="6551072"/>
                    <a:pt x="0" y="6285969"/>
                  </a:cubicBezTo>
                  <a:lnTo>
                    <a:pt x="0" y="568189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7" name="Graphic 65">
              <a:extLst>
                <a:ext uri="{FF2B5EF4-FFF2-40B4-BE49-F238E27FC236}">
                  <a16:creationId xmlns:a16="http://schemas.microsoft.com/office/drawing/2014/main" id="{78EB7ACC-939F-4B3A-9903-7B33348F661F}"/>
                </a:ext>
              </a:extLst>
            </p:cNvPr>
            <p:cNvSpPr/>
            <p:nvPr/>
          </p:nvSpPr>
          <p:spPr>
            <a:xfrm>
              <a:off x="4132503" y="157163"/>
              <a:ext cx="1850734" cy="6543382"/>
            </a:xfrm>
            <a:custGeom>
              <a:avLst/>
              <a:gdLst>
                <a:gd name="connsiteX0" fmla="*/ 0 w 1938421"/>
                <a:gd name="connsiteY0" fmla="*/ 568189 h 6853411"/>
                <a:gd name="connsiteX1" fmla="*/ 435338 w 1938421"/>
                <a:gd name="connsiteY1" fmla="*/ 41029 h 6853411"/>
                <a:gd name="connsiteX2" fmla="*/ 1497183 w 1938421"/>
                <a:gd name="connsiteY2" fmla="*/ 43183 h 6853411"/>
                <a:gd name="connsiteX3" fmla="*/ 1938421 w 1938421"/>
                <a:gd name="connsiteY3" fmla="*/ 573492 h 6853411"/>
                <a:gd name="connsiteX4" fmla="*/ 1938421 w 1938421"/>
                <a:gd name="connsiteY4" fmla="*/ 6285167 h 6853411"/>
                <a:gd name="connsiteX5" fmla="*/ 1487611 w 1938421"/>
                <a:gd name="connsiteY5" fmla="*/ 6817350 h 6853411"/>
                <a:gd name="connsiteX6" fmla="*/ 449952 w 1938421"/>
                <a:gd name="connsiteY6" fmla="*/ 6817684 h 6853411"/>
                <a:gd name="connsiteX7" fmla="*/ 0 w 1938421"/>
                <a:gd name="connsiteY7" fmla="*/ 6285969 h 6853411"/>
                <a:gd name="connsiteX8" fmla="*/ 0 w 1938421"/>
                <a:gd name="connsiteY8" fmla="*/ 568189 h 685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8421" h="6853411">
                  <a:moveTo>
                    <a:pt x="0" y="568189"/>
                  </a:moveTo>
                  <a:cubicBezTo>
                    <a:pt x="0" y="308935"/>
                    <a:pt x="178972" y="79621"/>
                    <a:pt x="435338" y="41029"/>
                  </a:cubicBezTo>
                  <a:cubicBezTo>
                    <a:pt x="804458" y="-14535"/>
                    <a:pt x="1115007" y="-13513"/>
                    <a:pt x="1497183" y="43183"/>
                  </a:cubicBezTo>
                  <a:cubicBezTo>
                    <a:pt x="1756022" y="81580"/>
                    <a:pt x="1938421" y="311824"/>
                    <a:pt x="1938421" y="573492"/>
                  </a:cubicBezTo>
                  <a:lnTo>
                    <a:pt x="1938421" y="6285167"/>
                  </a:lnTo>
                  <a:cubicBezTo>
                    <a:pt x="1938421" y="6550624"/>
                    <a:pt x="1750835" y="6782993"/>
                    <a:pt x="1487611" y="6817350"/>
                  </a:cubicBezTo>
                  <a:cubicBezTo>
                    <a:pt x="1121430" y="6865210"/>
                    <a:pt x="816222" y="6865543"/>
                    <a:pt x="449952" y="6817684"/>
                  </a:cubicBezTo>
                  <a:cubicBezTo>
                    <a:pt x="187091" y="6783261"/>
                    <a:pt x="0" y="6551072"/>
                    <a:pt x="0" y="6285969"/>
                  </a:cubicBezTo>
                  <a:lnTo>
                    <a:pt x="0" y="568189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C3D80-C8B5-4624-870B-7D52BD4AEEC5}"/>
              </a:ext>
            </a:extLst>
          </p:cNvPr>
          <p:cNvGrpSpPr/>
          <p:nvPr/>
        </p:nvGrpSpPr>
        <p:grpSpPr>
          <a:xfrm>
            <a:off x="4574474" y="781372"/>
            <a:ext cx="966790" cy="966786"/>
            <a:chOff x="4574474" y="781372"/>
            <a:chExt cx="966790" cy="96678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CCD43B-1D69-4905-BD1A-25C225E1D162}"/>
                </a:ext>
              </a:extLst>
            </p:cNvPr>
            <p:cNvGrpSpPr/>
            <p:nvPr/>
          </p:nvGrpSpPr>
          <p:grpSpPr>
            <a:xfrm>
              <a:off x="4574474" y="781372"/>
              <a:ext cx="966790" cy="966786"/>
              <a:chOff x="4126706" y="2563416"/>
              <a:chExt cx="578645" cy="578644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4B1B12-308D-4BB5-B0FF-ACAD323D9D1F}"/>
                  </a:ext>
                </a:extLst>
              </p:cNvPr>
              <p:cNvSpPr/>
              <p:nvPr/>
            </p:nvSpPr>
            <p:spPr>
              <a:xfrm>
                <a:off x="4126706" y="2563416"/>
                <a:ext cx="578644" cy="578644"/>
              </a:xfrm>
              <a:prstGeom prst="ellipse">
                <a:avLst/>
              </a:prstGeom>
              <a:noFill/>
              <a:ln w="38100">
                <a:solidFill>
                  <a:srgbClr val="B3C5EA">
                    <a:alpha val="30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solidFill>
                    <a:srgbClr val="26273C"/>
                  </a:solidFill>
                  <a:latin typeface="HelveticaNeue medium" panose="00000400000000000000" pitchFamily="2" charset="0"/>
                </a:endParaRPr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0D9A646D-66C2-458A-9902-F006D1C45AD3}"/>
                  </a:ext>
                </a:extLst>
              </p:cNvPr>
              <p:cNvSpPr/>
              <p:nvPr/>
            </p:nvSpPr>
            <p:spPr>
              <a:xfrm>
                <a:off x="4126707" y="2563416"/>
                <a:ext cx="578644" cy="578644"/>
              </a:xfrm>
              <a:prstGeom prst="arc">
                <a:avLst>
                  <a:gd name="adj1" fmla="val 7215818"/>
                  <a:gd name="adj2" fmla="val 16108834"/>
                </a:avLst>
              </a:prstGeom>
              <a:ln w="38100" cap="rnd">
                <a:gradFill flip="none" rotWithShape="1">
                  <a:gsLst>
                    <a:gs pos="5000">
                      <a:schemeClr val="accent1"/>
                    </a:gs>
                    <a:gs pos="95000">
                      <a:schemeClr val="accent2"/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sz="4400" dirty="0">
                  <a:solidFill>
                    <a:srgbClr val="26273C"/>
                  </a:solidFill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2D437A-EC5D-4F4E-93C2-70F068BB0229}"/>
                </a:ext>
              </a:extLst>
            </p:cNvPr>
            <p:cNvSpPr txBox="1"/>
            <p:nvPr/>
          </p:nvSpPr>
          <p:spPr>
            <a:xfrm>
              <a:off x="4645819" y="1080099"/>
              <a:ext cx="824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800" b="1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sz="1800" dirty="0">
                  <a:solidFill>
                    <a:srgbClr val="26273C"/>
                  </a:solidFill>
                </a:rPr>
                <a:t>125</a:t>
              </a:r>
              <a:endParaRPr lang="id-ID" sz="1800" dirty="0">
                <a:solidFill>
                  <a:srgbClr val="26273C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AF9CD65-CC31-40CA-9847-DB5C68EE5042}"/>
              </a:ext>
            </a:extLst>
          </p:cNvPr>
          <p:cNvSpPr/>
          <p:nvPr/>
        </p:nvSpPr>
        <p:spPr>
          <a:xfrm>
            <a:off x="4247834" y="1852203"/>
            <a:ext cx="16200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Market Size A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19C2581-9938-412D-A5B1-D585D41965EF}"/>
              </a:ext>
            </a:extLst>
          </p:cNvPr>
          <p:cNvGrpSpPr/>
          <p:nvPr/>
        </p:nvGrpSpPr>
        <p:grpSpPr>
          <a:xfrm>
            <a:off x="4574474" y="2739696"/>
            <a:ext cx="966790" cy="966786"/>
            <a:chOff x="4574474" y="2739696"/>
            <a:chExt cx="966790" cy="96678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A72B93F-5851-45E5-84A1-FA25D11932C0}"/>
                </a:ext>
              </a:extLst>
            </p:cNvPr>
            <p:cNvGrpSpPr/>
            <p:nvPr/>
          </p:nvGrpSpPr>
          <p:grpSpPr>
            <a:xfrm>
              <a:off x="4574474" y="2739696"/>
              <a:ext cx="966790" cy="966786"/>
              <a:chOff x="4126706" y="2563416"/>
              <a:chExt cx="578645" cy="57864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B32686B-698F-4440-A36F-15084731F0DD}"/>
                  </a:ext>
                </a:extLst>
              </p:cNvPr>
              <p:cNvSpPr/>
              <p:nvPr/>
            </p:nvSpPr>
            <p:spPr>
              <a:xfrm>
                <a:off x="4126706" y="2563416"/>
                <a:ext cx="578644" cy="578644"/>
              </a:xfrm>
              <a:prstGeom prst="ellipse">
                <a:avLst/>
              </a:prstGeom>
              <a:noFill/>
              <a:ln w="38100">
                <a:solidFill>
                  <a:srgbClr val="B3C5EA">
                    <a:alpha val="30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solidFill>
                    <a:srgbClr val="26273C"/>
                  </a:solidFill>
                  <a:latin typeface="HelveticaNeue medium" panose="00000400000000000000" pitchFamily="2" charset="0"/>
                </a:endParaRPr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8A484B5D-F993-4AD1-8A1F-842FE2C47DEC}"/>
                  </a:ext>
                </a:extLst>
              </p:cNvPr>
              <p:cNvSpPr/>
              <p:nvPr/>
            </p:nvSpPr>
            <p:spPr>
              <a:xfrm>
                <a:off x="4126707" y="2563416"/>
                <a:ext cx="578644" cy="578644"/>
              </a:xfrm>
              <a:prstGeom prst="arc">
                <a:avLst>
                  <a:gd name="adj1" fmla="val 3160794"/>
                  <a:gd name="adj2" fmla="val 16108834"/>
                </a:avLst>
              </a:prstGeom>
              <a:ln w="38100" cap="rnd">
                <a:gradFill flip="none" rotWithShape="1">
                  <a:gsLst>
                    <a:gs pos="5000">
                      <a:schemeClr val="accent3"/>
                    </a:gs>
                    <a:gs pos="95000">
                      <a:schemeClr val="accent4"/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sz="4400" dirty="0">
                  <a:solidFill>
                    <a:srgbClr val="26273C"/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6965C-E810-40CF-A8DC-3EC3B92ED443}"/>
                </a:ext>
              </a:extLst>
            </p:cNvPr>
            <p:cNvSpPr txBox="1"/>
            <p:nvPr/>
          </p:nvSpPr>
          <p:spPr>
            <a:xfrm>
              <a:off x="4645819" y="3038423"/>
              <a:ext cx="824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800" b="1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sz="1800" dirty="0">
                  <a:solidFill>
                    <a:srgbClr val="26273C"/>
                  </a:solidFill>
                </a:rPr>
                <a:t>210</a:t>
              </a:r>
              <a:endParaRPr lang="id-ID" sz="1800" dirty="0">
                <a:solidFill>
                  <a:srgbClr val="26273C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E86CAB2-2160-4E06-9D3F-C1EF6827B989}"/>
              </a:ext>
            </a:extLst>
          </p:cNvPr>
          <p:cNvSpPr/>
          <p:nvPr/>
        </p:nvSpPr>
        <p:spPr>
          <a:xfrm>
            <a:off x="4247834" y="3810527"/>
            <a:ext cx="16200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Market Size B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2D7011-46A0-4CB6-9B96-A3CA7325749D}"/>
              </a:ext>
            </a:extLst>
          </p:cNvPr>
          <p:cNvGrpSpPr/>
          <p:nvPr/>
        </p:nvGrpSpPr>
        <p:grpSpPr>
          <a:xfrm>
            <a:off x="4574474" y="4698021"/>
            <a:ext cx="966790" cy="966786"/>
            <a:chOff x="4574474" y="4698021"/>
            <a:chExt cx="966790" cy="96678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2E9BF5D-9651-4018-B958-3BA5B55FE9C0}"/>
                </a:ext>
              </a:extLst>
            </p:cNvPr>
            <p:cNvGrpSpPr/>
            <p:nvPr/>
          </p:nvGrpSpPr>
          <p:grpSpPr>
            <a:xfrm>
              <a:off x="4574474" y="4698021"/>
              <a:ext cx="966790" cy="966786"/>
              <a:chOff x="4126706" y="2563416"/>
              <a:chExt cx="578645" cy="57864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34238A4-F0B0-4954-B840-FEEBD8F5E1F3}"/>
                  </a:ext>
                </a:extLst>
              </p:cNvPr>
              <p:cNvSpPr/>
              <p:nvPr/>
            </p:nvSpPr>
            <p:spPr>
              <a:xfrm>
                <a:off x="4126706" y="2563416"/>
                <a:ext cx="578644" cy="578644"/>
              </a:xfrm>
              <a:prstGeom prst="ellipse">
                <a:avLst/>
              </a:prstGeom>
              <a:noFill/>
              <a:ln w="38100">
                <a:solidFill>
                  <a:srgbClr val="B3C5EA">
                    <a:alpha val="30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solidFill>
                    <a:srgbClr val="26273C"/>
                  </a:solidFill>
                  <a:latin typeface="HelveticaNeue medium" panose="00000400000000000000" pitchFamily="2" charset="0"/>
                </a:endParaRPr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D7C03EDF-50E9-462D-8645-BA23BE212E16}"/>
                  </a:ext>
                </a:extLst>
              </p:cNvPr>
              <p:cNvSpPr/>
              <p:nvPr/>
            </p:nvSpPr>
            <p:spPr>
              <a:xfrm>
                <a:off x="4126707" y="2563416"/>
                <a:ext cx="578644" cy="578644"/>
              </a:xfrm>
              <a:prstGeom prst="arc">
                <a:avLst>
                  <a:gd name="adj1" fmla="val 1113564"/>
                  <a:gd name="adj2" fmla="val 16108834"/>
                </a:avLst>
              </a:prstGeom>
              <a:ln w="38100" cap="rnd">
                <a:gradFill flip="none" rotWithShape="1">
                  <a:gsLst>
                    <a:gs pos="5000">
                      <a:schemeClr val="accent5"/>
                    </a:gs>
                    <a:gs pos="95000">
                      <a:schemeClr val="accent6"/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sz="4400" dirty="0">
                  <a:solidFill>
                    <a:srgbClr val="26273C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CB7EE4-F7E1-4C23-BD0B-66764DD8E665}"/>
                </a:ext>
              </a:extLst>
            </p:cNvPr>
            <p:cNvSpPr txBox="1"/>
            <p:nvPr/>
          </p:nvSpPr>
          <p:spPr>
            <a:xfrm>
              <a:off x="4645819" y="4996748"/>
              <a:ext cx="824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800" b="1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sz="1800" dirty="0">
                  <a:solidFill>
                    <a:srgbClr val="26273C"/>
                  </a:solidFill>
                </a:rPr>
                <a:t>310</a:t>
              </a:r>
              <a:endParaRPr lang="id-ID" sz="1800" dirty="0">
                <a:solidFill>
                  <a:srgbClr val="26273C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7E99B44-CC65-4196-BA31-77508911FB79}"/>
              </a:ext>
            </a:extLst>
          </p:cNvPr>
          <p:cNvSpPr/>
          <p:nvPr/>
        </p:nvSpPr>
        <p:spPr>
          <a:xfrm>
            <a:off x="4247834" y="5768852"/>
            <a:ext cx="16200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Market Size 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03E724-8792-4F19-974F-40038C865D37}"/>
              </a:ext>
            </a:extLst>
          </p:cNvPr>
          <p:cNvSpPr txBox="1"/>
          <p:nvPr/>
        </p:nvSpPr>
        <p:spPr>
          <a:xfrm>
            <a:off x="6677721" y="1148778"/>
            <a:ext cx="43656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🏆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Market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Size 2022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5A83E05-BC56-4CF7-BB66-B9ED3E81EA0F}"/>
              </a:ext>
            </a:extLst>
          </p:cNvPr>
          <p:cNvGrpSpPr/>
          <p:nvPr/>
        </p:nvGrpSpPr>
        <p:grpSpPr>
          <a:xfrm>
            <a:off x="7773690" y="4498378"/>
            <a:ext cx="3291084" cy="1210844"/>
            <a:chOff x="7666240" y="3713487"/>
            <a:chExt cx="3291084" cy="121084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F58D345-243C-475A-8FD1-A2CF29414260}"/>
                </a:ext>
              </a:extLst>
            </p:cNvPr>
            <p:cNvSpPr/>
            <p:nvPr/>
          </p:nvSpPr>
          <p:spPr>
            <a:xfrm>
              <a:off x="7666241" y="4082819"/>
              <a:ext cx="3291083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 mornings of spring.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7C9A343-1F79-4959-896A-5167096635F7}"/>
                </a:ext>
              </a:extLst>
            </p:cNvPr>
            <p:cNvSpPr txBox="1"/>
            <p:nvPr/>
          </p:nvSpPr>
          <p:spPr>
            <a:xfrm>
              <a:off x="7666240" y="3713487"/>
              <a:ext cx="329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Your statement goes here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A103E32-53F4-4754-AEFB-64D745916957}"/>
              </a:ext>
            </a:extLst>
          </p:cNvPr>
          <p:cNvGrpSpPr/>
          <p:nvPr/>
        </p:nvGrpSpPr>
        <p:grpSpPr>
          <a:xfrm>
            <a:off x="6799263" y="4527536"/>
            <a:ext cx="811178" cy="811176"/>
            <a:chOff x="6263420" y="2116313"/>
            <a:chExt cx="840492" cy="84049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7CC48EF-A604-4E92-AEFF-C148087E631E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5489FEE-F743-4912-A5F1-749DE262FE85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E6351CB-5BB5-40AA-B5B9-770014B969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98321657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19" grpId="0"/>
          <p:bldP spid="25" grpId="0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19" grpId="0"/>
          <p:bldP spid="25" grpId="0"/>
          <p:bldP spid="35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E3FA75-54E0-4161-82E6-1F9A755CF88F}"/>
              </a:ext>
            </a:extLst>
          </p:cNvPr>
          <p:cNvSpPr/>
          <p:nvPr/>
        </p:nvSpPr>
        <p:spPr>
          <a:xfrm>
            <a:off x="8826295" y="0"/>
            <a:ext cx="2310018" cy="6858000"/>
          </a:xfrm>
          <a:prstGeom prst="rect">
            <a:avLst/>
          </a:prstGeom>
          <a:solidFill>
            <a:srgbClr val="E4E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82293-8A27-4E71-AC98-73994E0C0BA1}"/>
              </a:ext>
            </a:extLst>
          </p:cNvPr>
          <p:cNvSpPr/>
          <p:nvPr/>
        </p:nvSpPr>
        <p:spPr>
          <a:xfrm>
            <a:off x="6516277" y="0"/>
            <a:ext cx="2310018" cy="6858000"/>
          </a:xfrm>
          <a:prstGeom prst="rect">
            <a:avLst/>
          </a:prstGeom>
          <a:solidFill>
            <a:srgbClr val="B3C5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94C89B-DB7D-4590-853C-C80C266467D4}"/>
              </a:ext>
            </a:extLst>
          </p:cNvPr>
          <p:cNvSpPr/>
          <p:nvPr/>
        </p:nvSpPr>
        <p:spPr>
          <a:xfrm>
            <a:off x="4206259" y="0"/>
            <a:ext cx="2310018" cy="6858000"/>
          </a:xfrm>
          <a:prstGeom prst="rect">
            <a:avLst/>
          </a:prstGeom>
          <a:solidFill>
            <a:srgbClr val="E4E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B826E-E565-4541-B6E5-8A4F0908D606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Market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C5E44-9247-4CFE-A03B-A98DF1A97DC0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B1A5DB-CF64-49B0-969C-FD8583A20060}"/>
              </a:ext>
            </a:extLst>
          </p:cNvPr>
          <p:cNvSpPr txBox="1"/>
          <p:nvPr/>
        </p:nvSpPr>
        <p:spPr>
          <a:xfrm>
            <a:off x="4362450" y="5796518"/>
            <a:ext cx="199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Market Size 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8300F-F5E8-46B1-B9EE-B24900A8B3FE}"/>
              </a:ext>
            </a:extLst>
          </p:cNvPr>
          <p:cNvSpPr txBox="1"/>
          <p:nvPr/>
        </p:nvSpPr>
        <p:spPr>
          <a:xfrm>
            <a:off x="6672468" y="5796518"/>
            <a:ext cx="199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Market Size 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0C72E7-FC93-4F71-93D2-535210E4C9E0}"/>
              </a:ext>
            </a:extLst>
          </p:cNvPr>
          <p:cNvSpPr txBox="1"/>
          <p:nvPr/>
        </p:nvSpPr>
        <p:spPr>
          <a:xfrm>
            <a:off x="8982486" y="5796518"/>
            <a:ext cx="199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Market Size C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8ADA0E-A616-4D8A-9041-05CE88371D32}"/>
              </a:ext>
            </a:extLst>
          </p:cNvPr>
          <p:cNvGrpSpPr/>
          <p:nvPr/>
        </p:nvGrpSpPr>
        <p:grpSpPr>
          <a:xfrm>
            <a:off x="6672468" y="2148134"/>
            <a:ext cx="1997636" cy="3511303"/>
            <a:chOff x="6672468" y="2195759"/>
            <a:chExt cx="1997636" cy="3511303"/>
          </a:xfrm>
          <a:solidFill>
            <a:schemeClr val="bg1"/>
          </a:solidFill>
        </p:grpSpPr>
        <p:sp>
          <p:nvSpPr>
            <p:cNvPr id="26" name="Graphic 17">
              <a:extLst>
                <a:ext uri="{FF2B5EF4-FFF2-40B4-BE49-F238E27FC236}">
                  <a16:creationId xmlns:a16="http://schemas.microsoft.com/office/drawing/2014/main" id="{28DE5D39-621C-4216-B23F-E91840DFA284}"/>
                </a:ext>
              </a:extLst>
            </p:cNvPr>
            <p:cNvSpPr/>
            <p:nvPr/>
          </p:nvSpPr>
          <p:spPr>
            <a:xfrm>
              <a:off x="6672468" y="2195759"/>
              <a:ext cx="1997636" cy="3511303"/>
            </a:xfrm>
            <a:custGeom>
              <a:avLst/>
              <a:gdLst>
                <a:gd name="connsiteX0" fmla="*/ 0 w 2952750"/>
                <a:gd name="connsiteY0" fmla="*/ 746211 h 5190135"/>
                <a:gd name="connsiteX1" fmla="*/ 580173 w 2952750"/>
                <a:gd name="connsiteY1" fmla="*/ 65010 h 5190135"/>
                <a:gd name="connsiteX2" fmla="*/ 2372897 w 2952750"/>
                <a:gd name="connsiteY2" fmla="*/ 64874 h 5190135"/>
                <a:gd name="connsiteX3" fmla="*/ 2952750 w 2952750"/>
                <a:gd name="connsiteY3" fmla="*/ 745926 h 5190135"/>
                <a:gd name="connsiteX4" fmla="*/ 2952750 w 2952750"/>
                <a:gd name="connsiteY4" fmla="*/ 4442658 h 5190135"/>
                <a:gd name="connsiteX5" fmla="*/ 2377364 w 2952750"/>
                <a:gd name="connsiteY5" fmla="*/ 5122514 h 5190135"/>
                <a:gd name="connsiteX6" fmla="*/ 575890 w 2952750"/>
                <a:gd name="connsiteY6" fmla="*/ 5122304 h 5190135"/>
                <a:gd name="connsiteX7" fmla="*/ 0 w 2952750"/>
                <a:gd name="connsiteY7" fmla="*/ 4442200 h 5190135"/>
                <a:gd name="connsiteX8" fmla="*/ 0 w 2952750"/>
                <a:gd name="connsiteY8" fmla="*/ 746211 h 519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0" h="5190135">
                  <a:moveTo>
                    <a:pt x="0" y="746211"/>
                  </a:moveTo>
                  <a:cubicBezTo>
                    <a:pt x="0" y="405879"/>
                    <a:pt x="242893" y="110471"/>
                    <a:pt x="580173" y="65010"/>
                  </a:cubicBezTo>
                  <a:cubicBezTo>
                    <a:pt x="1222772" y="-21605"/>
                    <a:pt x="1731321" y="-21690"/>
                    <a:pt x="2372897" y="64874"/>
                  </a:cubicBezTo>
                  <a:cubicBezTo>
                    <a:pt x="2710044" y="110363"/>
                    <a:pt x="2952750" y="405722"/>
                    <a:pt x="2952750" y="745926"/>
                  </a:cubicBezTo>
                  <a:lnTo>
                    <a:pt x="2952750" y="4442658"/>
                  </a:lnTo>
                  <a:cubicBezTo>
                    <a:pt x="2952750" y="4781081"/>
                    <a:pt x="2712520" y="5075546"/>
                    <a:pt x="2377364" y="5122514"/>
                  </a:cubicBezTo>
                  <a:cubicBezTo>
                    <a:pt x="1732941" y="5212811"/>
                    <a:pt x="1221315" y="5212611"/>
                    <a:pt x="575890" y="5122304"/>
                  </a:cubicBezTo>
                  <a:cubicBezTo>
                    <a:pt x="240522" y="5075375"/>
                    <a:pt x="0" y="4780833"/>
                    <a:pt x="0" y="4442200"/>
                  </a:cubicBezTo>
                  <a:lnTo>
                    <a:pt x="0" y="74621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Graphic 17">
              <a:extLst>
                <a:ext uri="{FF2B5EF4-FFF2-40B4-BE49-F238E27FC236}">
                  <a16:creationId xmlns:a16="http://schemas.microsoft.com/office/drawing/2014/main" id="{F1C0023D-1EB5-4497-90BE-60ED7495113F}"/>
                </a:ext>
              </a:extLst>
            </p:cNvPr>
            <p:cNvSpPr/>
            <p:nvPr/>
          </p:nvSpPr>
          <p:spPr>
            <a:xfrm>
              <a:off x="6672468" y="2195759"/>
              <a:ext cx="1997636" cy="3511303"/>
            </a:xfrm>
            <a:custGeom>
              <a:avLst/>
              <a:gdLst>
                <a:gd name="connsiteX0" fmla="*/ 0 w 2952750"/>
                <a:gd name="connsiteY0" fmla="*/ 746211 h 5190135"/>
                <a:gd name="connsiteX1" fmla="*/ 580173 w 2952750"/>
                <a:gd name="connsiteY1" fmla="*/ 65010 h 5190135"/>
                <a:gd name="connsiteX2" fmla="*/ 2372897 w 2952750"/>
                <a:gd name="connsiteY2" fmla="*/ 64874 h 5190135"/>
                <a:gd name="connsiteX3" fmla="*/ 2952750 w 2952750"/>
                <a:gd name="connsiteY3" fmla="*/ 745926 h 5190135"/>
                <a:gd name="connsiteX4" fmla="*/ 2952750 w 2952750"/>
                <a:gd name="connsiteY4" fmla="*/ 4442658 h 5190135"/>
                <a:gd name="connsiteX5" fmla="*/ 2377364 w 2952750"/>
                <a:gd name="connsiteY5" fmla="*/ 5122514 h 5190135"/>
                <a:gd name="connsiteX6" fmla="*/ 575890 w 2952750"/>
                <a:gd name="connsiteY6" fmla="*/ 5122304 h 5190135"/>
                <a:gd name="connsiteX7" fmla="*/ 0 w 2952750"/>
                <a:gd name="connsiteY7" fmla="*/ 4442200 h 5190135"/>
                <a:gd name="connsiteX8" fmla="*/ 0 w 2952750"/>
                <a:gd name="connsiteY8" fmla="*/ 746211 h 519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0" h="5190135">
                  <a:moveTo>
                    <a:pt x="0" y="746211"/>
                  </a:moveTo>
                  <a:cubicBezTo>
                    <a:pt x="0" y="405879"/>
                    <a:pt x="242893" y="110471"/>
                    <a:pt x="580173" y="65010"/>
                  </a:cubicBezTo>
                  <a:cubicBezTo>
                    <a:pt x="1222772" y="-21605"/>
                    <a:pt x="1731321" y="-21690"/>
                    <a:pt x="2372897" y="64874"/>
                  </a:cubicBezTo>
                  <a:cubicBezTo>
                    <a:pt x="2710044" y="110363"/>
                    <a:pt x="2952750" y="405722"/>
                    <a:pt x="2952750" y="745926"/>
                  </a:cubicBezTo>
                  <a:lnTo>
                    <a:pt x="2952750" y="4442658"/>
                  </a:lnTo>
                  <a:cubicBezTo>
                    <a:pt x="2952750" y="4781081"/>
                    <a:pt x="2712520" y="5075546"/>
                    <a:pt x="2377364" y="5122514"/>
                  </a:cubicBezTo>
                  <a:cubicBezTo>
                    <a:pt x="1732941" y="5212811"/>
                    <a:pt x="1221315" y="5212611"/>
                    <a:pt x="575890" y="5122304"/>
                  </a:cubicBezTo>
                  <a:cubicBezTo>
                    <a:pt x="240522" y="5075375"/>
                    <a:pt x="0" y="4780833"/>
                    <a:pt x="0" y="4442200"/>
                  </a:cubicBezTo>
                  <a:lnTo>
                    <a:pt x="0" y="746211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9C6A26-9F06-403A-BE2B-F77668B1DF31}"/>
              </a:ext>
            </a:extLst>
          </p:cNvPr>
          <p:cNvGrpSpPr/>
          <p:nvPr/>
        </p:nvGrpSpPr>
        <p:grpSpPr>
          <a:xfrm>
            <a:off x="8982486" y="1065875"/>
            <a:ext cx="1997636" cy="4593562"/>
            <a:chOff x="8982486" y="1113500"/>
            <a:chExt cx="1997636" cy="4593562"/>
          </a:xfrm>
          <a:solidFill>
            <a:schemeClr val="bg1"/>
          </a:solidFill>
        </p:grpSpPr>
        <p:sp>
          <p:nvSpPr>
            <p:cNvPr id="27" name="Graphic 19">
              <a:extLst>
                <a:ext uri="{FF2B5EF4-FFF2-40B4-BE49-F238E27FC236}">
                  <a16:creationId xmlns:a16="http://schemas.microsoft.com/office/drawing/2014/main" id="{F603DB8B-C67C-46E7-A7AF-5D6538AD0F1E}"/>
                </a:ext>
              </a:extLst>
            </p:cNvPr>
            <p:cNvSpPr/>
            <p:nvPr/>
          </p:nvSpPr>
          <p:spPr>
            <a:xfrm>
              <a:off x="8982486" y="1113500"/>
              <a:ext cx="1997636" cy="4593562"/>
            </a:xfrm>
            <a:custGeom>
              <a:avLst/>
              <a:gdLst>
                <a:gd name="connsiteX0" fmla="*/ 0 w 2952750"/>
                <a:gd name="connsiteY0" fmla="*/ 732794 h 6789846"/>
                <a:gd name="connsiteX1" fmla="*/ 608074 w 2952750"/>
                <a:gd name="connsiteY1" fmla="*/ 45755 h 6789846"/>
                <a:gd name="connsiteX2" fmla="*/ 2342398 w 2952750"/>
                <a:gd name="connsiteY2" fmla="*/ 46681 h 6789846"/>
                <a:gd name="connsiteX3" fmla="*/ 2952750 w 2952750"/>
                <a:gd name="connsiteY3" fmla="*/ 734917 h 6789846"/>
                <a:gd name="connsiteX4" fmla="*/ 2952750 w 2952750"/>
                <a:gd name="connsiteY4" fmla="*/ 6040623 h 6789846"/>
                <a:gd name="connsiteX5" fmla="*/ 2375249 w 2952750"/>
                <a:gd name="connsiteY5" fmla="*/ 6721365 h 6789846"/>
                <a:gd name="connsiteX6" fmla="*/ 574146 w 2952750"/>
                <a:gd name="connsiteY6" fmla="*/ 6722947 h 6789846"/>
                <a:gd name="connsiteX7" fmla="*/ 0 w 2952750"/>
                <a:gd name="connsiteY7" fmla="*/ 6043547 h 6789846"/>
                <a:gd name="connsiteX8" fmla="*/ 0 w 2952750"/>
                <a:gd name="connsiteY8" fmla="*/ 732794 h 678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0" h="6789846">
                  <a:moveTo>
                    <a:pt x="0" y="732794"/>
                  </a:moveTo>
                  <a:cubicBezTo>
                    <a:pt x="0" y="381469"/>
                    <a:pt x="258490" y="80680"/>
                    <a:pt x="608074" y="45755"/>
                  </a:cubicBezTo>
                  <a:cubicBezTo>
                    <a:pt x="1226553" y="-16035"/>
                    <a:pt x="1724206" y="-14767"/>
                    <a:pt x="2342398" y="46681"/>
                  </a:cubicBezTo>
                  <a:cubicBezTo>
                    <a:pt x="2692918" y="81522"/>
                    <a:pt x="2952750" y="382674"/>
                    <a:pt x="2952750" y="734917"/>
                  </a:cubicBezTo>
                  <a:lnTo>
                    <a:pt x="2952750" y="6040623"/>
                  </a:lnTo>
                  <a:cubicBezTo>
                    <a:pt x="2952750" y="6379884"/>
                    <a:pt x="2711282" y="6674664"/>
                    <a:pt x="2375249" y="6721365"/>
                  </a:cubicBezTo>
                  <a:cubicBezTo>
                    <a:pt x="1718577" y="6812615"/>
                    <a:pt x="1207770" y="6812205"/>
                    <a:pt x="574146" y="6722947"/>
                  </a:cubicBezTo>
                  <a:cubicBezTo>
                    <a:pt x="239492" y="6675807"/>
                    <a:pt x="0" y="6381503"/>
                    <a:pt x="0" y="6043547"/>
                  </a:cubicBezTo>
                  <a:lnTo>
                    <a:pt x="0" y="73279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3" name="Graphic 19">
              <a:extLst>
                <a:ext uri="{FF2B5EF4-FFF2-40B4-BE49-F238E27FC236}">
                  <a16:creationId xmlns:a16="http://schemas.microsoft.com/office/drawing/2014/main" id="{04621132-5B29-4D39-AA67-652B09899FBA}"/>
                </a:ext>
              </a:extLst>
            </p:cNvPr>
            <p:cNvSpPr/>
            <p:nvPr/>
          </p:nvSpPr>
          <p:spPr>
            <a:xfrm>
              <a:off x="8982486" y="1113500"/>
              <a:ext cx="1997636" cy="4593562"/>
            </a:xfrm>
            <a:custGeom>
              <a:avLst/>
              <a:gdLst>
                <a:gd name="connsiteX0" fmla="*/ 0 w 2952750"/>
                <a:gd name="connsiteY0" fmla="*/ 732794 h 6789846"/>
                <a:gd name="connsiteX1" fmla="*/ 608074 w 2952750"/>
                <a:gd name="connsiteY1" fmla="*/ 45755 h 6789846"/>
                <a:gd name="connsiteX2" fmla="*/ 2342398 w 2952750"/>
                <a:gd name="connsiteY2" fmla="*/ 46681 h 6789846"/>
                <a:gd name="connsiteX3" fmla="*/ 2952750 w 2952750"/>
                <a:gd name="connsiteY3" fmla="*/ 734917 h 6789846"/>
                <a:gd name="connsiteX4" fmla="*/ 2952750 w 2952750"/>
                <a:gd name="connsiteY4" fmla="*/ 6040623 h 6789846"/>
                <a:gd name="connsiteX5" fmla="*/ 2375249 w 2952750"/>
                <a:gd name="connsiteY5" fmla="*/ 6721365 h 6789846"/>
                <a:gd name="connsiteX6" fmla="*/ 574146 w 2952750"/>
                <a:gd name="connsiteY6" fmla="*/ 6722947 h 6789846"/>
                <a:gd name="connsiteX7" fmla="*/ 0 w 2952750"/>
                <a:gd name="connsiteY7" fmla="*/ 6043547 h 6789846"/>
                <a:gd name="connsiteX8" fmla="*/ 0 w 2952750"/>
                <a:gd name="connsiteY8" fmla="*/ 732794 h 678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0" h="6789846">
                  <a:moveTo>
                    <a:pt x="0" y="732794"/>
                  </a:moveTo>
                  <a:cubicBezTo>
                    <a:pt x="0" y="381469"/>
                    <a:pt x="258490" y="80680"/>
                    <a:pt x="608074" y="45755"/>
                  </a:cubicBezTo>
                  <a:cubicBezTo>
                    <a:pt x="1226553" y="-16035"/>
                    <a:pt x="1724206" y="-14767"/>
                    <a:pt x="2342398" y="46681"/>
                  </a:cubicBezTo>
                  <a:cubicBezTo>
                    <a:pt x="2692918" y="81522"/>
                    <a:pt x="2952750" y="382674"/>
                    <a:pt x="2952750" y="734917"/>
                  </a:cubicBezTo>
                  <a:lnTo>
                    <a:pt x="2952750" y="6040623"/>
                  </a:lnTo>
                  <a:cubicBezTo>
                    <a:pt x="2952750" y="6379884"/>
                    <a:pt x="2711282" y="6674664"/>
                    <a:pt x="2375249" y="6721365"/>
                  </a:cubicBezTo>
                  <a:cubicBezTo>
                    <a:pt x="1718577" y="6812615"/>
                    <a:pt x="1207770" y="6812205"/>
                    <a:pt x="574146" y="6722947"/>
                  </a:cubicBezTo>
                  <a:cubicBezTo>
                    <a:pt x="239492" y="6675807"/>
                    <a:pt x="0" y="6381503"/>
                    <a:pt x="0" y="6043547"/>
                  </a:cubicBezTo>
                  <a:lnTo>
                    <a:pt x="0" y="73279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042288-EC64-4727-930E-49068A89A6A1}"/>
              </a:ext>
            </a:extLst>
          </p:cNvPr>
          <p:cNvGrpSpPr/>
          <p:nvPr/>
        </p:nvGrpSpPr>
        <p:grpSpPr>
          <a:xfrm>
            <a:off x="4362448" y="3859769"/>
            <a:ext cx="1997637" cy="1799668"/>
            <a:chOff x="4362448" y="3907393"/>
            <a:chExt cx="1997637" cy="1799668"/>
          </a:xfrm>
          <a:solidFill>
            <a:schemeClr val="bg1"/>
          </a:solidFill>
        </p:grpSpPr>
        <p:sp>
          <p:nvSpPr>
            <p:cNvPr id="28" name="Graphic 21">
              <a:extLst>
                <a:ext uri="{FF2B5EF4-FFF2-40B4-BE49-F238E27FC236}">
                  <a16:creationId xmlns:a16="http://schemas.microsoft.com/office/drawing/2014/main" id="{910245E3-337C-4872-9FC6-50F8D7D8D71B}"/>
                </a:ext>
              </a:extLst>
            </p:cNvPr>
            <p:cNvSpPr/>
            <p:nvPr/>
          </p:nvSpPr>
          <p:spPr>
            <a:xfrm>
              <a:off x="4362448" y="3907393"/>
              <a:ext cx="1997637" cy="1799668"/>
            </a:xfrm>
            <a:custGeom>
              <a:avLst/>
              <a:gdLst>
                <a:gd name="connsiteX0" fmla="*/ 0 w 2952750"/>
                <a:gd name="connsiteY0" fmla="*/ 746824 h 2660128"/>
                <a:gd name="connsiteX1" fmla="*/ 577147 w 2952750"/>
                <a:gd name="connsiteY1" fmla="*/ 66529 h 2660128"/>
                <a:gd name="connsiteX2" fmla="*/ 2375335 w 2952750"/>
                <a:gd name="connsiteY2" fmla="*/ 66634 h 2660128"/>
                <a:gd name="connsiteX3" fmla="*/ 2952750 w 2952750"/>
                <a:gd name="connsiteY3" fmla="*/ 747076 h 2660128"/>
                <a:gd name="connsiteX4" fmla="*/ 2952750 w 2952750"/>
                <a:gd name="connsiteY4" fmla="*/ 1917733 h 2660128"/>
                <a:gd name="connsiteX5" fmla="*/ 2362114 w 2952750"/>
                <a:gd name="connsiteY5" fmla="*/ 2601524 h 2660128"/>
                <a:gd name="connsiteX6" fmla="*/ 589063 w 2952750"/>
                <a:gd name="connsiteY6" fmla="*/ 2602152 h 2660128"/>
                <a:gd name="connsiteX7" fmla="*/ 0 w 2952750"/>
                <a:gd name="connsiteY7" fmla="*/ 1919200 h 2660128"/>
                <a:gd name="connsiteX8" fmla="*/ 0 w 2952750"/>
                <a:gd name="connsiteY8" fmla="*/ 746824 h 266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0" h="2660128">
                  <a:moveTo>
                    <a:pt x="0" y="746824"/>
                  </a:moveTo>
                  <a:cubicBezTo>
                    <a:pt x="0" y="407698"/>
                    <a:pt x="241204" y="112886"/>
                    <a:pt x="577147" y="66529"/>
                  </a:cubicBezTo>
                  <a:cubicBezTo>
                    <a:pt x="1220715" y="-22278"/>
                    <a:pt x="1731797" y="-22110"/>
                    <a:pt x="2375335" y="66634"/>
                  </a:cubicBezTo>
                  <a:cubicBezTo>
                    <a:pt x="2711387" y="112976"/>
                    <a:pt x="2952750" y="407837"/>
                    <a:pt x="2952750" y="747076"/>
                  </a:cubicBezTo>
                  <a:lnTo>
                    <a:pt x="2952750" y="1917733"/>
                  </a:lnTo>
                  <a:cubicBezTo>
                    <a:pt x="2952750" y="2262214"/>
                    <a:pt x="2704043" y="2559671"/>
                    <a:pt x="2362114" y="2601524"/>
                  </a:cubicBezTo>
                  <a:cubicBezTo>
                    <a:pt x="1728387" y="2679086"/>
                    <a:pt x="1223020" y="2680029"/>
                    <a:pt x="589063" y="2602152"/>
                  </a:cubicBezTo>
                  <a:cubicBezTo>
                    <a:pt x="247795" y="2560223"/>
                    <a:pt x="0" y="2263034"/>
                    <a:pt x="0" y="1919200"/>
                  </a:cubicBezTo>
                  <a:lnTo>
                    <a:pt x="0" y="74682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4" name="Graphic 21">
              <a:extLst>
                <a:ext uri="{FF2B5EF4-FFF2-40B4-BE49-F238E27FC236}">
                  <a16:creationId xmlns:a16="http://schemas.microsoft.com/office/drawing/2014/main" id="{1C8F6D20-0848-49F1-BF40-EF2A85A08F89}"/>
                </a:ext>
              </a:extLst>
            </p:cNvPr>
            <p:cNvSpPr/>
            <p:nvPr/>
          </p:nvSpPr>
          <p:spPr>
            <a:xfrm>
              <a:off x="4362448" y="3907393"/>
              <a:ext cx="1997637" cy="1799668"/>
            </a:xfrm>
            <a:custGeom>
              <a:avLst/>
              <a:gdLst>
                <a:gd name="connsiteX0" fmla="*/ 0 w 2952750"/>
                <a:gd name="connsiteY0" fmla="*/ 746824 h 2660128"/>
                <a:gd name="connsiteX1" fmla="*/ 577147 w 2952750"/>
                <a:gd name="connsiteY1" fmla="*/ 66529 h 2660128"/>
                <a:gd name="connsiteX2" fmla="*/ 2375335 w 2952750"/>
                <a:gd name="connsiteY2" fmla="*/ 66634 h 2660128"/>
                <a:gd name="connsiteX3" fmla="*/ 2952750 w 2952750"/>
                <a:gd name="connsiteY3" fmla="*/ 747076 h 2660128"/>
                <a:gd name="connsiteX4" fmla="*/ 2952750 w 2952750"/>
                <a:gd name="connsiteY4" fmla="*/ 1917733 h 2660128"/>
                <a:gd name="connsiteX5" fmla="*/ 2362114 w 2952750"/>
                <a:gd name="connsiteY5" fmla="*/ 2601524 h 2660128"/>
                <a:gd name="connsiteX6" fmla="*/ 589063 w 2952750"/>
                <a:gd name="connsiteY6" fmla="*/ 2602152 h 2660128"/>
                <a:gd name="connsiteX7" fmla="*/ 0 w 2952750"/>
                <a:gd name="connsiteY7" fmla="*/ 1919200 h 2660128"/>
                <a:gd name="connsiteX8" fmla="*/ 0 w 2952750"/>
                <a:gd name="connsiteY8" fmla="*/ 746824 h 266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0" h="2660128">
                  <a:moveTo>
                    <a:pt x="0" y="746824"/>
                  </a:moveTo>
                  <a:cubicBezTo>
                    <a:pt x="0" y="407698"/>
                    <a:pt x="241204" y="112886"/>
                    <a:pt x="577147" y="66529"/>
                  </a:cubicBezTo>
                  <a:cubicBezTo>
                    <a:pt x="1220715" y="-22278"/>
                    <a:pt x="1731797" y="-22110"/>
                    <a:pt x="2375335" y="66634"/>
                  </a:cubicBezTo>
                  <a:cubicBezTo>
                    <a:pt x="2711387" y="112976"/>
                    <a:pt x="2952750" y="407837"/>
                    <a:pt x="2952750" y="747076"/>
                  </a:cubicBezTo>
                  <a:lnTo>
                    <a:pt x="2952750" y="1917733"/>
                  </a:lnTo>
                  <a:cubicBezTo>
                    <a:pt x="2952750" y="2262214"/>
                    <a:pt x="2704043" y="2559671"/>
                    <a:pt x="2362114" y="2601524"/>
                  </a:cubicBezTo>
                  <a:cubicBezTo>
                    <a:pt x="1728387" y="2679086"/>
                    <a:pt x="1223020" y="2680029"/>
                    <a:pt x="589063" y="2602152"/>
                  </a:cubicBezTo>
                  <a:cubicBezTo>
                    <a:pt x="247795" y="2560223"/>
                    <a:pt x="0" y="2263034"/>
                    <a:pt x="0" y="1919200"/>
                  </a:cubicBezTo>
                  <a:lnTo>
                    <a:pt x="0" y="74682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AE21D7D-9501-4D81-8D81-820BB346C221}"/>
              </a:ext>
            </a:extLst>
          </p:cNvPr>
          <p:cNvSpPr txBox="1"/>
          <p:nvPr/>
        </p:nvSpPr>
        <p:spPr>
          <a:xfrm>
            <a:off x="4278865" y="4615686"/>
            <a:ext cx="2164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$7m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24C2BC-F848-4BE9-9675-F3F9EB4635E1}"/>
              </a:ext>
            </a:extLst>
          </p:cNvPr>
          <p:cNvSpPr txBox="1"/>
          <p:nvPr/>
        </p:nvSpPr>
        <p:spPr>
          <a:xfrm>
            <a:off x="6588883" y="4615686"/>
            <a:ext cx="2164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gradFill>
                  <a:gsLst>
                    <a:gs pos="95000">
                      <a:schemeClr val="accent4"/>
                    </a:gs>
                    <a:gs pos="5000">
                      <a:schemeClr val="accent3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$15m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356D38-B122-465E-99DD-52395329B1D5}"/>
              </a:ext>
            </a:extLst>
          </p:cNvPr>
          <p:cNvSpPr txBox="1"/>
          <p:nvPr/>
        </p:nvSpPr>
        <p:spPr>
          <a:xfrm>
            <a:off x="8898902" y="4615686"/>
            <a:ext cx="2164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gradFill>
                  <a:gsLst>
                    <a:gs pos="95000">
                      <a:schemeClr val="accent6"/>
                    </a:gs>
                    <a:gs pos="5000">
                      <a:schemeClr val="accent5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$32m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ADEFD2-0314-4FAE-811F-54681110AD9A}"/>
              </a:ext>
            </a:extLst>
          </p:cNvPr>
          <p:cNvGrpSpPr/>
          <p:nvPr/>
        </p:nvGrpSpPr>
        <p:grpSpPr>
          <a:xfrm>
            <a:off x="1055688" y="2997537"/>
            <a:ext cx="2906713" cy="1469377"/>
            <a:chOff x="7666241" y="3713487"/>
            <a:chExt cx="2906713" cy="146937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3E1352-AA10-4120-8995-FD0C69ED0C40}"/>
                </a:ext>
              </a:extLst>
            </p:cNvPr>
            <p:cNvSpPr/>
            <p:nvPr/>
          </p:nvSpPr>
          <p:spPr>
            <a:xfrm>
              <a:off x="7666242" y="4082819"/>
              <a:ext cx="2906712" cy="110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 mornings of spring which I enjoy with.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CC0E1C-5188-4DE8-B3DD-316D97CA8B6B}"/>
                </a:ext>
              </a:extLst>
            </p:cNvPr>
            <p:cNvSpPr txBox="1"/>
            <p:nvPr/>
          </p:nvSpPr>
          <p:spPr>
            <a:xfrm>
              <a:off x="7666241" y="3713487"/>
              <a:ext cx="2906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Your statement here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A7F0D74-D8E0-477B-AE90-CCEA9FBF2794}"/>
              </a:ext>
            </a:extLst>
          </p:cNvPr>
          <p:cNvSpPr/>
          <p:nvPr/>
        </p:nvSpPr>
        <p:spPr>
          <a:xfrm>
            <a:off x="1055687" y="4999124"/>
            <a:ext cx="2906712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🌍 </a:t>
            </a:r>
            <a:r>
              <a:rPr lang="en-US" sz="14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yourwebsite.com</a:t>
            </a:r>
          </a:p>
        </p:txBody>
      </p:sp>
    </p:spTree>
    <p:extLst>
      <p:ext uri="{BB962C8B-B14F-4D97-AF65-F5344CB8AC3E}">
        <p14:creationId xmlns:p14="http://schemas.microsoft.com/office/powerpoint/2010/main" val="3163442414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6" grpId="0"/>
          <p:bldP spid="7" grpId="0"/>
          <p:bldP spid="14" grpId="0"/>
          <p:bldP spid="15" grpId="0"/>
          <p:bldP spid="16" grpId="0"/>
          <p:bldP spid="38" grpId="0"/>
          <p:bldP spid="39" grpId="0"/>
          <p:bldP spid="40" grpId="0"/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6" grpId="0"/>
          <p:bldP spid="7" grpId="0"/>
          <p:bldP spid="14" grpId="0"/>
          <p:bldP spid="15" grpId="0"/>
          <p:bldP spid="16" grpId="0"/>
          <p:bldP spid="38" grpId="0"/>
          <p:bldP spid="39" grpId="0"/>
          <p:bldP spid="40" grpId="0"/>
          <p:bldP spid="44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691984-FD13-481A-8D7E-D60C1045F2BD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Market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CDB33-011A-46F4-8AC3-FB80090D5DD4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F63067BE-0DC1-4E6E-B687-B57C13C53699}"/>
              </a:ext>
            </a:extLst>
          </p:cNvPr>
          <p:cNvSpPr/>
          <p:nvPr/>
        </p:nvSpPr>
        <p:spPr>
          <a:xfrm>
            <a:off x="3784918" y="2099112"/>
            <a:ext cx="4622165" cy="3984625"/>
          </a:xfrm>
          <a:prstGeom prst="triangle">
            <a:avLst/>
          </a:prstGeom>
          <a:solidFill>
            <a:srgbClr val="E4ECFB"/>
          </a:soli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C2C678-5AD5-43A5-A7BC-E0CB85565F05}"/>
              </a:ext>
            </a:extLst>
          </p:cNvPr>
          <p:cNvGrpSpPr/>
          <p:nvPr/>
        </p:nvGrpSpPr>
        <p:grpSpPr>
          <a:xfrm>
            <a:off x="5111543" y="3779530"/>
            <a:ext cx="1968913" cy="1968913"/>
            <a:chOff x="1470819" y="3505200"/>
            <a:chExt cx="2752725" cy="2752725"/>
          </a:xfrm>
          <a:solidFill>
            <a:schemeClr val="bg1"/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1AAAAF7-7703-4964-A28E-9908CD9D2398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325EAE0-E4E3-416F-84D3-99515C9941CA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4B0D8B-566E-44BD-9040-A32BA6675F69}"/>
              </a:ext>
            </a:extLst>
          </p:cNvPr>
          <p:cNvGrpSpPr/>
          <p:nvPr/>
        </p:nvGrpSpPr>
        <p:grpSpPr>
          <a:xfrm>
            <a:off x="5252830" y="4255373"/>
            <a:ext cx="1686338" cy="1017227"/>
            <a:chOff x="5330705" y="4364368"/>
            <a:chExt cx="1686338" cy="101722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AE4F0D-007E-4F4C-B317-E4B63C16A4EB}"/>
                </a:ext>
              </a:extLst>
            </p:cNvPr>
            <p:cNvSpPr txBox="1"/>
            <p:nvPr/>
          </p:nvSpPr>
          <p:spPr>
            <a:xfrm>
              <a:off x="5330705" y="4364368"/>
              <a:ext cx="16863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gradFill>
                    <a:gsLst>
                      <a:gs pos="95000">
                        <a:schemeClr val="accent4"/>
                      </a:gs>
                      <a:gs pos="5000">
                        <a:schemeClr val="accent3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20,1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C508B5-42FA-45AC-9A88-334CC5000A88}"/>
                </a:ext>
              </a:extLst>
            </p:cNvPr>
            <p:cNvSpPr txBox="1"/>
            <p:nvPr/>
          </p:nvSpPr>
          <p:spPr>
            <a:xfrm>
              <a:off x="5330705" y="5073818"/>
              <a:ext cx="16863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Million user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3137E6-877F-4781-947C-098393FE02E7}"/>
              </a:ext>
            </a:extLst>
          </p:cNvPr>
          <p:cNvGrpSpPr/>
          <p:nvPr/>
        </p:nvGrpSpPr>
        <p:grpSpPr>
          <a:xfrm>
            <a:off x="2498881" y="2362430"/>
            <a:ext cx="1968913" cy="1968913"/>
            <a:chOff x="1470819" y="3505200"/>
            <a:chExt cx="2752725" cy="2752725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204608-A048-4604-A77B-0B1D5CCBF6FA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CC7720-0E5C-41EC-B962-D81285C24CAA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141EB8-DE42-449A-A78B-4ED1B0E65F93}"/>
              </a:ext>
            </a:extLst>
          </p:cNvPr>
          <p:cNvGrpSpPr/>
          <p:nvPr/>
        </p:nvGrpSpPr>
        <p:grpSpPr>
          <a:xfrm>
            <a:off x="2640168" y="2838273"/>
            <a:ext cx="1686338" cy="1017227"/>
            <a:chOff x="5330705" y="4364368"/>
            <a:chExt cx="1686338" cy="101722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033F17-62DD-4083-8A77-15D7B4235973}"/>
                </a:ext>
              </a:extLst>
            </p:cNvPr>
            <p:cNvSpPr txBox="1"/>
            <p:nvPr/>
          </p:nvSpPr>
          <p:spPr>
            <a:xfrm>
              <a:off x="5330705" y="4364368"/>
              <a:ext cx="16863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15,8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33287A-573B-4EF3-BF97-3F87FD1E6F52}"/>
                </a:ext>
              </a:extLst>
            </p:cNvPr>
            <p:cNvSpPr txBox="1"/>
            <p:nvPr/>
          </p:nvSpPr>
          <p:spPr>
            <a:xfrm>
              <a:off x="5330705" y="5073818"/>
              <a:ext cx="16863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Million user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769922-6A7F-426C-9095-5935D33FD8CF}"/>
              </a:ext>
            </a:extLst>
          </p:cNvPr>
          <p:cNvGrpSpPr/>
          <p:nvPr/>
        </p:nvGrpSpPr>
        <p:grpSpPr>
          <a:xfrm>
            <a:off x="7724207" y="2362430"/>
            <a:ext cx="1968913" cy="1968913"/>
            <a:chOff x="1470819" y="3505200"/>
            <a:chExt cx="2752725" cy="2752725"/>
          </a:xfrm>
          <a:solidFill>
            <a:schemeClr val="bg1"/>
          </a:solidFill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573862E-1C93-449A-98C4-75C0D26F01AC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1C7359B-B342-49D5-94A4-A9608F44CD7A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818E3C-8444-4F9C-AEB1-40886A4E6643}"/>
              </a:ext>
            </a:extLst>
          </p:cNvPr>
          <p:cNvGrpSpPr/>
          <p:nvPr/>
        </p:nvGrpSpPr>
        <p:grpSpPr>
          <a:xfrm>
            <a:off x="7865494" y="2838273"/>
            <a:ext cx="1686338" cy="1017227"/>
            <a:chOff x="5330705" y="4364368"/>
            <a:chExt cx="1686338" cy="101722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F123E9-EDE7-4DD4-A263-197C26AE695C}"/>
                </a:ext>
              </a:extLst>
            </p:cNvPr>
            <p:cNvSpPr txBox="1"/>
            <p:nvPr/>
          </p:nvSpPr>
          <p:spPr>
            <a:xfrm>
              <a:off x="5330705" y="4364368"/>
              <a:ext cx="16863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gradFill>
                    <a:gsLst>
                      <a:gs pos="95000">
                        <a:schemeClr val="accent6"/>
                      </a:gs>
                      <a:gs pos="5000">
                        <a:schemeClr val="accent5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16,2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21B060-7322-4820-B791-7B7B445FC407}"/>
                </a:ext>
              </a:extLst>
            </p:cNvPr>
            <p:cNvSpPr txBox="1"/>
            <p:nvPr/>
          </p:nvSpPr>
          <p:spPr>
            <a:xfrm>
              <a:off x="5330705" y="5073818"/>
              <a:ext cx="16863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Million user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F6C8D7D-E3C8-46D5-956B-6E09C214A73F}"/>
              </a:ext>
            </a:extLst>
          </p:cNvPr>
          <p:cNvSpPr/>
          <p:nvPr/>
        </p:nvSpPr>
        <p:spPr>
          <a:xfrm>
            <a:off x="4886325" y="6145541"/>
            <a:ext cx="2419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Market size 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36AA53-2C1C-4561-B8ED-4023E0470DAD}"/>
              </a:ext>
            </a:extLst>
          </p:cNvPr>
          <p:cNvSpPr/>
          <p:nvPr/>
        </p:nvSpPr>
        <p:spPr>
          <a:xfrm rot="18000000">
            <a:off x="3497659" y="3937536"/>
            <a:ext cx="2419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Market size 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E421CB-C315-4B47-BF7A-0695993A4AF0}"/>
              </a:ext>
            </a:extLst>
          </p:cNvPr>
          <p:cNvSpPr/>
          <p:nvPr/>
        </p:nvSpPr>
        <p:spPr>
          <a:xfrm rot="3600000">
            <a:off x="6274993" y="3937536"/>
            <a:ext cx="2419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Market size C</a:t>
            </a:r>
          </a:p>
        </p:txBody>
      </p:sp>
    </p:spTree>
    <p:extLst>
      <p:ext uri="{BB962C8B-B14F-4D97-AF65-F5344CB8AC3E}">
        <p14:creationId xmlns:p14="http://schemas.microsoft.com/office/powerpoint/2010/main" val="2507817408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2" grpId="0" animBg="1"/>
          <p:bldP spid="27" grpId="0"/>
          <p:bldP spid="28" grpId="0"/>
          <p:bldP spid="2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2" grpId="0" animBg="1"/>
          <p:bldP spid="27" grpId="0"/>
          <p:bldP spid="28" grpId="0"/>
          <p:bldP spid="29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D526826-1492-480B-95CD-47725F5D3050}"/>
              </a:ext>
            </a:extLst>
          </p:cNvPr>
          <p:cNvGrpSpPr/>
          <p:nvPr/>
        </p:nvGrpSpPr>
        <p:grpSpPr>
          <a:xfrm>
            <a:off x="1055687" y="1527257"/>
            <a:ext cx="10080626" cy="3803486"/>
            <a:chOff x="1055687" y="1527257"/>
            <a:chExt cx="10080626" cy="3803486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13" name="Graphic 7">
              <a:extLst>
                <a:ext uri="{FF2B5EF4-FFF2-40B4-BE49-F238E27FC236}">
                  <a16:creationId xmlns:a16="http://schemas.microsoft.com/office/drawing/2014/main" id="{CA2A65C5-BB15-45F5-8B6B-87C1D65BF51F}"/>
                </a:ext>
              </a:extLst>
            </p:cNvPr>
            <p:cNvSpPr/>
            <p:nvPr/>
          </p:nvSpPr>
          <p:spPr>
            <a:xfrm>
              <a:off x="1055687" y="1527257"/>
              <a:ext cx="10080626" cy="3803486"/>
            </a:xfrm>
            <a:custGeom>
              <a:avLst/>
              <a:gdLst>
                <a:gd name="connsiteX0" fmla="*/ 0 w 12192000"/>
                <a:gd name="connsiteY0" fmla="*/ 999454 h 4600120"/>
                <a:gd name="connsiteX1" fmla="*/ 839668 w 12192000"/>
                <a:gd name="connsiteY1" fmla="*/ 123107 h 4600120"/>
                <a:gd name="connsiteX2" fmla="*/ 11351970 w 12192000"/>
                <a:gd name="connsiteY2" fmla="*/ 123327 h 4600120"/>
                <a:gd name="connsiteX3" fmla="*/ 12192000 w 12192000"/>
                <a:gd name="connsiteY3" fmla="*/ 999716 h 4600120"/>
                <a:gd name="connsiteX4" fmla="*/ 12192000 w 12192000"/>
                <a:gd name="connsiteY4" fmla="*/ 3608997 h 4600120"/>
                <a:gd name="connsiteX5" fmla="*/ 11349350 w 12192000"/>
                <a:gd name="connsiteY5" fmla="*/ 4485580 h 4600120"/>
                <a:gd name="connsiteX6" fmla="*/ 842373 w 12192000"/>
                <a:gd name="connsiteY6" fmla="*/ 4485765 h 4600120"/>
                <a:gd name="connsiteX7" fmla="*/ 0 w 12192000"/>
                <a:gd name="connsiteY7" fmla="*/ 3609213 h 4600120"/>
                <a:gd name="connsiteX8" fmla="*/ 0 w 12192000"/>
                <a:gd name="connsiteY8" fmla="*/ 999454 h 460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4600120">
                  <a:moveTo>
                    <a:pt x="0" y="999454"/>
                  </a:moveTo>
                  <a:cubicBezTo>
                    <a:pt x="0" y="529516"/>
                    <a:pt x="370129" y="142549"/>
                    <a:pt x="839668" y="123107"/>
                  </a:cubicBezTo>
                  <a:cubicBezTo>
                    <a:pt x="4806777" y="-41154"/>
                    <a:pt x="7360146" y="-40991"/>
                    <a:pt x="11351970" y="123327"/>
                  </a:cubicBezTo>
                  <a:cubicBezTo>
                    <a:pt x="11821616" y="142659"/>
                    <a:pt x="12192000" y="529673"/>
                    <a:pt x="12192000" y="999716"/>
                  </a:cubicBezTo>
                  <a:lnTo>
                    <a:pt x="12192000" y="3608997"/>
                  </a:lnTo>
                  <a:cubicBezTo>
                    <a:pt x="12192000" y="4080092"/>
                    <a:pt x="11820075" y="4467554"/>
                    <a:pt x="11349350" y="4485580"/>
                  </a:cubicBezTo>
                  <a:cubicBezTo>
                    <a:pt x="7361379" y="4638250"/>
                    <a:pt x="4805159" y="4638289"/>
                    <a:pt x="842373" y="4485765"/>
                  </a:cubicBezTo>
                  <a:cubicBezTo>
                    <a:pt x="371714" y="4467654"/>
                    <a:pt x="0" y="4080223"/>
                    <a:pt x="0" y="3609213"/>
                  </a:cubicBezTo>
                  <a:lnTo>
                    <a:pt x="0" y="99945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" name="Graphic 7">
              <a:extLst>
                <a:ext uri="{FF2B5EF4-FFF2-40B4-BE49-F238E27FC236}">
                  <a16:creationId xmlns:a16="http://schemas.microsoft.com/office/drawing/2014/main" id="{0059603A-027D-494B-B36B-4E5C66FA1DDE}"/>
                </a:ext>
              </a:extLst>
            </p:cNvPr>
            <p:cNvSpPr/>
            <p:nvPr/>
          </p:nvSpPr>
          <p:spPr>
            <a:xfrm>
              <a:off x="1055687" y="1527257"/>
              <a:ext cx="10080626" cy="3803486"/>
            </a:xfrm>
            <a:custGeom>
              <a:avLst/>
              <a:gdLst>
                <a:gd name="connsiteX0" fmla="*/ 0 w 12192000"/>
                <a:gd name="connsiteY0" fmla="*/ 999454 h 4600120"/>
                <a:gd name="connsiteX1" fmla="*/ 839668 w 12192000"/>
                <a:gd name="connsiteY1" fmla="*/ 123107 h 4600120"/>
                <a:gd name="connsiteX2" fmla="*/ 11351970 w 12192000"/>
                <a:gd name="connsiteY2" fmla="*/ 123327 h 4600120"/>
                <a:gd name="connsiteX3" fmla="*/ 12192000 w 12192000"/>
                <a:gd name="connsiteY3" fmla="*/ 999716 h 4600120"/>
                <a:gd name="connsiteX4" fmla="*/ 12192000 w 12192000"/>
                <a:gd name="connsiteY4" fmla="*/ 3608997 h 4600120"/>
                <a:gd name="connsiteX5" fmla="*/ 11349350 w 12192000"/>
                <a:gd name="connsiteY5" fmla="*/ 4485580 h 4600120"/>
                <a:gd name="connsiteX6" fmla="*/ 842373 w 12192000"/>
                <a:gd name="connsiteY6" fmla="*/ 4485765 h 4600120"/>
                <a:gd name="connsiteX7" fmla="*/ 0 w 12192000"/>
                <a:gd name="connsiteY7" fmla="*/ 3609213 h 4600120"/>
                <a:gd name="connsiteX8" fmla="*/ 0 w 12192000"/>
                <a:gd name="connsiteY8" fmla="*/ 999454 h 460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4600120">
                  <a:moveTo>
                    <a:pt x="0" y="999454"/>
                  </a:moveTo>
                  <a:cubicBezTo>
                    <a:pt x="0" y="529516"/>
                    <a:pt x="370129" y="142549"/>
                    <a:pt x="839668" y="123107"/>
                  </a:cubicBezTo>
                  <a:cubicBezTo>
                    <a:pt x="4806777" y="-41154"/>
                    <a:pt x="7360146" y="-40991"/>
                    <a:pt x="11351970" y="123327"/>
                  </a:cubicBezTo>
                  <a:cubicBezTo>
                    <a:pt x="11821616" y="142659"/>
                    <a:pt x="12192000" y="529673"/>
                    <a:pt x="12192000" y="999716"/>
                  </a:cubicBezTo>
                  <a:lnTo>
                    <a:pt x="12192000" y="3608997"/>
                  </a:lnTo>
                  <a:cubicBezTo>
                    <a:pt x="12192000" y="4080092"/>
                    <a:pt x="11820075" y="4467554"/>
                    <a:pt x="11349350" y="4485580"/>
                  </a:cubicBezTo>
                  <a:cubicBezTo>
                    <a:pt x="7361379" y="4638250"/>
                    <a:pt x="4805159" y="4638289"/>
                    <a:pt x="842373" y="4485765"/>
                  </a:cubicBezTo>
                  <a:cubicBezTo>
                    <a:pt x="371714" y="4467654"/>
                    <a:pt x="0" y="4080223"/>
                    <a:pt x="0" y="3609213"/>
                  </a:cubicBezTo>
                  <a:lnTo>
                    <a:pt x="0" y="99945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3FA3B7CB-468B-4953-8E18-463C6C835E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4803520"/>
                  </p:ext>
                </p:extLst>
              </p:nvPr>
            </p:nvGraphicFramePr>
            <p:xfrm rot="3597617">
              <a:off x="7431699" y="-1172494"/>
              <a:ext cx="3730325" cy="7210772"/>
            </p:xfrm>
            <a:graphic>
              <a:graphicData uri="http://schemas.microsoft.com/office/drawing/2017/model3d">
                <am3d:model3d r:embed="rId2">
                  <am3d:spPr>
                    <a:xfrm rot="3597617">
                      <a:off x="0" y="0"/>
                      <a:ext cx="3730325" cy="7210772"/>
                    </a:xfrm>
                    <a:prstGeom prst="rect">
                      <a:avLst/>
                    </a:prstGeom>
                  </am3d:spPr>
                  <am3d:camera>
                    <am3d:pos x="0" y="0" z="588277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0360" d="1000000"/>
                    <am3d:preTrans dx="-26624280" dy="-12648324" dz="989189"/>
                    <am3d:scale>
                      <am3d:sx n="1000000" d="1000000"/>
                      <am3d:sy n="1000000" d="1000000"/>
                      <am3d:sz n="1000000" d="1000000"/>
                    </am3d:scale>
                    <am3d:rot ax="2216095" ay="1497699" az="10561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423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3FA3B7CB-468B-4953-8E18-463C6C835E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597617">
                <a:off x="7431699" y="-1172494"/>
                <a:ext cx="3730325" cy="7210772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13D3975-A904-4DA9-89B1-DEDE8AEC494C}"/>
              </a:ext>
            </a:extLst>
          </p:cNvPr>
          <p:cNvSpPr txBox="1"/>
          <p:nvPr/>
        </p:nvSpPr>
        <p:spPr>
          <a:xfrm>
            <a:off x="1514475" y="2722187"/>
            <a:ext cx="51911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Workshop</a:t>
            </a:r>
          </a:p>
          <a:p>
            <a:r>
              <a:rPr lang="en-US" sz="66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2022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C4681D-56DC-4001-B664-D3E84F0C2751}"/>
              </a:ext>
            </a:extLst>
          </p:cNvPr>
          <p:cNvGrpSpPr/>
          <p:nvPr/>
        </p:nvGrpSpPr>
        <p:grpSpPr>
          <a:xfrm>
            <a:off x="1514475" y="1907340"/>
            <a:ext cx="3595097" cy="590493"/>
            <a:chOff x="4298452" y="1129968"/>
            <a:chExt cx="3595097" cy="590493"/>
          </a:xfr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A5CFC88-E8A1-4D93-9952-F332A44ABFF7}"/>
                </a:ext>
              </a:extLst>
            </p:cNvPr>
            <p:cNvSpPr/>
            <p:nvPr/>
          </p:nvSpPr>
          <p:spPr>
            <a:xfrm>
              <a:off x="4298452" y="1129968"/>
              <a:ext cx="3595097" cy="590493"/>
            </a:xfrm>
            <a:prstGeom prst="roundRect">
              <a:avLst>
                <a:gd name="adj" fmla="val 39116"/>
              </a:avLst>
            </a:prstGeom>
            <a:grpFill/>
            <a:ln>
              <a:noFill/>
            </a:ln>
            <a:effectLst>
              <a:outerShdw blurRad="406400" dist="228600" dir="5400000" sx="90000" sy="90000" algn="ctr" rotWithShape="0">
                <a:schemeClr val="accent6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21D6584-A859-47F2-A770-31C21F0F5B1C}"/>
                </a:ext>
              </a:extLst>
            </p:cNvPr>
            <p:cNvSpPr/>
            <p:nvPr/>
          </p:nvSpPr>
          <p:spPr>
            <a:xfrm>
              <a:off x="4298452" y="1129968"/>
              <a:ext cx="3595097" cy="590493"/>
            </a:xfrm>
            <a:prstGeom prst="roundRect">
              <a:avLst>
                <a:gd name="adj" fmla="val 39116"/>
              </a:avLst>
            </a:prstGeom>
            <a:grpFill/>
            <a:ln>
              <a:noFill/>
            </a:ln>
            <a:effectLst>
              <a:innerShdw blurRad="241300" dist="88900" dir="2700000">
                <a:schemeClr val="accent6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6D7BA09-CDB6-40A7-88E8-C3EC136B89E2}"/>
              </a:ext>
            </a:extLst>
          </p:cNvPr>
          <p:cNvSpPr txBox="1"/>
          <p:nvPr/>
        </p:nvSpPr>
        <p:spPr>
          <a:xfrm>
            <a:off x="1869048" y="2017920"/>
            <a:ext cx="288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26273C"/>
                </a:solidFill>
                <a:latin typeface="+mj-lt"/>
                <a:cs typeface="Plus Jakarta Sans" pitchFamily="2" charset="0"/>
              </a:defRPr>
            </a:lvl1pPr>
          </a:lstStyle>
          <a:p>
            <a:pPr algn="ctr"/>
            <a:r>
              <a:rPr lang="en-US" b="0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686972045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60" presetClass="entr" presetSubtype="1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6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60" presetClass="entr" presetSubtype="1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9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E6AADA-71D0-4BCD-B6CA-22EE68880118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Product Display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4E62A1-5100-4079-8359-5349BEDFC217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E5B8D04-5C9B-4389-B447-AFA49902480C}"/>
              </a:ext>
            </a:extLst>
          </p:cNvPr>
          <p:cNvGrpSpPr/>
          <p:nvPr/>
        </p:nvGrpSpPr>
        <p:grpSpPr>
          <a:xfrm>
            <a:off x="1055690" y="2493339"/>
            <a:ext cx="2308202" cy="2176124"/>
            <a:chOff x="1055690" y="2493339"/>
            <a:chExt cx="2308202" cy="2176124"/>
          </a:xfrm>
          <a:solidFill>
            <a:schemeClr val="bg1"/>
          </a:solidFill>
        </p:grpSpPr>
        <p:sp>
          <p:nvSpPr>
            <p:cNvPr id="63" name="Graphic 33">
              <a:extLst>
                <a:ext uri="{FF2B5EF4-FFF2-40B4-BE49-F238E27FC236}">
                  <a16:creationId xmlns:a16="http://schemas.microsoft.com/office/drawing/2014/main" id="{80BFBCCA-CBCE-4B98-9A4C-9F9531465298}"/>
                </a:ext>
              </a:extLst>
            </p:cNvPr>
            <p:cNvSpPr/>
            <p:nvPr/>
          </p:nvSpPr>
          <p:spPr>
            <a:xfrm>
              <a:off x="1055690" y="2493339"/>
              <a:ext cx="2308202" cy="2176124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4" name="Graphic 33">
              <a:extLst>
                <a:ext uri="{FF2B5EF4-FFF2-40B4-BE49-F238E27FC236}">
                  <a16:creationId xmlns:a16="http://schemas.microsoft.com/office/drawing/2014/main" id="{B2591906-D5C2-47C2-82A6-6439E05C784B}"/>
                </a:ext>
              </a:extLst>
            </p:cNvPr>
            <p:cNvSpPr/>
            <p:nvPr/>
          </p:nvSpPr>
          <p:spPr>
            <a:xfrm>
              <a:off x="1055690" y="2493339"/>
              <a:ext cx="2308202" cy="2176124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305744F-2939-4EDE-923E-DDE639E118E5}"/>
              </a:ext>
            </a:extLst>
          </p:cNvPr>
          <p:cNvGrpSpPr/>
          <p:nvPr/>
        </p:nvGrpSpPr>
        <p:grpSpPr>
          <a:xfrm>
            <a:off x="3646498" y="2493339"/>
            <a:ext cx="2308202" cy="2176124"/>
            <a:chOff x="1055690" y="2493339"/>
            <a:chExt cx="2308202" cy="2176124"/>
          </a:xfrm>
          <a:solidFill>
            <a:schemeClr val="bg1"/>
          </a:solidFill>
        </p:grpSpPr>
        <p:sp>
          <p:nvSpPr>
            <p:cNvPr id="68" name="Graphic 33">
              <a:extLst>
                <a:ext uri="{FF2B5EF4-FFF2-40B4-BE49-F238E27FC236}">
                  <a16:creationId xmlns:a16="http://schemas.microsoft.com/office/drawing/2014/main" id="{3BB32999-6A1D-4ADE-8952-5E68A1E4C63B}"/>
                </a:ext>
              </a:extLst>
            </p:cNvPr>
            <p:cNvSpPr/>
            <p:nvPr/>
          </p:nvSpPr>
          <p:spPr>
            <a:xfrm>
              <a:off x="1055690" y="2493339"/>
              <a:ext cx="2308202" cy="2176124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9" name="Graphic 33">
              <a:extLst>
                <a:ext uri="{FF2B5EF4-FFF2-40B4-BE49-F238E27FC236}">
                  <a16:creationId xmlns:a16="http://schemas.microsoft.com/office/drawing/2014/main" id="{43DCC00C-95E4-401D-9B5F-2ECE1A12D8FC}"/>
                </a:ext>
              </a:extLst>
            </p:cNvPr>
            <p:cNvSpPr/>
            <p:nvPr/>
          </p:nvSpPr>
          <p:spPr>
            <a:xfrm>
              <a:off x="1055690" y="2493339"/>
              <a:ext cx="2308202" cy="2176124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C3ACF76-6192-4C36-BFC1-68AFB3622CB7}"/>
              </a:ext>
            </a:extLst>
          </p:cNvPr>
          <p:cNvGrpSpPr/>
          <p:nvPr/>
        </p:nvGrpSpPr>
        <p:grpSpPr>
          <a:xfrm>
            <a:off x="6237304" y="2493339"/>
            <a:ext cx="2308202" cy="2176124"/>
            <a:chOff x="1055690" y="2493339"/>
            <a:chExt cx="2308202" cy="2176124"/>
          </a:xfrm>
          <a:solidFill>
            <a:schemeClr val="bg1"/>
          </a:solidFill>
        </p:grpSpPr>
        <p:sp>
          <p:nvSpPr>
            <p:cNvPr id="73" name="Graphic 33">
              <a:extLst>
                <a:ext uri="{FF2B5EF4-FFF2-40B4-BE49-F238E27FC236}">
                  <a16:creationId xmlns:a16="http://schemas.microsoft.com/office/drawing/2014/main" id="{EEF4343F-68FB-4C61-B529-795CB2716A70}"/>
                </a:ext>
              </a:extLst>
            </p:cNvPr>
            <p:cNvSpPr/>
            <p:nvPr/>
          </p:nvSpPr>
          <p:spPr>
            <a:xfrm>
              <a:off x="1055690" y="2493339"/>
              <a:ext cx="2308202" cy="2176124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4" name="Graphic 33">
              <a:extLst>
                <a:ext uri="{FF2B5EF4-FFF2-40B4-BE49-F238E27FC236}">
                  <a16:creationId xmlns:a16="http://schemas.microsoft.com/office/drawing/2014/main" id="{ADB4ABF6-7C30-45BB-823B-5E7EEC38DB18}"/>
                </a:ext>
              </a:extLst>
            </p:cNvPr>
            <p:cNvSpPr/>
            <p:nvPr/>
          </p:nvSpPr>
          <p:spPr>
            <a:xfrm>
              <a:off x="1055690" y="2493339"/>
              <a:ext cx="2308202" cy="2176124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3C1C144-0143-4487-9718-A147DEEBBE67}"/>
              </a:ext>
            </a:extLst>
          </p:cNvPr>
          <p:cNvGrpSpPr/>
          <p:nvPr/>
        </p:nvGrpSpPr>
        <p:grpSpPr>
          <a:xfrm>
            <a:off x="8828111" y="2493339"/>
            <a:ext cx="2308202" cy="2176124"/>
            <a:chOff x="1055690" y="2493339"/>
            <a:chExt cx="2308202" cy="2176124"/>
          </a:xfrm>
          <a:solidFill>
            <a:schemeClr val="bg1"/>
          </a:solidFill>
        </p:grpSpPr>
        <p:sp>
          <p:nvSpPr>
            <p:cNvPr id="78" name="Graphic 33">
              <a:extLst>
                <a:ext uri="{FF2B5EF4-FFF2-40B4-BE49-F238E27FC236}">
                  <a16:creationId xmlns:a16="http://schemas.microsoft.com/office/drawing/2014/main" id="{C6A38416-DEA7-4169-8351-F1C23CA9373F}"/>
                </a:ext>
              </a:extLst>
            </p:cNvPr>
            <p:cNvSpPr/>
            <p:nvPr/>
          </p:nvSpPr>
          <p:spPr>
            <a:xfrm>
              <a:off x="1055690" y="2493339"/>
              <a:ext cx="2308202" cy="2176124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9" name="Graphic 33">
              <a:extLst>
                <a:ext uri="{FF2B5EF4-FFF2-40B4-BE49-F238E27FC236}">
                  <a16:creationId xmlns:a16="http://schemas.microsoft.com/office/drawing/2014/main" id="{9B7A0F3E-C50F-4B04-8D4F-D2FEE8B46CAB}"/>
                </a:ext>
              </a:extLst>
            </p:cNvPr>
            <p:cNvSpPr/>
            <p:nvPr/>
          </p:nvSpPr>
          <p:spPr>
            <a:xfrm>
              <a:off x="1055690" y="2493339"/>
              <a:ext cx="2308202" cy="2176124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4B05BE-FA18-4030-B7EA-2136629CD92C}"/>
              </a:ext>
            </a:extLst>
          </p:cNvPr>
          <p:cNvGrpSpPr/>
          <p:nvPr/>
        </p:nvGrpSpPr>
        <p:grpSpPr>
          <a:xfrm>
            <a:off x="1055688" y="4826054"/>
            <a:ext cx="2308204" cy="630942"/>
            <a:chOff x="1055688" y="4826054"/>
            <a:chExt cx="2308204" cy="6309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65370B-7B83-44BF-9C71-348AFAFFEFFD}"/>
                </a:ext>
              </a:extLst>
            </p:cNvPr>
            <p:cNvSpPr txBox="1"/>
            <p:nvPr/>
          </p:nvSpPr>
          <p:spPr>
            <a:xfrm>
              <a:off x="1055688" y="4826054"/>
              <a:ext cx="2308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Product title here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40DF3E-7175-4473-9946-475454B82B92}"/>
                </a:ext>
              </a:extLst>
            </p:cNvPr>
            <p:cNvSpPr txBox="1"/>
            <p:nvPr/>
          </p:nvSpPr>
          <p:spPr>
            <a:xfrm>
              <a:off x="1055688" y="5195386"/>
              <a:ext cx="19335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535C79"/>
                  </a:solidFill>
                  <a:cs typeface="Plus Jakarta Sans" pitchFamily="2" charset="0"/>
                </a:rPr>
                <a:t>⭐⭐⭐⭐ (21 Reviews)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DC8388-AAB7-44C8-90C4-A4BF009415D8}"/>
              </a:ext>
            </a:extLst>
          </p:cNvPr>
          <p:cNvSpPr txBox="1"/>
          <p:nvPr/>
        </p:nvSpPr>
        <p:spPr>
          <a:xfrm>
            <a:off x="1055688" y="5796518"/>
            <a:ext cx="230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$299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333D27-2BE4-42AE-B91B-2B5AA0E04701}"/>
              </a:ext>
            </a:extLst>
          </p:cNvPr>
          <p:cNvCxnSpPr>
            <a:cxnSpLocks/>
          </p:cNvCxnSpPr>
          <p:nvPr/>
        </p:nvCxnSpPr>
        <p:spPr>
          <a:xfrm>
            <a:off x="1166813" y="5773259"/>
            <a:ext cx="2085954" cy="0"/>
          </a:xfrm>
          <a:prstGeom prst="line">
            <a:avLst/>
          </a:prstGeom>
          <a:solidFill>
            <a:srgbClr val="E4ECFB"/>
          </a:soli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1AF39A34-5960-45A4-9156-AD82235E1649}"/>
              </a:ext>
            </a:extLst>
          </p:cNvPr>
          <p:cNvGrpSpPr/>
          <p:nvPr/>
        </p:nvGrpSpPr>
        <p:grpSpPr>
          <a:xfrm>
            <a:off x="3646496" y="4826054"/>
            <a:ext cx="2308204" cy="630942"/>
            <a:chOff x="3646496" y="4826054"/>
            <a:chExt cx="2308204" cy="6309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648BA2-739E-4C14-A0E8-96C90FD25C93}"/>
                </a:ext>
              </a:extLst>
            </p:cNvPr>
            <p:cNvSpPr txBox="1"/>
            <p:nvPr/>
          </p:nvSpPr>
          <p:spPr>
            <a:xfrm>
              <a:off x="3646496" y="4826054"/>
              <a:ext cx="2308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Product title here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C9B6B4-3327-4A9A-9E28-32E3149F2F64}"/>
                </a:ext>
              </a:extLst>
            </p:cNvPr>
            <p:cNvSpPr txBox="1"/>
            <p:nvPr/>
          </p:nvSpPr>
          <p:spPr>
            <a:xfrm>
              <a:off x="3646496" y="5195386"/>
              <a:ext cx="19335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535C79"/>
                  </a:solidFill>
                  <a:cs typeface="Plus Jakarta Sans" pitchFamily="2" charset="0"/>
                </a:rPr>
                <a:t>⭐⭐⭐⭐⭐ (21 Reviews)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0F62141-FAE4-4DFC-A7DD-9E8C084EE67E}"/>
              </a:ext>
            </a:extLst>
          </p:cNvPr>
          <p:cNvSpPr txBox="1"/>
          <p:nvPr/>
        </p:nvSpPr>
        <p:spPr>
          <a:xfrm>
            <a:off x="3646496" y="5796518"/>
            <a:ext cx="230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$399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F89E79A-6A32-4EE8-ADCC-BB0FB9FAA495}"/>
              </a:ext>
            </a:extLst>
          </p:cNvPr>
          <p:cNvCxnSpPr>
            <a:cxnSpLocks/>
          </p:cNvCxnSpPr>
          <p:nvPr/>
        </p:nvCxnSpPr>
        <p:spPr>
          <a:xfrm>
            <a:off x="3757621" y="5773259"/>
            <a:ext cx="2085954" cy="0"/>
          </a:xfrm>
          <a:prstGeom prst="line">
            <a:avLst/>
          </a:prstGeom>
          <a:solidFill>
            <a:srgbClr val="E4ECFB"/>
          </a:soli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1BF0328-D928-4501-8DE1-90AB8931298E}"/>
              </a:ext>
            </a:extLst>
          </p:cNvPr>
          <p:cNvGrpSpPr/>
          <p:nvPr/>
        </p:nvGrpSpPr>
        <p:grpSpPr>
          <a:xfrm>
            <a:off x="6237302" y="4826054"/>
            <a:ext cx="2308204" cy="630942"/>
            <a:chOff x="6237302" y="4826054"/>
            <a:chExt cx="2308204" cy="63094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E79612-02B0-4A16-B6A6-2C67BA9C721C}"/>
                </a:ext>
              </a:extLst>
            </p:cNvPr>
            <p:cNvSpPr txBox="1"/>
            <p:nvPr/>
          </p:nvSpPr>
          <p:spPr>
            <a:xfrm>
              <a:off x="6237302" y="4826054"/>
              <a:ext cx="2308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Product title here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E86DCC-DA74-4FD3-A766-4A669EDCF1E1}"/>
                </a:ext>
              </a:extLst>
            </p:cNvPr>
            <p:cNvSpPr txBox="1"/>
            <p:nvPr/>
          </p:nvSpPr>
          <p:spPr>
            <a:xfrm>
              <a:off x="6237302" y="5195386"/>
              <a:ext cx="19335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535C79"/>
                  </a:solidFill>
                  <a:cs typeface="Plus Jakarta Sans" pitchFamily="2" charset="0"/>
                </a:rPr>
                <a:t>⭐⭐⭐ (21 Reviews)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7951321-9496-4247-B5DC-B68C21DADC2A}"/>
              </a:ext>
            </a:extLst>
          </p:cNvPr>
          <p:cNvSpPr txBox="1"/>
          <p:nvPr/>
        </p:nvSpPr>
        <p:spPr>
          <a:xfrm>
            <a:off x="6237302" y="5796518"/>
            <a:ext cx="230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$299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7101D1-8557-41D8-BC03-3A6B61F9BD60}"/>
              </a:ext>
            </a:extLst>
          </p:cNvPr>
          <p:cNvCxnSpPr>
            <a:cxnSpLocks/>
          </p:cNvCxnSpPr>
          <p:nvPr/>
        </p:nvCxnSpPr>
        <p:spPr>
          <a:xfrm>
            <a:off x="6348427" y="5773259"/>
            <a:ext cx="2085954" cy="0"/>
          </a:xfrm>
          <a:prstGeom prst="line">
            <a:avLst/>
          </a:prstGeom>
          <a:solidFill>
            <a:srgbClr val="E4ECFB"/>
          </a:soli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2BFFDE6-B6AE-4010-ADBD-74DB989804E9}"/>
              </a:ext>
            </a:extLst>
          </p:cNvPr>
          <p:cNvGrpSpPr/>
          <p:nvPr/>
        </p:nvGrpSpPr>
        <p:grpSpPr>
          <a:xfrm>
            <a:off x="8828109" y="4826054"/>
            <a:ext cx="2308204" cy="630942"/>
            <a:chOff x="8828109" y="4826054"/>
            <a:chExt cx="2308204" cy="63094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2ADD665-355D-4ADB-A04B-4FA13F12FA08}"/>
                </a:ext>
              </a:extLst>
            </p:cNvPr>
            <p:cNvSpPr txBox="1"/>
            <p:nvPr/>
          </p:nvSpPr>
          <p:spPr>
            <a:xfrm>
              <a:off x="8828109" y="4826054"/>
              <a:ext cx="2308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Product title here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4AA3A0-9A95-4589-9570-D73521D60A8D}"/>
                </a:ext>
              </a:extLst>
            </p:cNvPr>
            <p:cNvSpPr txBox="1"/>
            <p:nvPr/>
          </p:nvSpPr>
          <p:spPr>
            <a:xfrm>
              <a:off x="8828109" y="5195386"/>
              <a:ext cx="19335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535C79"/>
                  </a:solidFill>
                  <a:cs typeface="Plus Jakarta Sans" pitchFamily="2" charset="0"/>
                </a:rPr>
                <a:t>⭐⭐⭐⭐ (21 Reviews)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389CD1B-2DF0-4C04-A7C0-13523E9508BE}"/>
              </a:ext>
            </a:extLst>
          </p:cNvPr>
          <p:cNvSpPr txBox="1"/>
          <p:nvPr/>
        </p:nvSpPr>
        <p:spPr>
          <a:xfrm>
            <a:off x="8828109" y="5796518"/>
            <a:ext cx="230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$399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6723305-33A1-4D33-B71C-ED668B5BC2D6}"/>
              </a:ext>
            </a:extLst>
          </p:cNvPr>
          <p:cNvCxnSpPr>
            <a:cxnSpLocks/>
          </p:cNvCxnSpPr>
          <p:nvPr/>
        </p:nvCxnSpPr>
        <p:spPr>
          <a:xfrm>
            <a:off x="8939234" y="5773259"/>
            <a:ext cx="2085954" cy="0"/>
          </a:xfrm>
          <a:prstGeom prst="line">
            <a:avLst/>
          </a:prstGeom>
          <a:solidFill>
            <a:srgbClr val="E4ECFB"/>
          </a:soli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0C81FD-8985-42C2-9A4A-92C5BCF8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B44AAE0-36BC-4BF0-97EA-E8411DB468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E6DA5F-5010-4E71-B6B1-E0B673B472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807E934-7C65-480E-9FFF-2365324D9A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65382138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13" grpId="0"/>
          <p:bldP spid="23" grpId="0"/>
          <p:bldP spid="27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13" grpId="0"/>
          <p:bldP spid="23" grpId="0"/>
          <p:bldP spid="27" grpId="0"/>
          <p:bldP spid="31" grpId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4046C8F-FE24-4BB3-8710-7A1578C58D6F}"/>
              </a:ext>
            </a:extLst>
          </p:cNvPr>
          <p:cNvGrpSpPr/>
          <p:nvPr/>
        </p:nvGrpSpPr>
        <p:grpSpPr>
          <a:xfrm>
            <a:off x="1055688" y="2239257"/>
            <a:ext cx="10080624" cy="2633932"/>
            <a:chOff x="1055688" y="2112183"/>
            <a:chExt cx="10080624" cy="2633932"/>
          </a:xfrm>
        </p:grpSpPr>
        <p:sp>
          <p:nvSpPr>
            <p:cNvPr id="6" name="Graphic 10">
              <a:extLst>
                <a:ext uri="{FF2B5EF4-FFF2-40B4-BE49-F238E27FC236}">
                  <a16:creationId xmlns:a16="http://schemas.microsoft.com/office/drawing/2014/main" id="{BC9F0616-73E3-4A0B-AE4B-6D656707A837}"/>
                </a:ext>
              </a:extLst>
            </p:cNvPr>
            <p:cNvSpPr/>
            <p:nvPr/>
          </p:nvSpPr>
          <p:spPr>
            <a:xfrm>
              <a:off x="1055688" y="2112183"/>
              <a:ext cx="10080624" cy="2633932"/>
            </a:xfrm>
            <a:custGeom>
              <a:avLst/>
              <a:gdLst>
                <a:gd name="connsiteX0" fmla="*/ 0 w 12192000"/>
                <a:gd name="connsiteY0" fmla="*/ 895189 h 3185607"/>
                <a:gd name="connsiteX1" fmla="*/ 728630 w 12192000"/>
                <a:gd name="connsiteY1" fmla="*/ 134008 h 3185607"/>
                <a:gd name="connsiteX2" fmla="*/ 11463372 w 12192000"/>
                <a:gd name="connsiteY2" fmla="*/ 134003 h 3185607"/>
                <a:gd name="connsiteX3" fmla="*/ 12192000 w 12192000"/>
                <a:gd name="connsiteY3" fmla="*/ 895189 h 3185607"/>
                <a:gd name="connsiteX4" fmla="*/ 12192000 w 12192000"/>
                <a:gd name="connsiteY4" fmla="*/ 2277229 h 3185607"/>
                <a:gd name="connsiteX5" fmla="*/ 11466664 w 12192000"/>
                <a:gd name="connsiteY5" fmla="*/ 3038185 h 3185607"/>
                <a:gd name="connsiteX6" fmla="*/ 724998 w 12192000"/>
                <a:gd name="connsiteY6" fmla="*/ 3038434 h 3185607"/>
                <a:gd name="connsiteX7" fmla="*/ 0 w 12192000"/>
                <a:gd name="connsiteY7" fmla="*/ 2277527 h 3185607"/>
                <a:gd name="connsiteX8" fmla="*/ 0 w 12192000"/>
                <a:gd name="connsiteY8" fmla="*/ 895189 h 31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3185607">
                  <a:moveTo>
                    <a:pt x="0" y="895189"/>
                  </a:moveTo>
                  <a:cubicBezTo>
                    <a:pt x="0" y="487656"/>
                    <a:pt x="321487" y="151840"/>
                    <a:pt x="728630" y="134008"/>
                  </a:cubicBezTo>
                  <a:cubicBezTo>
                    <a:pt x="4807889" y="-44654"/>
                    <a:pt x="7384112" y="-44683"/>
                    <a:pt x="11463372" y="134003"/>
                  </a:cubicBezTo>
                  <a:cubicBezTo>
                    <a:pt x="11870494" y="151837"/>
                    <a:pt x="12192000" y="487653"/>
                    <a:pt x="12192000" y="895189"/>
                  </a:cubicBezTo>
                  <a:lnTo>
                    <a:pt x="12192000" y="2277229"/>
                  </a:lnTo>
                  <a:cubicBezTo>
                    <a:pt x="12192000" y="2683477"/>
                    <a:pt x="11872422" y="3018725"/>
                    <a:pt x="11466664" y="3038185"/>
                  </a:cubicBezTo>
                  <a:cubicBezTo>
                    <a:pt x="7374417" y="3234390"/>
                    <a:pt x="4797576" y="3235024"/>
                    <a:pt x="724998" y="3038434"/>
                  </a:cubicBezTo>
                  <a:cubicBezTo>
                    <a:pt x="319346" y="3018853"/>
                    <a:pt x="0" y="2683654"/>
                    <a:pt x="0" y="2277527"/>
                  </a:cubicBezTo>
                  <a:lnTo>
                    <a:pt x="0" y="8951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" name="Graphic 10">
              <a:extLst>
                <a:ext uri="{FF2B5EF4-FFF2-40B4-BE49-F238E27FC236}">
                  <a16:creationId xmlns:a16="http://schemas.microsoft.com/office/drawing/2014/main" id="{9C42DBD0-BC24-46CE-9597-5ABF1EEB73D5}"/>
                </a:ext>
              </a:extLst>
            </p:cNvPr>
            <p:cNvSpPr/>
            <p:nvPr/>
          </p:nvSpPr>
          <p:spPr>
            <a:xfrm>
              <a:off x="1055688" y="2112183"/>
              <a:ext cx="10080624" cy="2633932"/>
            </a:xfrm>
            <a:custGeom>
              <a:avLst/>
              <a:gdLst>
                <a:gd name="connsiteX0" fmla="*/ 0 w 12192000"/>
                <a:gd name="connsiteY0" fmla="*/ 895189 h 3185607"/>
                <a:gd name="connsiteX1" fmla="*/ 728630 w 12192000"/>
                <a:gd name="connsiteY1" fmla="*/ 134008 h 3185607"/>
                <a:gd name="connsiteX2" fmla="*/ 11463372 w 12192000"/>
                <a:gd name="connsiteY2" fmla="*/ 134003 h 3185607"/>
                <a:gd name="connsiteX3" fmla="*/ 12192000 w 12192000"/>
                <a:gd name="connsiteY3" fmla="*/ 895189 h 3185607"/>
                <a:gd name="connsiteX4" fmla="*/ 12192000 w 12192000"/>
                <a:gd name="connsiteY4" fmla="*/ 2277229 h 3185607"/>
                <a:gd name="connsiteX5" fmla="*/ 11466664 w 12192000"/>
                <a:gd name="connsiteY5" fmla="*/ 3038185 h 3185607"/>
                <a:gd name="connsiteX6" fmla="*/ 724998 w 12192000"/>
                <a:gd name="connsiteY6" fmla="*/ 3038434 h 3185607"/>
                <a:gd name="connsiteX7" fmla="*/ 0 w 12192000"/>
                <a:gd name="connsiteY7" fmla="*/ 2277527 h 3185607"/>
                <a:gd name="connsiteX8" fmla="*/ 0 w 12192000"/>
                <a:gd name="connsiteY8" fmla="*/ 895189 h 31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3185607">
                  <a:moveTo>
                    <a:pt x="0" y="895189"/>
                  </a:moveTo>
                  <a:cubicBezTo>
                    <a:pt x="0" y="487656"/>
                    <a:pt x="321487" y="151840"/>
                    <a:pt x="728630" y="134008"/>
                  </a:cubicBezTo>
                  <a:cubicBezTo>
                    <a:pt x="4807889" y="-44654"/>
                    <a:pt x="7384112" y="-44683"/>
                    <a:pt x="11463372" y="134003"/>
                  </a:cubicBezTo>
                  <a:cubicBezTo>
                    <a:pt x="11870494" y="151837"/>
                    <a:pt x="12192000" y="487653"/>
                    <a:pt x="12192000" y="895189"/>
                  </a:cubicBezTo>
                  <a:lnTo>
                    <a:pt x="12192000" y="2277229"/>
                  </a:lnTo>
                  <a:cubicBezTo>
                    <a:pt x="12192000" y="2683477"/>
                    <a:pt x="11872422" y="3018725"/>
                    <a:pt x="11466664" y="3038185"/>
                  </a:cubicBezTo>
                  <a:cubicBezTo>
                    <a:pt x="7374417" y="3234390"/>
                    <a:pt x="4797576" y="3235024"/>
                    <a:pt x="724998" y="3038434"/>
                  </a:cubicBezTo>
                  <a:cubicBezTo>
                    <a:pt x="319346" y="3018853"/>
                    <a:pt x="0" y="2683654"/>
                    <a:pt x="0" y="2277527"/>
                  </a:cubicBezTo>
                  <a:lnTo>
                    <a:pt x="0" y="8951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BFE49-4DDB-4651-A5E6-BB7D4E7970C2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Product Display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7B128-9D8B-4B43-A09D-25E620CF9B82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971D3E-24B4-4CAB-B5EF-BD4A0F8205B7}"/>
              </a:ext>
            </a:extLst>
          </p:cNvPr>
          <p:cNvGrpSpPr/>
          <p:nvPr/>
        </p:nvGrpSpPr>
        <p:grpSpPr>
          <a:xfrm>
            <a:off x="2030115" y="5137299"/>
            <a:ext cx="3713460" cy="952312"/>
            <a:chOff x="7666240" y="3713487"/>
            <a:chExt cx="3713460" cy="95231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4C9699-FFC9-4CDA-91A8-467746513F61}"/>
                </a:ext>
              </a:extLst>
            </p:cNvPr>
            <p:cNvSpPr/>
            <p:nvPr/>
          </p:nvSpPr>
          <p:spPr>
            <a:xfrm>
              <a:off x="7666241" y="4082819"/>
              <a:ext cx="3713459" cy="582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92979F-D7CD-4DA5-A8BA-F07F11E27484}"/>
                </a:ext>
              </a:extLst>
            </p:cNvPr>
            <p:cNvSpPr txBox="1"/>
            <p:nvPr/>
          </p:nvSpPr>
          <p:spPr>
            <a:xfrm>
              <a:off x="7666240" y="3713487"/>
              <a:ext cx="37134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Your product title goes here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D5227B-3166-4FB8-AE35-7344D0C5EA2F}"/>
              </a:ext>
            </a:extLst>
          </p:cNvPr>
          <p:cNvGrpSpPr/>
          <p:nvPr/>
        </p:nvGrpSpPr>
        <p:grpSpPr>
          <a:xfrm>
            <a:off x="1055688" y="5166457"/>
            <a:ext cx="811178" cy="811176"/>
            <a:chOff x="6263420" y="2116313"/>
            <a:chExt cx="840492" cy="84049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7BF23EE-8137-49F2-9B7F-7B50DA32CBA2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057016-5612-41DE-9FA0-21FB612F7848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288C9AB-906D-4B96-93EA-6A29ED8A0AAD}"/>
              </a:ext>
            </a:extLst>
          </p:cNvPr>
          <p:cNvGrpSpPr/>
          <p:nvPr/>
        </p:nvGrpSpPr>
        <p:grpSpPr>
          <a:xfrm>
            <a:off x="9235965" y="5131137"/>
            <a:ext cx="1851837" cy="955025"/>
            <a:chOff x="8907603" y="5027406"/>
            <a:chExt cx="1851837" cy="95502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A5B35E-D48D-4F70-9550-C9CB81EC5BC2}"/>
                </a:ext>
              </a:extLst>
            </p:cNvPr>
            <p:cNvSpPr txBox="1"/>
            <p:nvPr/>
          </p:nvSpPr>
          <p:spPr>
            <a:xfrm>
              <a:off x="8907603" y="5027406"/>
              <a:ext cx="18518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$299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66368B-31F7-4455-8A56-CC8EDA926676}"/>
                </a:ext>
              </a:extLst>
            </p:cNvPr>
            <p:cNvSpPr txBox="1"/>
            <p:nvPr/>
          </p:nvSpPr>
          <p:spPr>
            <a:xfrm>
              <a:off x="8907603" y="5720821"/>
              <a:ext cx="18518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535C79"/>
                  </a:solidFill>
                  <a:cs typeface="Plus Jakarta Sans" pitchFamily="2" charset="0"/>
                </a:rPr>
                <a:t>⭐⭐⭐⭐ (21 Reviews)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750999-4B9D-4A37-ADB0-C67993676B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25850455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4206138-1210-4E4D-ADE7-18D34DF14C10}"/>
              </a:ext>
            </a:extLst>
          </p:cNvPr>
          <p:cNvGrpSpPr/>
          <p:nvPr/>
        </p:nvGrpSpPr>
        <p:grpSpPr>
          <a:xfrm>
            <a:off x="1055687" y="2467681"/>
            <a:ext cx="1876359" cy="3698168"/>
            <a:chOff x="5217101" y="1883484"/>
            <a:chExt cx="1757798" cy="3464494"/>
          </a:xfrm>
          <a:effectLst>
            <a:outerShdw blurRad="889000" dist="520700" dir="5400000" sx="90000" sy="90000" algn="t" rotWithShape="0">
              <a:srgbClr val="93A4CB">
                <a:alpha val="40000"/>
              </a:srgbClr>
            </a:outerShdw>
          </a:effectLst>
        </p:grpSpPr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BAC4CB36-C275-4CC0-8A2F-AB375AD55C0C}"/>
                </a:ext>
              </a:extLst>
            </p:cNvPr>
            <p:cNvSpPr/>
            <p:nvPr/>
          </p:nvSpPr>
          <p:spPr>
            <a:xfrm>
              <a:off x="5248964" y="1883484"/>
              <a:ext cx="1695722" cy="3464494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solidFill>
              <a:schemeClr val="bg1"/>
            </a:solidFill>
            <a:ln w="9469" cap="flat">
              <a:noFill/>
              <a:prstDash val="solid"/>
              <a:miter/>
            </a:ln>
            <a:effectLst>
              <a:outerShdw blurRad="381000" dist="444500" dir="8100000" sx="90000" sy="90000" algn="tr" rotWithShape="0">
                <a:prstClr val="black">
                  <a:alpha val="4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AE076454-8B70-44A9-B068-DAAFB78F6F67}"/>
                </a:ext>
              </a:extLst>
            </p:cNvPr>
            <p:cNvSpPr/>
            <p:nvPr/>
          </p:nvSpPr>
          <p:spPr>
            <a:xfrm>
              <a:off x="5353935" y="1988764"/>
              <a:ext cx="1485885" cy="3254349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E4ECFB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443E999F-EE8F-4968-B8F3-B7E3155E9354}"/>
                </a:ext>
              </a:extLst>
            </p:cNvPr>
            <p:cNvSpPr/>
            <p:nvPr/>
          </p:nvSpPr>
          <p:spPr>
            <a:xfrm>
              <a:off x="6927983" y="2683524"/>
              <a:ext cx="46916" cy="401674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chemeClr val="bg1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id="{950DCE5F-6024-4045-B40F-6D6309071117}"/>
                </a:ext>
              </a:extLst>
            </p:cNvPr>
            <p:cNvSpPr/>
            <p:nvPr/>
          </p:nvSpPr>
          <p:spPr>
            <a:xfrm>
              <a:off x="5218752" y="2589311"/>
              <a:ext cx="63724" cy="263922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chemeClr val="bg1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05E68F38-1293-4DB9-951C-906027509F2C}"/>
                </a:ext>
              </a:extLst>
            </p:cNvPr>
            <p:cNvSpPr/>
            <p:nvPr/>
          </p:nvSpPr>
          <p:spPr>
            <a:xfrm>
              <a:off x="5217101" y="2903597"/>
              <a:ext cx="63724" cy="263922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chemeClr val="bg1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DBD33356-A15E-47EA-AE91-B3D28F2B1464}"/>
                </a:ext>
              </a:extLst>
            </p:cNvPr>
            <p:cNvSpPr/>
            <p:nvPr/>
          </p:nvSpPr>
          <p:spPr>
            <a:xfrm>
              <a:off x="5223803" y="2336454"/>
              <a:ext cx="50319" cy="15119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chemeClr val="bg1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D98B6F9-B35F-4962-92D9-0649B3560E8D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Product Display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3F6D71-6E0F-4A74-B171-27E8D4789635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DF01E-5256-49A3-BF7A-B99DB9B3B127}"/>
              </a:ext>
            </a:extLst>
          </p:cNvPr>
          <p:cNvSpPr txBox="1"/>
          <p:nvPr/>
        </p:nvSpPr>
        <p:spPr>
          <a:xfrm>
            <a:off x="3170549" y="2467681"/>
            <a:ext cx="2739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$299</a:t>
            </a:r>
            <a:r>
              <a:rPr lang="en-US" sz="4800" b="1" baseline="30000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,50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85EF16-1D42-4C15-BE4A-0D2CF8918228}"/>
              </a:ext>
            </a:extLst>
          </p:cNvPr>
          <p:cNvSpPr txBox="1"/>
          <p:nvPr/>
        </p:nvSpPr>
        <p:spPr>
          <a:xfrm>
            <a:off x="3170549" y="3298678"/>
            <a:ext cx="273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Product 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524C14D-A9BD-40EF-951B-240A99DECEEB}"/>
              </a:ext>
            </a:extLst>
          </p:cNvPr>
          <p:cNvGrpSpPr/>
          <p:nvPr/>
        </p:nvGrpSpPr>
        <p:grpSpPr>
          <a:xfrm>
            <a:off x="3170549" y="4129675"/>
            <a:ext cx="2739616" cy="1210844"/>
            <a:chOff x="7666240" y="3713487"/>
            <a:chExt cx="2739616" cy="121084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D64B536-2326-4752-9FDC-226F41C8CF42}"/>
                </a:ext>
              </a:extLst>
            </p:cNvPr>
            <p:cNvSpPr/>
            <p:nvPr/>
          </p:nvSpPr>
          <p:spPr>
            <a:xfrm>
              <a:off x="7666241" y="4082819"/>
              <a:ext cx="2739615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39D2FD-2734-454B-8569-9FCA1D6DBD3C}"/>
                </a:ext>
              </a:extLst>
            </p:cNvPr>
            <p:cNvSpPr txBox="1"/>
            <p:nvPr/>
          </p:nvSpPr>
          <p:spPr>
            <a:xfrm>
              <a:off x="7666240" y="3713487"/>
              <a:ext cx="2739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Your statement here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D591589-5CE2-4137-BD65-CA6F8367BA0D}"/>
              </a:ext>
            </a:extLst>
          </p:cNvPr>
          <p:cNvSpPr txBox="1"/>
          <p:nvPr/>
        </p:nvSpPr>
        <p:spPr>
          <a:xfrm>
            <a:off x="3170549" y="5638722"/>
            <a:ext cx="27396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535C79"/>
                </a:solidFill>
                <a:cs typeface="Plus Jakarta Sans" pitchFamily="2" charset="0"/>
              </a:rPr>
              <a:t>⭐⭐⭐⭐ (21 Reviews)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CF9A9CF-39E2-444F-9204-4C6564FF162D}"/>
              </a:ext>
            </a:extLst>
          </p:cNvPr>
          <p:cNvCxnSpPr>
            <a:cxnSpLocks/>
          </p:cNvCxnSpPr>
          <p:nvPr/>
        </p:nvCxnSpPr>
        <p:spPr>
          <a:xfrm>
            <a:off x="3256618" y="4025016"/>
            <a:ext cx="2500214" cy="0"/>
          </a:xfrm>
          <a:prstGeom prst="line">
            <a:avLst/>
          </a:prstGeom>
          <a:solidFill>
            <a:srgbClr val="E4ECFB"/>
          </a:soli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0E158EF-7955-45B0-B8A4-6EE746BA991C}"/>
              </a:ext>
            </a:extLst>
          </p:cNvPr>
          <p:cNvSpPr txBox="1"/>
          <p:nvPr/>
        </p:nvSpPr>
        <p:spPr>
          <a:xfrm>
            <a:off x="8499952" y="2467681"/>
            <a:ext cx="2739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$199</a:t>
            </a:r>
            <a:r>
              <a:rPr lang="en-US" sz="4800" b="1" baseline="30000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,50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4CD9FA6-CE36-4208-B0CB-B45C0DC69476}"/>
              </a:ext>
            </a:extLst>
          </p:cNvPr>
          <p:cNvSpPr txBox="1"/>
          <p:nvPr/>
        </p:nvSpPr>
        <p:spPr>
          <a:xfrm>
            <a:off x="8499952" y="3298678"/>
            <a:ext cx="273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Product B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FAD4C4E-6D09-4CFD-A47A-A2B13643E105}"/>
              </a:ext>
            </a:extLst>
          </p:cNvPr>
          <p:cNvGrpSpPr/>
          <p:nvPr/>
        </p:nvGrpSpPr>
        <p:grpSpPr>
          <a:xfrm>
            <a:off x="8499952" y="4129675"/>
            <a:ext cx="2739616" cy="1210844"/>
            <a:chOff x="7666240" y="3713487"/>
            <a:chExt cx="2739616" cy="12108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E5D6253-D70F-4B11-8C67-783A3EC11A46}"/>
                </a:ext>
              </a:extLst>
            </p:cNvPr>
            <p:cNvSpPr/>
            <p:nvPr/>
          </p:nvSpPr>
          <p:spPr>
            <a:xfrm>
              <a:off x="7666241" y="4082819"/>
              <a:ext cx="2739615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5D3AD0-F941-44A8-8682-53D384A68397}"/>
                </a:ext>
              </a:extLst>
            </p:cNvPr>
            <p:cNvSpPr txBox="1"/>
            <p:nvPr/>
          </p:nvSpPr>
          <p:spPr>
            <a:xfrm>
              <a:off x="7666240" y="3713487"/>
              <a:ext cx="2739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Your statement here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9389E31-A0EE-4B8D-8E56-E301776BBAA2}"/>
              </a:ext>
            </a:extLst>
          </p:cNvPr>
          <p:cNvSpPr txBox="1"/>
          <p:nvPr/>
        </p:nvSpPr>
        <p:spPr>
          <a:xfrm>
            <a:off x="8499952" y="5638722"/>
            <a:ext cx="27396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535C79"/>
                </a:solidFill>
                <a:cs typeface="Plus Jakarta Sans" pitchFamily="2" charset="0"/>
              </a:rPr>
              <a:t>⭐⭐⭐⭐ (21 Reviews)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6A04927-3611-43FF-AEE5-00A07516C85F}"/>
              </a:ext>
            </a:extLst>
          </p:cNvPr>
          <p:cNvCxnSpPr>
            <a:cxnSpLocks/>
          </p:cNvCxnSpPr>
          <p:nvPr/>
        </p:nvCxnSpPr>
        <p:spPr>
          <a:xfrm>
            <a:off x="8586021" y="4025016"/>
            <a:ext cx="2500214" cy="0"/>
          </a:xfrm>
          <a:prstGeom prst="line">
            <a:avLst/>
          </a:prstGeom>
          <a:solidFill>
            <a:srgbClr val="E4ECFB"/>
          </a:soli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EEED44-27C8-4325-BBD7-46843833A926}"/>
              </a:ext>
            </a:extLst>
          </p:cNvPr>
          <p:cNvGrpSpPr/>
          <p:nvPr/>
        </p:nvGrpSpPr>
        <p:grpSpPr>
          <a:xfrm>
            <a:off x="6385090" y="2467681"/>
            <a:ext cx="1876359" cy="3698168"/>
            <a:chOff x="5217101" y="1883484"/>
            <a:chExt cx="1757798" cy="3464494"/>
          </a:xfrm>
          <a:effectLst>
            <a:outerShdw blurRad="889000" dist="520700" dir="5400000" sx="90000" sy="90000" algn="t" rotWithShape="0">
              <a:srgbClr val="93A4CB">
                <a:alpha val="40000"/>
              </a:srgbClr>
            </a:outerShdw>
          </a:effectLst>
        </p:grpSpPr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7E585921-E184-4B8E-8CBB-F21335D4BD5C}"/>
                </a:ext>
              </a:extLst>
            </p:cNvPr>
            <p:cNvSpPr/>
            <p:nvPr/>
          </p:nvSpPr>
          <p:spPr>
            <a:xfrm>
              <a:off x="5248964" y="1883484"/>
              <a:ext cx="1695722" cy="3464494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solidFill>
              <a:schemeClr val="bg1"/>
            </a:solidFill>
            <a:ln w="9469" cap="flat">
              <a:noFill/>
              <a:prstDash val="solid"/>
              <a:miter/>
            </a:ln>
            <a:effectLst>
              <a:outerShdw blurRad="381000" dist="444500" dir="8100000" sx="90000" sy="90000" algn="tr" rotWithShape="0">
                <a:prstClr val="black">
                  <a:alpha val="4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 17">
              <a:extLst>
                <a:ext uri="{FF2B5EF4-FFF2-40B4-BE49-F238E27FC236}">
                  <a16:creationId xmlns:a16="http://schemas.microsoft.com/office/drawing/2014/main" id="{5C3691B6-E6AE-49D1-9AAF-CE35418FC750}"/>
                </a:ext>
              </a:extLst>
            </p:cNvPr>
            <p:cNvSpPr/>
            <p:nvPr/>
          </p:nvSpPr>
          <p:spPr>
            <a:xfrm>
              <a:off x="5353935" y="1988764"/>
              <a:ext cx="1485885" cy="3254349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E4ECFB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8CAD2C25-D8AF-4270-9F4D-DCD0253A6496}"/>
                </a:ext>
              </a:extLst>
            </p:cNvPr>
            <p:cNvSpPr/>
            <p:nvPr/>
          </p:nvSpPr>
          <p:spPr>
            <a:xfrm>
              <a:off x="6927983" y="2683524"/>
              <a:ext cx="46916" cy="401674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chemeClr val="bg1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3F699968-2F06-4AC3-8F3C-657F8A8FE501}"/>
                </a:ext>
              </a:extLst>
            </p:cNvPr>
            <p:cNvSpPr/>
            <p:nvPr/>
          </p:nvSpPr>
          <p:spPr>
            <a:xfrm>
              <a:off x="5218752" y="2589311"/>
              <a:ext cx="63724" cy="263922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chemeClr val="bg1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 20">
              <a:extLst>
                <a:ext uri="{FF2B5EF4-FFF2-40B4-BE49-F238E27FC236}">
                  <a16:creationId xmlns:a16="http://schemas.microsoft.com/office/drawing/2014/main" id="{C5B9073B-3ED1-4692-AA7C-B76518748471}"/>
                </a:ext>
              </a:extLst>
            </p:cNvPr>
            <p:cNvSpPr/>
            <p:nvPr/>
          </p:nvSpPr>
          <p:spPr>
            <a:xfrm>
              <a:off x="5217101" y="2903597"/>
              <a:ext cx="63724" cy="263922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chemeClr val="bg1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 21">
              <a:extLst>
                <a:ext uri="{FF2B5EF4-FFF2-40B4-BE49-F238E27FC236}">
                  <a16:creationId xmlns:a16="http://schemas.microsoft.com/office/drawing/2014/main" id="{8FDB4FFF-2C10-4774-BB54-85713D7B174A}"/>
                </a:ext>
              </a:extLst>
            </p:cNvPr>
            <p:cNvSpPr/>
            <p:nvPr/>
          </p:nvSpPr>
          <p:spPr>
            <a:xfrm>
              <a:off x="5223803" y="2336454"/>
              <a:ext cx="50319" cy="15119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chemeClr val="bg1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EA47E3-49D2-4BEB-9A49-9C5DBAEABE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7315441-7D52-4CCD-9EF7-B85798D9BE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034529677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7" grpId="0"/>
          <p:bldP spid="30" grpId="0"/>
          <p:bldP spid="31" grpId="0"/>
          <p:bldP spid="35" grpId="0"/>
          <p:bldP spid="46" grpId="0"/>
          <p:bldP spid="47" grpId="0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7" grpId="0"/>
          <p:bldP spid="30" grpId="0"/>
          <p:bldP spid="31" grpId="0"/>
          <p:bldP spid="35" grpId="0"/>
          <p:bldP spid="46" grpId="0"/>
          <p:bldP spid="47" grpId="0"/>
          <p:bldP spid="51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6675CBD-139A-4FD3-A854-376DE24EF008}"/>
              </a:ext>
            </a:extLst>
          </p:cNvPr>
          <p:cNvGrpSpPr/>
          <p:nvPr/>
        </p:nvGrpSpPr>
        <p:grpSpPr>
          <a:xfrm>
            <a:off x="7679287" y="1266375"/>
            <a:ext cx="3451160" cy="4325250"/>
            <a:chOff x="7679287" y="1266375"/>
            <a:chExt cx="3451160" cy="4325250"/>
          </a:xfrm>
          <a:solidFill>
            <a:schemeClr val="bg1"/>
          </a:solidFill>
        </p:grpSpPr>
        <p:sp>
          <p:nvSpPr>
            <p:cNvPr id="23" name="Graphic 21">
              <a:extLst>
                <a:ext uri="{FF2B5EF4-FFF2-40B4-BE49-F238E27FC236}">
                  <a16:creationId xmlns:a16="http://schemas.microsoft.com/office/drawing/2014/main" id="{A6BAB7FF-E39F-4F2E-8606-D5F42D8A54FD}"/>
                </a:ext>
              </a:extLst>
            </p:cNvPr>
            <p:cNvSpPr/>
            <p:nvPr/>
          </p:nvSpPr>
          <p:spPr>
            <a:xfrm>
              <a:off x="7679287" y="1266375"/>
              <a:ext cx="3451160" cy="4325250"/>
            </a:xfrm>
            <a:custGeom>
              <a:avLst/>
              <a:gdLst>
                <a:gd name="connsiteX0" fmla="*/ 0 w 5162550"/>
                <a:gd name="connsiteY0" fmla="*/ 967307 h 6470091"/>
                <a:gd name="connsiteX1" fmla="*/ 837931 w 5162550"/>
                <a:gd name="connsiteY1" fmla="*/ 62940 h 6470091"/>
                <a:gd name="connsiteX2" fmla="*/ 4323245 w 5162550"/>
                <a:gd name="connsiteY2" fmla="*/ 63731 h 6470091"/>
                <a:gd name="connsiteX3" fmla="*/ 5162550 w 5162550"/>
                <a:gd name="connsiteY3" fmla="*/ 968536 h 6470091"/>
                <a:gd name="connsiteX4" fmla="*/ 5162550 w 5162550"/>
                <a:gd name="connsiteY4" fmla="*/ 5499131 h 6470091"/>
                <a:gd name="connsiteX5" fmla="*/ 4326322 w 5162550"/>
                <a:gd name="connsiteY5" fmla="*/ 6403539 h 6470091"/>
                <a:gd name="connsiteX6" fmla="*/ 835190 w 5162550"/>
                <a:gd name="connsiteY6" fmla="*/ 6404110 h 6470091"/>
                <a:gd name="connsiteX7" fmla="*/ 0 w 5162550"/>
                <a:gd name="connsiteY7" fmla="*/ 5500112 h 6470091"/>
                <a:gd name="connsiteX8" fmla="*/ 0 w 5162550"/>
                <a:gd name="connsiteY8" fmla="*/ 967307 h 64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550" h="6470091">
                  <a:moveTo>
                    <a:pt x="0" y="967307"/>
                  </a:moveTo>
                  <a:cubicBezTo>
                    <a:pt x="0" y="492287"/>
                    <a:pt x="363970" y="94714"/>
                    <a:pt x="837931" y="62940"/>
                  </a:cubicBezTo>
                  <a:cubicBezTo>
                    <a:pt x="2093490" y="-21233"/>
                    <a:pt x="3047943" y="-20989"/>
                    <a:pt x="4323245" y="63731"/>
                  </a:cubicBezTo>
                  <a:cubicBezTo>
                    <a:pt x="4797733" y="95252"/>
                    <a:pt x="5162550" y="493002"/>
                    <a:pt x="5162550" y="968536"/>
                  </a:cubicBezTo>
                  <a:lnTo>
                    <a:pt x="5162550" y="5499131"/>
                  </a:lnTo>
                  <a:cubicBezTo>
                    <a:pt x="5162550" y="5973466"/>
                    <a:pt x="4799524" y="6370707"/>
                    <a:pt x="4326322" y="6403539"/>
                  </a:cubicBezTo>
                  <a:cubicBezTo>
                    <a:pt x="3055811" y="6491703"/>
                    <a:pt x="2104263" y="6492655"/>
                    <a:pt x="835190" y="6404110"/>
                  </a:cubicBezTo>
                  <a:cubicBezTo>
                    <a:pt x="362408" y="6371126"/>
                    <a:pt x="0" y="5974047"/>
                    <a:pt x="0" y="5500112"/>
                  </a:cubicBezTo>
                  <a:lnTo>
                    <a:pt x="0" y="967307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7" name="Graphic 21">
              <a:extLst>
                <a:ext uri="{FF2B5EF4-FFF2-40B4-BE49-F238E27FC236}">
                  <a16:creationId xmlns:a16="http://schemas.microsoft.com/office/drawing/2014/main" id="{503000CE-55A2-47BD-8D87-BA3E781AB553}"/>
                </a:ext>
              </a:extLst>
            </p:cNvPr>
            <p:cNvSpPr/>
            <p:nvPr/>
          </p:nvSpPr>
          <p:spPr>
            <a:xfrm>
              <a:off x="7679287" y="1266375"/>
              <a:ext cx="3451160" cy="4325250"/>
            </a:xfrm>
            <a:custGeom>
              <a:avLst/>
              <a:gdLst>
                <a:gd name="connsiteX0" fmla="*/ 0 w 5162550"/>
                <a:gd name="connsiteY0" fmla="*/ 967307 h 6470091"/>
                <a:gd name="connsiteX1" fmla="*/ 837931 w 5162550"/>
                <a:gd name="connsiteY1" fmla="*/ 62940 h 6470091"/>
                <a:gd name="connsiteX2" fmla="*/ 4323245 w 5162550"/>
                <a:gd name="connsiteY2" fmla="*/ 63731 h 6470091"/>
                <a:gd name="connsiteX3" fmla="*/ 5162550 w 5162550"/>
                <a:gd name="connsiteY3" fmla="*/ 968536 h 6470091"/>
                <a:gd name="connsiteX4" fmla="*/ 5162550 w 5162550"/>
                <a:gd name="connsiteY4" fmla="*/ 5499131 h 6470091"/>
                <a:gd name="connsiteX5" fmla="*/ 4326322 w 5162550"/>
                <a:gd name="connsiteY5" fmla="*/ 6403539 h 6470091"/>
                <a:gd name="connsiteX6" fmla="*/ 835190 w 5162550"/>
                <a:gd name="connsiteY6" fmla="*/ 6404110 h 6470091"/>
                <a:gd name="connsiteX7" fmla="*/ 0 w 5162550"/>
                <a:gd name="connsiteY7" fmla="*/ 5500112 h 6470091"/>
                <a:gd name="connsiteX8" fmla="*/ 0 w 5162550"/>
                <a:gd name="connsiteY8" fmla="*/ 967307 h 64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2550" h="6470091">
                  <a:moveTo>
                    <a:pt x="0" y="967307"/>
                  </a:moveTo>
                  <a:cubicBezTo>
                    <a:pt x="0" y="492287"/>
                    <a:pt x="363970" y="94714"/>
                    <a:pt x="837931" y="62940"/>
                  </a:cubicBezTo>
                  <a:cubicBezTo>
                    <a:pt x="2093490" y="-21233"/>
                    <a:pt x="3047943" y="-20989"/>
                    <a:pt x="4323245" y="63731"/>
                  </a:cubicBezTo>
                  <a:cubicBezTo>
                    <a:pt x="4797733" y="95252"/>
                    <a:pt x="5162550" y="493002"/>
                    <a:pt x="5162550" y="968536"/>
                  </a:cubicBezTo>
                  <a:lnTo>
                    <a:pt x="5162550" y="5499131"/>
                  </a:lnTo>
                  <a:cubicBezTo>
                    <a:pt x="5162550" y="5973466"/>
                    <a:pt x="4799524" y="6370707"/>
                    <a:pt x="4326322" y="6403539"/>
                  </a:cubicBezTo>
                  <a:cubicBezTo>
                    <a:pt x="3055811" y="6491703"/>
                    <a:pt x="2104263" y="6492655"/>
                    <a:pt x="835190" y="6404110"/>
                  </a:cubicBezTo>
                  <a:cubicBezTo>
                    <a:pt x="362408" y="6371126"/>
                    <a:pt x="0" y="5974047"/>
                    <a:pt x="0" y="5500112"/>
                  </a:cubicBezTo>
                  <a:lnTo>
                    <a:pt x="0" y="96730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8C307C-D256-4A3D-BA8F-57BE34DF12A4}"/>
              </a:ext>
            </a:extLst>
          </p:cNvPr>
          <p:cNvGrpSpPr/>
          <p:nvPr/>
        </p:nvGrpSpPr>
        <p:grpSpPr>
          <a:xfrm>
            <a:off x="7950056" y="1613024"/>
            <a:ext cx="2909622" cy="1200329"/>
            <a:chOff x="7996911" y="1572134"/>
            <a:chExt cx="2909622" cy="12003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2B85-681C-441F-BDB7-5C4A06A6BE91}"/>
                </a:ext>
              </a:extLst>
            </p:cNvPr>
            <p:cNvSpPr txBox="1"/>
            <p:nvPr/>
          </p:nvSpPr>
          <p:spPr>
            <a:xfrm>
              <a:off x="7996911" y="1572134"/>
              <a:ext cx="29096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$299</a:t>
              </a:r>
              <a:r>
                <a:rPr lang="en-US" sz="4800" b="1" baseline="30000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,50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E4C0CF-E2C1-4C11-8996-D4B33D17D690}"/>
                </a:ext>
              </a:extLst>
            </p:cNvPr>
            <p:cNvSpPr txBox="1"/>
            <p:nvPr/>
          </p:nvSpPr>
          <p:spPr>
            <a:xfrm>
              <a:off x="7996911" y="2403131"/>
              <a:ext cx="2909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Product A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24463C-C77E-4936-A43C-0B7E4F60D7EC}"/>
              </a:ext>
            </a:extLst>
          </p:cNvPr>
          <p:cNvCxnSpPr>
            <a:cxnSpLocks/>
          </p:cNvCxnSpPr>
          <p:nvPr/>
        </p:nvCxnSpPr>
        <p:spPr>
          <a:xfrm>
            <a:off x="7950056" y="3061522"/>
            <a:ext cx="2909623" cy="0"/>
          </a:xfrm>
          <a:prstGeom prst="line">
            <a:avLst/>
          </a:prstGeom>
          <a:solidFill>
            <a:srgbClr val="E4ECFB"/>
          </a:soli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8A40F9-F286-46FE-A06F-558D57B91009}"/>
              </a:ext>
            </a:extLst>
          </p:cNvPr>
          <p:cNvGrpSpPr/>
          <p:nvPr/>
        </p:nvGrpSpPr>
        <p:grpSpPr>
          <a:xfrm>
            <a:off x="7950056" y="3381888"/>
            <a:ext cx="2739616" cy="1210844"/>
            <a:chOff x="7666240" y="3713487"/>
            <a:chExt cx="2739616" cy="12108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A219B4E-886B-4226-9EBE-D75F0614D191}"/>
                </a:ext>
              </a:extLst>
            </p:cNvPr>
            <p:cNvSpPr/>
            <p:nvPr/>
          </p:nvSpPr>
          <p:spPr>
            <a:xfrm>
              <a:off x="7666241" y="4082819"/>
              <a:ext cx="2739615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31E40B-8D4C-4008-ACB1-68C887DCB340}"/>
                </a:ext>
              </a:extLst>
            </p:cNvPr>
            <p:cNvSpPr txBox="1"/>
            <p:nvPr/>
          </p:nvSpPr>
          <p:spPr>
            <a:xfrm>
              <a:off x="7666240" y="3713487"/>
              <a:ext cx="2739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Your statement here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77521B2-2E9A-43D6-83A1-52B0C1FDB2E7}"/>
              </a:ext>
            </a:extLst>
          </p:cNvPr>
          <p:cNvSpPr txBox="1"/>
          <p:nvPr/>
        </p:nvSpPr>
        <p:spPr>
          <a:xfrm>
            <a:off x="7950056" y="4890935"/>
            <a:ext cx="27396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535C79"/>
                </a:solidFill>
                <a:cs typeface="Plus Jakarta Sans" pitchFamily="2" charset="0"/>
              </a:rPr>
              <a:t>⭐⭐⭐⭐ (21 Reviews)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41CABC-98A3-4421-82A8-3AA2E7F64F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E4DD93-FB95-44D3-9737-0FBDE67A7C01}"/>
              </a:ext>
            </a:extLst>
          </p:cNvPr>
          <p:cNvGrpSpPr/>
          <p:nvPr/>
        </p:nvGrpSpPr>
        <p:grpSpPr>
          <a:xfrm>
            <a:off x="6723924" y="3023412"/>
            <a:ext cx="811178" cy="811176"/>
            <a:chOff x="6263420" y="2116313"/>
            <a:chExt cx="840492" cy="84049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04F087-5F3F-42C6-871E-E467FB476EEB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DCE7EEF-C479-42EB-9453-1F5E674D26BD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441DF67-DC31-4F25-9A61-A8676A02B695}"/>
              </a:ext>
            </a:extLst>
          </p:cNvPr>
          <p:cNvGrpSpPr/>
          <p:nvPr/>
        </p:nvGrpSpPr>
        <p:grpSpPr>
          <a:xfrm>
            <a:off x="2293627" y="396903"/>
            <a:ext cx="3595097" cy="590493"/>
            <a:chOff x="5881738" y="5493853"/>
            <a:chExt cx="3595097" cy="59049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0A3EEAC-2D1C-4A39-BB55-57597459F1E8}"/>
                </a:ext>
              </a:extLst>
            </p:cNvPr>
            <p:cNvGrpSpPr/>
            <p:nvPr/>
          </p:nvGrpSpPr>
          <p:grpSpPr>
            <a:xfrm>
              <a:off x="5881738" y="5493853"/>
              <a:ext cx="3595097" cy="590493"/>
              <a:chOff x="4298452" y="1129968"/>
              <a:chExt cx="3595097" cy="590493"/>
            </a:xfrm>
            <a:solidFill>
              <a:schemeClr val="bg1"/>
            </a:solidFill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76A12FB-C1DB-4780-8516-5A307DC176FA}"/>
                  </a:ext>
                </a:extLst>
              </p:cNvPr>
              <p:cNvSpPr/>
              <p:nvPr/>
            </p:nvSpPr>
            <p:spPr>
              <a:xfrm>
                <a:off x="4298452" y="1129968"/>
                <a:ext cx="3595097" cy="590493"/>
              </a:xfrm>
              <a:prstGeom prst="roundRect">
                <a:avLst>
                  <a:gd name="adj" fmla="val 39116"/>
                </a:avLst>
              </a:prstGeom>
              <a:grpFill/>
              <a:ln>
                <a:noFill/>
              </a:ln>
              <a:effectLst>
                <a:outerShdw blurRad="406400" dist="228600" dir="5400000" sx="90000" sy="90000" algn="ctr" rotWithShape="0">
                  <a:srgbClr val="93A4CB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8E2C8BE6-961D-423A-AC11-00E8F688964E}"/>
                  </a:ext>
                </a:extLst>
              </p:cNvPr>
              <p:cNvSpPr/>
              <p:nvPr/>
            </p:nvSpPr>
            <p:spPr>
              <a:xfrm>
                <a:off x="4298452" y="1129968"/>
                <a:ext cx="3595097" cy="590493"/>
              </a:xfrm>
              <a:prstGeom prst="roundRect">
                <a:avLst>
                  <a:gd name="adj" fmla="val 39116"/>
                </a:avLst>
              </a:prstGeom>
              <a:grpFill/>
              <a:ln>
                <a:noFill/>
              </a:ln>
              <a:effectLst>
                <a:innerShdw blurRad="241300" dist="889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0C9777-C09D-46FA-AD92-0829C11E89DA}"/>
                </a:ext>
              </a:extLst>
            </p:cNvPr>
            <p:cNvSpPr txBox="1"/>
            <p:nvPr/>
          </p:nvSpPr>
          <p:spPr>
            <a:xfrm>
              <a:off x="6236311" y="5604433"/>
              <a:ext cx="2885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pPr algn="ctr"/>
              <a:r>
                <a:rPr lang="en-US" b="0" dirty="0"/>
                <a:t>This is subtitle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9659388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78642E-77E7-400B-A81D-A653CA56582F}"/>
              </a:ext>
            </a:extLst>
          </p:cNvPr>
          <p:cNvSpPr txBox="1"/>
          <p:nvPr/>
        </p:nvSpPr>
        <p:spPr>
          <a:xfrm>
            <a:off x="1055687" y="692150"/>
            <a:ext cx="9736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Product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67E24-A484-48EC-A823-8850A5877A2A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59CF8F-729B-4177-A95E-D799B547B892}"/>
              </a:ext>
            </a:extLst>
          </p:cNvPr>
          <p:cNvGrpSpPr/>
          <p:nvPr/>
        </p:nvGrpSpPr>
        <p:grpSpPr>
          <a:xfrm>
            <a:off x="7305119" y="2324100"/>
            <a:ext cx="3831194" cy="3841750"/>
            <a:chOff x="4367212" y="1695450"/>
            <a:chExt cx="3457575" cy="3467102"/>
          </a:xfrm>
        </p:grpSpPr>
        <p:sp>
          <p:nvSpPr>
            <p:cNvPr id="11" name="Graphic 43">
              <a:extLst>
                <a:ext uri="{FF2B5EF4-FFF2-40B4-BE49-F238E27FC236}">
                  <a16:creationId xmlns:a16="http://schemas.microsoft.com/office/drawing/2014/main" id="{50BB9EA2-84E2-41D3-9765-6F8C730320B6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" name="Graphic 43">
              <a:extLst>
                <a:ext uri="{FF2B5EF4-FFF2-40B4-BE49-F238E27FC236}">
                  <a16:creationId xmlns:a16="http://schemas.microsoft.com/office/drawing/2014/main" id="{F3E12458-93B0-4022-8AC1-15038EFB6918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0" name="Content Placeholder 3">
            <a:extLst>
              <a:ext uri="{FF2B5EF4-FFF2-40B4-BE49-F238E27FC236}">
                <a16:creationId xmlns:a16="http://schemas.microsoft.com/office/drawing/2014/main" id="{CD2159B0-5590-416A-BC37-227F841062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908525"/>
              </p:ext>
            </p:extLst>
          </p:nvPr>
        </p:nvGraphicFramePr>
        <p:xfrm>
          <a:off x="1055689" y="3773310"/>
          <a:ext cx="5830886" cy="2307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3" name="Group 62">
            <a:extLst>
              <a:ext uri="{FF2B5EF4-FFF2-40B4-BE49-F238E27FC236}">
                <a16:creationId xmlns:a16="http://schemas.microsoft.com/office/drawing/2014/main" id="{761C4D6C-334C-4A22-9071-307DDBB9AF4A}"/>
              </a:ext>
            </a:extLst>
          </p:cNvPr>
          <p:cNvGrpSpPr/>
          <p:nvPr/>
        </p:nvGrpSpPr>
        <p:grpSpPr>
          <a:xfrm>
            <a:off x="1055687" y="2402905"/>
            <a:ext cx="4602163" cy="952312"/>
            <a:chOff x="7666240" y="3713487"/>
            <a:chExt cx="4602163" cy="95231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F2F90D5-E165-4327-A33A-246788250250}"/>
                </a:ext>
              </a:extLst>
            </p:cNvPr>
            <p:cNvSpPr/>
            <p:nvPr/>
          </p:nvSpPr>
          <p:spPr>
            <a:xfrm>
              <a:off x="7666241" y="4082819"/>
              <a:ext cx="4602162" cy="582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2671EB7-1F70-498B-8CFD-003FDB6156FA}"/>
                </a:ext>
              </a:extLst>
            </p:cNvPr>
            <p:cNvSpPr txBox="1"/>
            <p:nvPr/>
          </p:nvSpPr>
          <p:spPr>
            <a:xfrm>
              <a:off x="7666240" y="3713487"/>
              <a:ext cx="4602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Your product title goes here</a:t>
              </a:r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0921227-1040-4E98-8C12-E561EC73FA2F}"/>
              </a:ext>
            </a:extLst>
          </p:cNvPr>
          <p:cNvCxnSpPr>
            <a:cxnSpLocks/>
          </p:cNvCxnSpPr>
          <p:nvPr/>
        </p:nvCxnSpPr>
        <p:spPr>
          <a:xfrm>
            <a:off x="1055689" y="3581589"/>
            <a:ext cx="5668961" cy="0"/>
          </a:xfrm>
          <a:prstGeom prst="line">
            <a:avLst/>
          </a:prstGeom>
          <a:solidFill>
            <a:srgbClr val="E4ECFB"/>
          </a:soli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4CA3F5-4224-4F53-9EEE-0400052DD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54DE65-A2EF-48BD-853E-782B6A3ABB20}"/>
              </a:ext>
            </a:extLst>
          </p:cNvPr>
          <p:cNvGrpSpPr/>
          <p:nvPr/>
        </p:nvGrpSpPr>
        <p:grpSpPr>
          <a:xfrm>
            <a:off x="7639050" y="2735650"/>
            <a:ext cx="811178" cy="811176"/>
            <a:chOff x="6263420" y="2116313"/>
            <a:chExt cx="840492" cy="84049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CC0CE17-E8AA-4A00-BC6E-BFAAEA0F783F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A8F8791-4D2B-49EB-9F2B-52C5481C6BD4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4361337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Graphic spid="50" grpId="0">
            <p:bldAsOne/>
          </p:bldGraphic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Graphic spid="50" grpId="0">
            <p:bldAsOne/>
          </p:bldGraphic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C822AB-2C7E-4430-A42C-67E0748EA88E}"/>
              </a:ext>
            </a:extLst>
          </p:cNvPr>
          <p:cNvSpPr txBox="1"/>
          <p:nvPr/>
        </p:nvSpPr>
        <p:spPr>
          <a:xfrm>
            <a:off x="1055687" y="692150"/>
            <a:ext cx="9736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Product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5C3FB-3B22-42ED-9ED8-2853DEFDF35C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DD2F17-134F-4C6A-915B-162D4E304EEA}"/>
              </a:ext>
            </a:extLst>
          </p:cNvPr>
          <p:cNvGrpSpPr/>
          <p:nvPr/>
        </p:nvGrpSpPr>
        <p:grpSpPr>
          <a:xfrm>
            <a:off x="1055689" y="2371883"/>
            <a:ext cx="4833754" cy="3793967"/>
            <a:chOff x="1055689" y="2371883"/>
            <a:chExt cx="4833754" cy="3793967"/>
          </a:xfrm>
          <a:solidFill>
            <a:schemeClr val="bg1"/>
          </a:solidFill>
        </p:grpSpPr>
        <p:sp>
          <p:nvSpPr>
            <p:cNvPr id="12" name="Graphic 9">
              <a:extLst>
                <a:ext uri="{FF2B5EF4-FFF2-40B4-BE49-F238E27FC236}">
                  <a16:creationId xmlns:a16="http://schemas.microsoft.com/office/drawing/2014/main" id="{8EE93674-63C3-4CF0-B280-EB39E9A0BF25}"/>
                </a:ext>
              </a:extLst>
            </p:cNvPr>
            <p:cNvSpPr/>
            <p:nvPr/>
          </p:nvSpPr>
          <p:spPr>
            <a:xfrm>
              <a:off x="1055689" y="2371883"/>
              <a:ext cx="4833754" cy="3793967"/>
            </a:xfrm>
            <a:custGeom>
              <a:avLst/>
              <a:gdLst>
                <a:gd name="connsiteX0" fmla="*/ 0 w 7229475"/>
                <a:gd name="connsiteY0" fmla="*/ 1220920 h 5674346"/>
                <a:gd name="connsiteX1" fmla="*/ 1055113 w 7229475"/>
                <a:gd name="connsiteY1" fmla="*/ 88287 h 5674346"/>
                <a:gd name="connsiteX2" fmla="*/ 6172839 w 7229475"/>
                <a:gd name="connsiteY2" fmla="*/ 89308 h 5674346"/>
                <a:gd name="connsiteX3" fmla="*/ 7229475 w 7229475"/>
                <a:gd name="connsiteY3" fmla="*/ 1222434 h 5674346"/>
                <a:gd name="connsiteX4" fmla="*/ 7229475 w 7229475"/>
                <a:gd name="connsiteY4" fmla="*/ 4450657 h 5674346"/>
                <a:gd name="connsiteX5" fmla="*/ 6175344 w 7229475"/>
                <a:gd name="connsiteY5" fmla="*/ 5583332 h 5674346"/>
                <a:gd name="connsiteX6" fmla="*/ 1053789 w 7229475"/>
                <a:gd name="connsiteY6" fmla="*/ 5583532 h 5674346"/>
                <a:gd name="connsiteX7" fmla="*/ 0 w 7229475"/>
                <a:gd name="connsiteY7" fmla="*/ 4450981 h 5674346"/>
                <a:gd name="connsiteX8" fmla="*/ 0 w 7229475"/>
                <a:gd name="connsiteY8" fmla="*/ 1220920 h 567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9475" h="5674346">
                  <a:moveTo>
                    <a:pt x="0" y="1220920"/>
                  </a:moveTo>
                  <a:cubicBezTo>
                    <a:pt x="0" y="624123"/>
                    <a:pt x="459521" y="126171"/>
                    <a:pt x="1055113" y="88287"/>
                  </a:cubicBezTo>
                  <a:cubicBezTo>
                    <a:pt x="2913326" y="-29911"/>
                    <a:pt x="4288813" y="-29284"/>
                    <a:pt x="6172839" y="89308"/>
                  </a:cubicBezTo>
                  <a:cubicBezTo>
                    <a:pt x="6769075" y="126839"/>
                    <a:pt x="7229475" y="625011"/>
                    <a:pt x="7229475" y="1222434"/>
                  </a:cubicBezTo>
                  <a:lnTo>
                    <a:pt x="7229475" y="4450657"/>
                  </a:lnTo>
                  <a:cubicBezTo>
                    <a:pt x="7229475" y="5047084"/>
                    <a:pt x="6770532" y="5544851"/>
                    <a:pt x="6175344" y="5583332"/>
                  </a:cubicBezTo>
                  <a:cubicBezTo>
                    <a:pt x="4302300" y="5704442"/>
                    <a:pt x="2926823" y="5704861"/>
                    <a:pt x="1053789" y="5583532"/>
                  </a:cubicBezTo>
                  <a:cubicBezTo>
                    <a:pt x="458738" y="5544985"/>
                    <a:pt x="0" y="5047275"/>
                    <a:pt x="0" y="4450981"/>
                  </a:cubicBezTo>
                  <a:lnTo>
                    <a:pt x="0" y="122092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F9BCF26A-DDBD-42B4-B957-F68D6224315F}"/>
                </a:ext>
              </a:extLst>
            </p:cNvPr>
            <p:cNvSpPr/>
            <p:nvPr/>
          </p:nvSpPr>
          <p:spPr>
            <a:xfrm>
              <a:off x="1055689" y="2371883"/>
              <a:ext cx="4833754" cy="3793967"/>
            </a:xfrm>
            <a:custGeom>
              <a:avLst/>
              <a:gdLst>
                <a:gd name="connsiteX0" fmla="*/ 0 w 7229475"/>
                <a:gd name="connsiteY0" fmla="*/ 1220920 h 5674346"/>
                <a:gd name="connsiteX1" fmla="*/ 1055113 w 7229475"/>
                <a:gd name="connsiteY1" fmla="*/ 88287 h 5674346"/>
                <a:gd name="connsiteX2" fmla="*/ 6172839 w 7229475"/>
                <a:gd name="connsiteY2" fmla="*/ 89308 h 5674346"/>
                <a:gd name="connsiteX3" fmla="*/ 7229475 w 7229475"/>
                <a:gd name="connsiteY3" fmla="*/ 1222434 h 5674346"/>
                <a:gd name="connsiteX4" fmla="*/ 7229475 w 7229475"/>
                <a:gd name="connsiteY4" fmla="*/ 4450657 h 5674346"/>
                <a:gd name="connsiteX5" fmla="*/ 6175344 w 7229475"/>
                <a:gd name="connsiteY5" fmla="*/ 5583332 h 5674346"/>
                <a:gd name="connsiteX6" fmla="*/ 1053789 w 7229475"/>
                <a:gd name="connsiteY6" fmla="*/ 5583532 h 5674346"/>
                <a:gd name="connsiteX7" fmla="*/ 0 w 7229475"/>
                <a:gd name="connsiteY7" fmla="*/ 4450981 h 5674346"/>
                <a:gd name="connsiteX8" fmla="*/ 0 w 7229475"/>
                <a:gd name="connsiteY8" fmla="*/ 1220920 h 567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9475" h="5674346">
                  <a:moveTo>
                    <a:pt x="0" y="1220920"/>
                  </a:moveTo>
                  <a:cubicBezTo>
                    <a:pt x="0" y="624123"/>
                    <a:pt x="459521" y="126171"/>
                    <a:pt x="1055113" y="88287"/>
                  </a:cubicBezTo>
                  <a:cubicBezTo>
                    <a:pt x="2913326" y="-29911"/>
                    <a:pt x="4288813" y="-29284"/>
                    <a:pt x="6172839" y="89308"/>
                  </a:cubicBezTo>
                  <a:cubicBezTo>
                    <a:pt x="6769075" y="126839"/>
                    <a:pt x="7229475" y="625011"/>
                    <a:pt x="7229475" y="1222434"/>
                  </a:cubicBezTo>
                  <a:lnTo>
                    <a:pt x="7229475" y="4450657"/>
                  </a:lnTo>
                  <a:cubicBezTo>
                    <a:pt x="7229475" y="5047084"/>
                    <a:pt x="6770532" y="5544851"/>
                    <a:pt x="6175344" y="5583332"/>
                  </a:cubicBezTo>
                  <a:cubicBezTo>
                    <a:pt x="4302300" y="5704442"/>
                    <a:pt x="2926823" y="5704861"/>
                    <a:pt x="1053789" y="5583532"/>
                  </a:cubicBezTo>
                  <a:cubicBezTo>
                    <a:pt x="458738" y="5544985"/>
                    <a:pt x="0" y="5047275"/>
                    <a:pt x="0" y="4450981"/>
                  </a:cubicBezTo>
                  <a:lnTo>
                    <a:pt x="0" y="1220920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98F48F6-5C3C-4330-9F8D-55586FF3C33B}"/>
              </a:ext>
            </a:extLst>
          </p:cNvPr>
          <p:cNvGrpSpPr/>
          <p:nvPr/>
        </p:nvGrpSpPr>
        <p:grpSpPr>
          <a:xfrm>
            <a:off x="6302559" y="2371883"/>
            <a:ext cx="4833754" cy="3793967"/>
            <a:chOff x="1055689" y="2371883"/>
            <a:chExt cx="4833754" cy="3793967"/>
          </a:xfrm>
          <a:solidFill>
            <a:schemeClr val="bg1"/>
          </a:solidFill>
        </p:grpSpPr>
        <p:sp>
          <p:nvSpPr>
            <p:cNvPr id="22" name="Graphic 9">
              <a:extLst>
                <a:ext uri="{FF2B5EF4-FFF2-40B4-BE49-F238E27FC236}">
                  <a16:creationId xmlns:a16="http://schemas.microsoft.com/office/drawing/2014/main" id="{6EC32DDD-C8D0-470D-BC42-666AB0743111}"/>
                </a:ext>
              </a:extLst>
            </p:cNvPr>
            <p:cNvSpPr/>
            <p:nvPr/>
          </p:nvSpPr>
          <p:spPr>
            <a:xfrm>
              <a:off x="1055689" y="2371883"/>
              <a:ext cx="4833754" cy="3793967"/>
            </a:xfrm>
            <a:custGeom>
              <a:avLst/>
              <a:gdLst>
                <a:gd name="connsiteX0" fmla="*/ 0 w 7229475"/>
                <a:gd name="connsiteY0" fmla="*/ 1220920 h 5674346"/>
                <a:gd name="connsiteX1" fmla="*/ 1055113 w 7229475"/>
                <a:gd name="connsiteY1" fmla="*/ 88287 h 5674346"/>
                <a:gd name="connsiteX2" fmla="*/ 6172839 w 7229475"/>
                <a:gd name="connsiteY2" fmla="*/ 89308 h 5674346"/>
                <a:gd name="connsiteX3" fmla="*/ 7229475 w 7229475"/>
                <a:gd name="connsiteY3" fmla="*/ 1222434 h 5674346"/>
                <a:gd name="connsiteX4" fmla="*/ 7229475 w 7229475"/>
                <a:gd name="connsiteY4" fmla="*/ 4450657 h 5674346"/>
                <a:gd name="connsiteX5" fmla="*/ 6175344 w 7229475"/>
                <a:gd name="connsiteY5" fmla="*/ 5583332 h 5674346"/>
                <a:gd name="connsiteX6" fmla="*/ 1053789 w 7229475"/>
                <a:gd name="connsiteY6" fmla="*/ 5583532 h 5674346"/>
                <a:gd name="connsiteX7" fmla="*/ 0 w 7229475"/>
                <a:gd name="connsiteY7" fmla="*/ 4450981 h 5674346"/>
                <a:gd name="connsiteX8" fmla="*/ 0 w 7229475"/>
                <a:gd name="connsiteY8" fmla="*/ 1220920 h 567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9475" h="5674346">
                  <a:moveTo>
                    <a:pt x="0" y="1220920"/>
                  </a:moveTo>
                  <a:cubicBezTo>
                    <a:pt x="0" y="624123"/>
                    <a:pt x="459521" y="126171"/>
                    <a:pt x="1055113" y="88287"/>
                  </a:cubicBezTo>
                  <a:cubicBezTo>
                    <a:pt x="2913326" y="-29911"/>
                    <a:pt x="4288813" y="-29284"/>
                    <a:pt x="6172839" y="89308"/>
                  </a:cubicBezTo>
                  <a:cubicBezTo>
                    <a:pt x="6769075" y="126839"/>
                    <a:pt x="7229475" y="625011"/>
                    <a:pt x="7229475" y="1222434"/>
                  </a:cubicBezTo>
                  <a:lnTo>
                    <a:pt x="7229475" y="4450657"/>
                  </a:lnTo>
                  <a:cubicBezTo>
                    <a:pt x="7229475" y="5047084"/>
                    <a:pt x="6770532" y="5544851"/>
                    <a:pt x="6175344" y="5583332"/>
                  </a:cubicBezTo>
                  <a:cubicBezTo>
                    <a:pt x="4302300" y="5704442"/>
                    <a:pt x="2926823" y="5704861"/>
                    <a:pt x="1053789" y="5583532"/>
                  </a:cubicBezTo>
                  <a:cubicBezTo>
                    <a:pt x="458738" y="5544985"/>
                    <a:pt x="0" y="5047275"/>
                    <a:pt x="0" y="4450981"/>
                  </a:cubicBezTo>
                  <a:lnTo>
                    <a:pt x="0" y="122092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Graphic 9">
              <a:extLst>
                <a:ext uri="{FF2B5EF4-FFF2-40B4-BE49-F238E27FC236}">
                  <a16:creationId xmlns:a16="http://schemas.microsoft.com/office/drawing/2014/main" id="{E47871AF-8DD9-4265-89BA-F15FDF160E9F}"/>
                </a:ext>
              </a:extLst>
            </p:cNvPr>
            <p:cNvSpPr/>
            <p:nvPr/>
          </p:nvSpPr>
          <p:spPr>
            <a:xfrm>
              <a:off x="1055689" y="2371883"/>
              <a:ext cx="4833754" cy="3793967"/>
            </a:xfrm>
            <a:custGeom>
              <a:avLst/>
              <a:gdLst>
                <a:gd name="connsiteX0" fmla="*/ 0 w 7229475"/>
                <a:gd name="connsiteY0" fmla="*/ 1220920 h 5674346"/>
                <a:gd name="connsiteX1" fmla="*/ 1055113 w 7229475"/>
                <a:gd name="connsiteY1" fmla="*/ 88287 h 5674346"/>
                <a:gd name="connsiteX2" fmla="*/ 6172839 w 7229475"/>
                <a:gd name="connsiteY2" fmla="*/ 89308 h 5674346"/>
                <a:gd name="connsiteX3" fmla="*/ 7229475 w 7229475"/>
                <a:gd name="connsiteY3" fmla="*/ 1222434 h 5674346"/>
                <a:gd name="connsiteX4" fmla="*/ 7229475 w 7229475"/>
                <a:gd name="connsiteY4" fmla="*/ 4450657 h 5674346"/>
                <a:gd name="connsiteX5" fmla="*/ 6175344 w 7229475"/>
                <a:gd name="connsiteY5" fmla="*/ 5583332 h 5674346"/>
                <a:gd name="connsiteX6" fmla="*/ 1053789 w 7229475"/>
                <a:gd name="connsiteY6" fmla="*/ 5583532 h 5674346"/>
                <a:gd name="connsiteX7" fmla="*/ 0 w 7229475"/>
                <a:gd name="connsiteY7" fmla="*/ 4450981 h 5674346"/>
                <a:gd name="connsiteX8" fmla="*/ 0 w 7229475"/>
                <a:gd name="connsiteY8" fmla="*/ 1220920 h 567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9475" h="5674346">
                  <a:moveTo>
                    <a:pt x="0" y="1220920"/>
                  </a:moveTo>
                  <a:cubicBezTo>
                    <a:pt x="0" y="624123"/>
                    <a:pt x="459521" y="126171"/>
                    <a:pt x="1055113" y="88287"/>
                  </a:cubicBezTo>
                  <a:cubicBezTo>
                    <a:pt x="2913326" y="-29911"/>
                    <a:pt x="4288813" y="-29284"/>
                    <a:pt x="6172839" y="89308"/>
                  </a:cubicBezTo>
                  <a:cubicBezTo>
                    <a:pt x="6769075" y="126839"/>
                    <a:pt x="7229475" y="625011"/>
                    <a:pt x="7229475" y="1222434"/>
                  </a:cubicBezTo>
                  <a:lnTo>
                    <a:pt x="7229475" y="4450657"/>
                  </a:lnTo>
                  <a:cubicBezTo>
                    <a:pt x="7229475" y="5047084"/>
                    <a:pt x="6770532" y="5544851"/>
                    <a:pt x="6175344" y="5583332"/>
                  </a:cubicBezTo>
                  <a:cubicBezTo>
                    <a:pt x="4302300" y="5704442"/>
                    <a:pt x="2926823" y="5704861"/>
                    <a:pt x="1053789" y="5583532"/>
                  </a:cubicBezTo>
                  <a:cubicBezTo>
                    <a:pt x="458738" y="5544985"/>
                    <a:pt x="0" y="5047275"/>
                    <a:pt x="0" y="4450981"/>
                  </a:cubicBezTo>
                  <a:lnTo>
                    <a:pt x="0" y="1220920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F26A192-7931-401E-A813-9996BFDFF52E}"/>
              </a:ext>
            </a:extLst>
          </p:cNvPr>
          <p:cNvSpPr txBox="1"/>
          <p:nvPr/>
        </p:nvSpPr>
        <p:spPr>
          <a:xfrm>
            <a:off x="1485900" y="2631143"/>
            <a:ext cx="397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Product 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806841-FE2D-44DB-8AC4-F34DBD03F7E9}"/>
              </a:ext>
            </a:extLst>
          </p:cNvPr>
          <p:cNvSpPr/>
          <p:nvPr/>
        </p:nvSpPr>
        <p:spPr>
          <a:xfrm>
            <a:off x="1485900" y="4791325"/>
            <a:ext cx="3973331" cy="582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7F1EBB-F12F-4DBD-B9FA-E85EFF72A9EB}"/>
              </a:ext>
            </a:extLst>
          </p:cNvPr>
          <p:cNvSpPr txBox="1"/>
          <p:nvPr/>
        </p:nvSpPr>
        <p:spPr>
          <a:xfrm>
            <a:off x="1485900" y="5582869"/>
            <a:ext cx="27396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535C79"/>
                </a:solidFill>
                <a:cs typeface="Plus Jakarta Sans" pitchFamily="2" charset="0"/>
              </a:rPr>
              <a:t>⭐⭐⭐⭐ (21 Reviews)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B7DCDD3-CA18-4A18-8030-CEE1C05F2832}"/>
              </a:ext>
            </a:extLst>
          </p:cNvPr>
          <p:cNvGrpSpPr/>
          <p:nvPr/>
        </p:nvGrpSpPr>
        <p:grpSpPr>
          <a:xfrm>
            <a:off x="7325420" y="3032381"/>
            <a:ext cx="3380679" cy="661359"/>
            <a:chOff x="7325420" y="3032381"/>
            <a:chExt cx="3380679" cy="66135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296DF6A-FD74-4F70-9FE4-C14EF8419E83}"/>
                </a:ext>
              </a:extLst>
            </p:cNvPr>
            <p:cNvSpPr txBox="1"/>
            <p:nvPr/>
          </p:nvSpPr>
          <p:spPr>
            <a:xfrm>
              <a:off x="7325420" y="3032381"/>
              <a:ext cx="338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Development stage 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DC5B917-3681-4EDB-B479-E3BA9C75F090}"/>
                </a:ext>
              </a:extLst>
            </p:cNvPr>
            <p:cNvSpPr txBox="1"/>
            <p:nvPr/>
          </p:nvSpPr>
          <p:spPr>
            <a:xfrm>
              <a:off x="7325420" y="3385963"/>
              <a:ext cx="3380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35C79"/>
                  </a:solidFill>
                  <a:cs typeface="Plus Jakarta Sans" pitchFamily="2" charset="0"/>
                </a:rPr>
                <a:t>A wonderful serenity has taken of my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32A905FE-CB58-491E-B040-5C1DE52D242D}"/>
              </a:ext>
            </a:extLst>
          </p:cNvPr>
          <p:cNvSpPr/>
          <p:nvPr/>
        </p:nvSpPr>
        <p:spPr>
          <a:xfrm>
            <a:off x="6910721" y="3083597"/>
            <a:ext cx="297658" cy="2976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0547F4B-2386-4437-87DA-18FE23CDDD28}"/>
              </a:ext>
            </a:extLst>
          </p:cNvPr>
          <p:cNvGrpSpPr/>
          <p:nvPr/>
        </p:nvGrpSpPr>
        <p:grpSpPr>
          <a:xfrm>
            <a:off x="7325420" y="4038003"/>
            <a:ext cx="3380679" cy="661359"/>
            <a:chOff x="7325420" y="4038003"/>
            <a:chExt cx="3380679" cy="66135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EFC585-EFFD-4802-9877-58A07478FB2A}"/>
                </a:ext>
              </a:extLst>
            </p:cNvPr>
            <p:cNvSpPr txBox="1"/>
            <p:nvPr/>
          </p:nvSpPr>
          <p:spPr>
            <a:xfrm>
              <a:off x="7325420" y="4038003"/>
              <a:ext cx="338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Development stage 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09ACDAD-CB83-4334-82DC-D80A8C7EAFF0}"/>
                </a:ext>
              </a:extLst>
            </p:cNvPr>
            <p:cNvSpPr txBox="1"/>
            <p:nvPr/>
          </p:nvSpPr>
          <p:spPr>
            <a:xfrm>
              <a:off x="7325420" y="4391585"/>
              <a:ext cx="3380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35C79"/>
                  </a:solidFill>
                  <a:cs typeface="Plus Jakarta Sans" pitchFamily="2" charset="0"/>
                </a:rPr>
                <a:t>A wonderful serenity has taken of my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6D5FDA9A-9CB4-43CF-A67E-36E16DD305DD}"/>
              </a:ext>
            </a:extLst>
          </p:cNvPr>
          <p:cNvSpPr/>
          <p:nvPr/>
        </p:nvSpPr>
        <p:spPr>
          <a:xfrm>
            <a:off x="6910721" y="4089219"/>
            <a:ext cx="297658" cy="2976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68EB1E6-E39A-4DDB-85D8-4CAF2166BFBB}"/>
              </a:ext>
            </a:extLst>
          </p:cNvPr>
          <p:cNvGrpSpPr/>
          <p:nvPr/>
        </p:nvGrpSpPr>
        <p:grpSpPr>
          <a:xfrm>
            <a:off x="7325420" y="5043625"/>
            <a:ext cx="3380679" cy="661359"/>
            <a:chOff x="7325420" y="5043625"/>
            <a:chExt cx="3380679" cy="66135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2E29F4-CE8A-45A4-849A-E9903F93EF62}"/>
                </a:ext>
              </a:extLst>
            </p:cNvPr>
            <p:cNvSpPr txBox="1"/>
            <p:nvPr/>
          </p:nvSpPr>
          <p:spPr>
            <a:xfrm>
              <a:off x="7325420" y="5043625"/>
              <a:ext cx="338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Development stage 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35EFF65-4FD4-4390-BC6F-295E2DB629D8}"/>
                </a:ext>
              </a:extLst>
            </p:cNvPr>
            <p:cNvSpPr txBox="1"/>
            <p:nvPr/>
          </p:nvSpPr>
          <p:spPr>
            <a:xfrm>
              <a:off x="7325420" y="5397207"/>
              <a:ext cx="3380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35C79"/>
                  </a:solidFill>
                  <a:cs typeface="Plus Jakarta Sans" pitchFamily="2" charset="0"/>
                </a:rPr>
                <a:t>A wonderful serenity has taken of my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472F5BB2-0350-43C1-9CB9-C913925F4550}"/>
              </a:ext>
            </a:extLst>
          </p:cNvPr>
          <p:cNvSpPr/>
          <p:nvPr/>
        </p:nvSpPr>
        <p:spPr>
          <a:xfrm>
            <a:off x="6910721" y="5094841"/>
            <a:ext cx="297658" cy="2976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9E42EC-536E-4915-8176-8C6047E35442}"/>
              </a:ext>
            </a:extLst>
          </p:cNvPr>
          <p:cNvCxnSpPr>
            <a:cxnSpLocks/>
          </p:cNvCxnSpPr>
          <p:nvPr/>
        </p:nvCxnSpPr>
        <p:spPr>
          <a:xfrm>
            <a:off x="7059550" y="3452078"/>
            <a:ext cx="0" cy="566316"/>
          </a:xfrm>
          <a:prstGeom prst="line">
            <a:avLst/>
          </a:prstGeom>
          <a:solidFill>
            <a:srgbClr val="E4ECFB"/>
          </a:soli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AB3370E-BAB3-4A92-B638-37D6BBC1B355}"/>
              </a:ext>
            </a:extLst>
          </p:cNvPr>
          <p:cNvCxnSpPr>
            <a:cxnSpLocks/>
          </p:cNvCxnSpPr>
          <p:nvPr/>
        </p:nvCxnSpPr>
        <p:spPr>
          <a:xfrm>
            <a:off x="7059550" y="4457700"/>
            <a:ext cx="0" cy="566316"/>
          </a:xfrm>
          <a:prstGeom prst="line">
            <a:avLst/>
          </a:prstGeom>
          <a:solidFill>
            <a:srgbClr val="E4ECFB"/>
          </a:soli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77E5-ADB4-4CD5-BDE9-24BFCBFA6A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167888815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30" grpId="0"/>
          <p:bldP spid="33" grpId="0"/>
          <p:bldP spid="34" grpId="0"/>
          <p:bldP spid="47" grpId="0" animBg="1"/>
          <p:bldP spid="55" grpId="0" animBg="1"/>
          <p:bldP spid="6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30" grpId="0"/>
          <p:bldP spid="33" grpId="0"/>
          <p:bldP spid="34" grpId="0"/>
          <p:bldP spid="47" grpId="0" animBg="1"/>
          <p:bldP spid="55" grpId="0" animBg="1"/>
          <p:bldP spid="60" grpId="0" animBg="1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F2E27D-4518-4C93-BC12-3347229B44C9}"/>
              </a:ext>
            </a:extLst>
          </p:cNvPr>
          <p:cNvSpPr txBox="1"/>
          <p:nvPr/>
        </p:nvSpPr>
        <p:spPr>
          <a:xfrm>
            <a:off x="1055687" y="2459504"/>
            <a:ext cx="41257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Things goes up…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EEFBF-F521-46F6-8141-4FA2E7E17E9B}"/>
              </a:ext>
            </a:extLst>
          </p:cNvPr>
          <p:cNvSpPr txBox="1"/>
          <p:nvPr/>
        </p:nvSpPr>
        <p:spPr>
          <a:xfrm>
            <a:off x="1055687" y="2090172"/>
            <a:ext cx="256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If…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196292-B5FC-4E3D-9210-8B75C2A56FEF}"/>
              </a:ext>
            </a:extLst>
          </p:cNvPr>
          <p:cNvSpPr txBox="1"/>
          <p:nvPr/>
        </p:nvSpPr>
        <p:spPr>
          <a:xfrm>
            <a:off x="7010585" y="2459504"/>
            <a:ext cx="41257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Its good business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0AD34B-F108-4286-97F8-376F23F4CE0E}"/>
              </a:ext>
            </a:extLst>
          </p:cNvPr>
          <p:cNvSpPr txBox="1"/>
          <p:nvPr/>
        </p:nvSpPr>
        <p:spPr>
          <a:xfrm>
            <a:off x="8575251" y="2090172"/>
            <a:ext cx="256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Then…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BE4B2D-60D3-467E-BC46-DAF596995F37}"/>
              </a:ext>
            </a:extLst>
          </p:cNvPr>
          <p:cNvGrpSpPr/>
          <p:nvPr/>
        </p:nvGrpSpPr>
        <p:grpSpPr>
          <a:xfrm>
            <a:off x="5111544" y="2362430"/>
            <a:ext cx="1968913" cy="1968913"/>
            <a:chOff x="1470819" y="3505200"/>
            <a:chExt cx="2752725" cy="2752725"/>
          </a:xfrm>
          <a:solidFill>
            <a:schemeClr val="bg1"/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8C0CEF2-8B3E-4C5F-8BA2-9F16DEC0AB9C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26273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CBFB3C6-F226-4329-BAF4-213889D37FA8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7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AD6062-F08B-40A4-A3C6-8366D24A2F4C}"/>
              </a:ext>
            </a:extLst>
          </p:cNvPr>
          <p:cNvSpPr txBox="1"/>
          <p:nvPr/>
        </p:nvSpPr>
        <p:spPr>
          <a:xfrm>
            <a:off x="5291580" y="2836326"/>
            <a:ext cx="1608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🤔</a:t>
            </a:r>
            <a:endParaRPr lang="en-US" sz="6000" b="1" dirty="0">
              <a:solidFill>
                <a:srgbClr val="26273C"/>
              </a:solidFill>
              <a:latin typeface="+mj-lt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86572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/>
          <p:bldP spid="17" grpId="0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55C42C-06DD-4433-A6BF-D4EFD8FBE44F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Business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CE11E-0E54-4517-9362-4956A2FF9A66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1240AE-D915-4321-B4FC-E85B1BA8EF72}"/>
              </a:ext>
            </a:extLst>
          </p:cNvPr>
          <p:cNvGrpSpPr/>
          <p:nvPr/>
        </p:nvGrpSpPr>
        <p:grpSpPr>
          <a:xfrm>
            <a:off x="1055688" y="2525205"/>
            <a:ext cx="1357572" cy="1279890"/>
            <a:chOff x="1055688" y="2572339"/>
            <a:chExt cx="1357572" cy="1279890"/>
          </a:xfrm>
          <a:solidFill>
            <a:schemeClr val="bg1"/>
          </a:solidFill>
        </p:grpSpPr>
        <p:sp>
          <p:nvSpPr>
            <p:cNvPr id="11" name="Graphic 33">
              <a:extLst>
                <a:ext uri="{FF2B5EF4-FFF2-40B4-BE49-F238E27FC236}">
                  <a16:creationId xmlns:a16="http://schemas.microsoft.com/office/drawing/2014/main" id="{FEB92E0F-E126-4AFF-AECF-0B0A1FEBE41A}"/>
                </a:ext>
              </a:extLst>
            </p:cNvPr>
            <p:cNvSpPr/>
            <p:nvPr/>
          </p:nvSpPr>
          <p:spPr>
            <a:xfrm>
              <a:off x="1055688" y="2572339"/>
              <a:ext cx="1357572" cy="1279890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82600" dist="2540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" name="Graphic 33">
              <a:extLst>
                <a:ext uri="{FF2B5EF4-FFF2-40B4-BE49-F238E27FC236}">
                  <a16:creationId xmlns:a16="http://schemas.microsoft.com/office/drawing/2014/main" id="{DB552A6E-B124-4A05-9741-B5EF3677864E}"/>
                </a:ext>
              </a:extLst>
            </p:cNvPr>
            <p:cNvSpPr/>
            <p:nvPr/>
          </p:nvSpPr>
          <p:spPr>
            <a:xfrm>
              <a:off x="1055688" y="2572339"/>
              <a:ext cx="1357572" cy="1279890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F89C35D-C294-49F2-9682-A99BFE31B4C6}"/>
              </a:ext>
            </a:extLst>
          </p:cNvPr>
          <p:cNvSpPr txBox="1"/>
          <p:nvPr/>
        </p:nvSpPr>
        <p:spPr>
          <a:xfrm>
            <a:off x="1102821" y="2749652"/>
            <a:ext cx="1263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3B4FD7-B0AB-44C6-B856-C68C350B0477}"/>
              </a:ext>
            </a:extLst>
          </p:cNvPr>
          <p:cNvSpPr txBox="1"/>
          <p:nvPr/>
        </p:nvSpPr>
        <p:spPr>
          <a:xfrm>
            <a:off x="2685256" y="2637537"/>
            <a:ext cx="2671820" cy="105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26273C"/>
                </a:solidFill>
                <a:latin typeface="+mj-lt"/>
                <a:cs typeface="Plus Jakarta Sans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0" dirty="0"/>
              <a:t>A wonderful serenity has taken possession of my entire soul.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DD9EBA-1810-41CF-AFCC-2991C22A6078}"/>
              </a:ext>
            </a:extLst>
          </p:cNvPr>
          <p:cNvGrpSpPr/>
          <p:nvPr/>
        </p:nvGrpSpPr>
        <p:grpSpPr>
          <a:xfrm>
            <a:off x="3945306" y="4885960"/>
            <a:ext cx="1357572" cy="1279890"/>
            <a:chOff x="1055688" y="2572339"/>
            <a:chExt cx="1357572" cy="1279890"/>
          </a:xfrm>
          <a:solidFill>
            <a:schemeClr val="bg1"/>
          </a:solidFill>
        </p:grpSpPr>
        <p:sp>
          <p:nvSpPr>
            <p:cNvPr id="23" name="Graphic 33">
              <a:extLst>
                <a:ext uri="{FF2B5EF4-FFF2-40B4-BE49-F238E27FC236}">
                  <a16:creationId xmlns:a16="http://schemas.microsoft.com/office/drawing/2014/main" id="{E6EE1B3C-E96B-41DD-8ACA-CF94F20CCD7D}"/>
                </a:ext>
              </a:extLst>
            </p:cNvPr>
            <p:cNvSpPr/>
            <p:nvPr/>
          </p:nvSpPr>
          <p:spPr>
            <a:xfrm>
              <a:off x="1055688" y="2572339"/>
              <a:ext cx="1357572" cy="1279890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82600" dist="2540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Graphic 33">
              <a:extLst>
                <a:ext uri="{FF2B5EF4-FFF2-40B4-BE49-F238E27FC236}">
                  <a16:creationId xmlns:a16="http://schemas.microsoft.com/office/drawing/2014/main" id="{800A02DE-6EDD-479E-B756-9E6554D446E0}"/>
                </a:ext>
              </a:extLst>
            </p:cNvPr>
            <p:cNvSpPr/>
            <p:nvPr/>
          </p:nvSpPr>
          <p:spPr>
            <a:xfrm>
              <a:off x="1055688" y="2572339"/>
              <a:ext cx="1357572" cy="1279890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4546B5-C573-4502-8819-99CA70519911}"/>
              </a:ext>
            </a:extLst>
          </p:cNvPr>
          <p:cNvSpPr txBox="1"/>
          <p:nvPr/>
        </p:nvSpPr>
        <p:spPr>
          <a:xfrm>
            <a:off x="3992439" y="5110407"/>
            <a:ext cx="1263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gradFill>
                  <a:gsLst>
                    <a:gs pos="95000">
                      <a:schemeClr val="accent4"/>
                    </a:gs>
                    <a:gs pos="5000">
                      <a:schemeClr val="accent3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FB0847-954E-4466-A96C-9AF8F4D531D6}"/>
              </a:ext>
            </a:extLst>
          </p:cNvPr>
          <p:cNvSpPr txBox="1"/>
          <p:nvPr/>
        </p:nvSpPr>
        <p:spPr>
          <a:xfrm>
            <a:off x="5574874" y="4998292"/>
            <a:ext cx="2671820" cy="105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26273C"/>
                </a:solidFill>
                <a:latin typeface="+mj-lt"/>
                <a:cs typeface="Plus Jakarta Sans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0" dirty="0"/>
              <a:t>A wonderful serenity has taken possession of my entire soul.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DE5D6E-44DC-42B0-AFB9-EB4C1B3D1FD0}"/>
              </a:ext>
            </a:extLst>
          </p:cNvPr>
          <p:cNvGrpSpPr/>
          <p:nvPr/>
        </p:nvGrpSpPr>
        <p:grpSpPr>
          <a:xfrm>
            <a:off x="6834926" y="3052817"/>
            <a:ext cx="1357572" cy="1279890"/>
            <a:chOff x="1055688" y="2572339"/>
            <a:chExt cx="1357572" cy="1279890"/>
          </a:xfrm>
          <a:solidFill>
            <a:schemeClr val="bg1"/>
          </a:solidFill>
        </p:grpSpPr>
        <p:sp>
          <p:nvSpPr>
            <p:cNvPr id="29" name="Graphic 33">
              <a:extLst>
                <a:ext uri="{FF2B5EF4-FFF2-40B4-BE49-F238E27FC236}">
                  <a16:creationId xmlns:a16="http://schemas.microsoft.com/office/drawing/2014/main" id="{278073F3-9933-40B5-8D41-938035DE488D}"/>
                </a:ext>
              </a:extLst>
            </p:cNvPr>
            <p:cNvSpPr/>
            <p:nvPr/>
          </p:nvSpPr>
          <p:spPr>
            <a:xfrm>
              <a:off x="1055688" y="2572339"/>
              <a:ext cx="1357572" cy="1279890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82600" dist="2540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Graphic 33">
              <a:extLst>
                <a:ext uri="{FF2B5EF4-FFF2-40B4-BE49-F238E27FC236}">
                  <a16:creationId xmlns:a16="http://schemas.microsoft.com/office/drawing/2014/main" id="{300DD2DA-5790-4163-9267-15BA2895E473}"/>
                </a:ext>
              </a:extLst>
            </p:cNvPr>
            <p:cNvSpPr/>
            <p:nvPr/>
          </p:nvSpPr>
          <p:spPr>
            <a:xfrm>
              <a:off x="1055688" y="2572339"/>
              <a:ext cx="1357572" cy="1279890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6B479C7-BAD9-4E19-A44F-0C4B93470538}"/>
              </a:ext>
            </a:extLst>
          </p:cNvPr>
          <p:cNvSpPr txBox="1"/>
          <p:nvPr/>
        </p:nvSpPr>
        <p:spPr>
          <a:xfrm>
            <a:off x="6882059" y="3277264"/>
            <a:ext cx="1263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gradFill>
                  <a:gsLst>
                    <a:gs pos="95000">
                      <a:schemeClr val="accent6"/>
                    </a:gs>
                    <a:gs pos="5000">
                      <a:schemeClr val="accent5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05E795-E0B0-4B0C-BDD9-F964E3311F93}"/>
              </a:ext>
            </a:extLst>
          </p:cNvPr>
          <p:cNvSpPr txBox="1"/>
          <p:nvPr/>
        </p:nvSpPr>
        <p:spPr>
          <a:xfrm>
            <a:off x="8464494" y="3165149"/>
            <a:ext cx="2671820" cy="105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26273C"/>
                </a:solidFill>
                <a:latin typeface="+mj-lt"/>
                <a:cs typeface="Plus Jakarta Sans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0" dirty="0"/>
              <a:t>A wonderful serenity has taken possession of my entire soul.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871CFBD-AC58-4231-8526-5BA41C727434}"/>
              </a:ext>
            </a:extLst>
          </p:cNvPr>
          <p:cNvSpPr/>
          <p:nvPr/>
        </p:nvSpPr>
        <p:spPr>
          <a:xfrm rot="1158859" flipV="1">
            <a:off x="1870062" y="4341094"/>
            <a:ext cx="1627448" cy="1290152"/>
          </a:xfrm>
          <a:custGeom>
            <a:avLst/>
            <a:gdLst>
              <a:gd name="connsiteX0" fmla="*/ 1112808 w 1248674"/>
              <a:gd name="connsiteY0" fmla="*/ 0 h 989881"/>
              <a:gd name="connsiteX1" fmla="*/ 1248674 w 1248674"/>
              <a:gd name="connsiteY1" fmla="*/ 328112 h 989881"/>
              <a:gd name="connsiteX2" fmla="*/ 895607 w 1248674"/>
              <a:gd name="connsiteY2" fmla="*/ 287445 h 989881"/>
              <a:gd name="connsiteX3" fmla="*/ 980860 w 1248674"/>
              <a:gd name="connsiteY3" fmla="*/ 234625 h 989881"/>
              <a:gd name="connsiteX4" fmla="*/ 956608 w 1248674"/>
              <a:gd name="connsiteY4" fmla="*/ 229216 h 989881"/>
              <a:gd name="connsiteX5" fmla="*/ 940895 w 1248674"/>
              <a:gd name="connsiteY5" fmla="*/ 226443 h 989881"/>
              <a:gd name="connsiteX6" fmla="*/ 923335 w 1248674"/>
              <a:gd name="connsiteY6" fmla="*/ 223671 h 989881"/>
              <a:gd name="connsiteX7" fmla="*/ 918713 w 1248674"/>
              <a:gd name="connsiteY7" fmla="*/ 222746 h 989881"/>
              <a:gd name="connsiteX8" fmla="*/ 914092 w 1248674"/>
              <a:gd name="connsiteY8" fmla="*/ 221822 h 989881"/>
              <a:gd name="connsiteX9" fmla="*/ 904850 w 1248674"/>
              <a:gd name="connsiteY9" fmla="*/ 220898 h 989881"/>
              <a:gd name="connsiteX10" fmla="*/ 894682 w 1248674"/>
              <a:gd name="connsiteY10" fmla="*/ 219974 h 989881"/>
              <a:gd name="connsiteX11" fmla="*/ 884516 w 1248674"/>
              <a:gd name="connsiteY11" fmla="*/ 219049 h 989881"/>
              <a:gd name="connsiteX12" fmla="*/ 793014 w 1248674"/>
              <a:gd name="connsiteY12" fmla="*/ 218125 h 989881"/>
              <a:gd name="connsiteX13" fmla="*/ 780075 w 1248674"/>
              <a:gd name="connsiteY13" fmla="*/ 219049 h 989881"/>
              <a:gd name="connsiteX14" fmla="*/ 767135 w 1248674"/>
              <a:gd name="connsiteY14" fmla="*/ 219974 h 989881"/>
              <a:gd name="connsiteX15" fmla="*/ 741256 w 1248674"/>
              <a:gd name="connsiteY15" fmla="*/ 222746 h 989881"/>
              <a:gd name="connsiteX16" fmla="*/ 734786 w 1248674"/>
              <a:gd name="connsiteY16" fmla="*/ 223671 h 989881"/>
              <a:gd name="connsiteX17" fmla="*/ 728316 w 1248674"/>
              <a:gd name="connsiteY17" fmla="*/ 224595 h 989881"/>
              <a:gd name="connsiteX18" fmla="*/ 714452 w 1248674"/>
              <a:gd name="connsiteY18" fmla="*/ 226443 h 989881"/>
              <a:gd name="connsiteX19" fmla="*/ 700588 w 1248674"/>
              <a:gd name="connsiteY19" fmla="*/ 229216 h 989881"/>
              <a:gd name="connsiteX20" fmla="*/ 694119 w 1248674"/>
              <a:gd name="connsiteY20" fmla="*/ 230140 h 989881"/>
              <a:gd name="connsiteX21" fmla="*/ 687649 w 1248674"/>
              <a:gd name="connsiteY21" fmla="*/ 231065 h 989881"/>
              <a:gd name="connsiteX22" fmla="*/ 673785 w 1248674"/>
              <a:gd name="connsiteY22" fmla="*/ 233837 h 989881"/>
              <a:gd name="connsiteX23" fmla="*/ 666391 w 1248674"/>
              <a:gd name="connsiteY23" fmla="*/ 235686 h 989881"/>
              <a:gd name="connsiteX24" fmla="*/ 658996 w 1248674"/>
              <a:gd name="connsiteY24" fmla="*/ 237534 h 989881"/>
              <a:gd name="connsiteX25" fmla="*/ 645133 w 1248674"/>
              <a:gd name="connsiteY25" fmla="*/ 241231 h 989881"/>
              <a:gd name="connsiteX26" fmla="*/ 631269 w 1248674"/>
              <a:gd name="connsiteY26" fmla="*/ 244928 h 989881"/>
              <a:gd name="connsiteX27" fmla="*/ 623875 w 1248674"/>
              <a:gd name="connsiteY27" fmla="*/ 246777 h 989881"/>
              <a:gd name="connsiteX28" fmla="*/ 616481 w 1248674"/>
              <a:gd name="connsiteY28" fmla="*/ 248625 h 989881"/>
              <a:gd name="connsiteX29" fmla="*/ 601693 w 1248674"/>
              <a:gd name="connsiteY29" fmla="*/ 253247 h 989881"/>
              <a:gd name="connsiteX30" fmla="*/ 586904 w 1248674"/>
              <a:gd name="connsiteY30" fmla="*/ 257868 h 989881"/>
              <a:gd name="connsiteX31" fmla="*/ 572116 w 1248674"/>
              <a:gd name="connsiteY31" fmla="*/ 262489 h 989881"/>
              <a:gd name="connsiteX32" fmla="*/ 557328 w 1248674"/>
              <a:gd name="connsiteY32" fmla="*/ 268035 h 989881"/>
              <a:gd name="connsiteX33" fmla="*/ 542540 w 1248674"/>
              <a:gd name="connsiteY33" fmla="*/ 273580 h 989881"/>
              <a:gd name="connsiteX34" fmla="*/ 513888 w 1248674"/>
              <a:gd name="connsiteY34" fmla="*/ 285596 h 989881"/>
              <a:gd name="connsiteX35" fmla="*/ 499100 w 1248674"/>
              <a:gd name="connsiteY35" fmla="*/ 292066 h 989881"/>
              <a:gd name="connsiteX36" fmla="*/ 491706 w 1248674"/>
              <a:gd name="connsiteY36" fmla="*/ 295763 h 989881"/>
              <a:gd name="connsiteX37" fmla="*/ 484312 w 1248674"/>
              <a:gd name="connsiteY37" fmla="*/ 299460 h 989881"/>
              <a:gd name="connsiteX38" fmla="*/ 470448 w 1248674"/>
              <a:gd name="connsiteY38" fmla="*/ 306854 h 989881"/>
              <a:gd name="connsiteX39" fmla="*/ 456584 w 1248674"/>
              <a:gd name="connsiteY39" fmla="*/ 314248 h 989881"/>
              <a:gd name="connsiteX40" fmla="*/ 449190 w 1248674"/>
              <a:gd name="connsiteY40" fmla="*/ 317945 h 989881"/>
              <a:gd name="connsiteX41" fmla="*/ 441796 w 1248674"/>
              <a:gd name="connsiteY41" fmla="*/ 321642 h 989881"/>
              <a:gd name="connsiteX42" fmla="*/ 427932 w 1248674"/>
              <a:gd name="connsiteY42" fmla="*/ 329960 h 989881"/>
              <a:gd name="connsiteX43" fmla="*/ 400204 w 1248674"/>
              <a:gd name="connsiteY43" fmla="*/ 347521 h 989881"/>
              <a:gd name="connsiteX44" fmla="*/ 393735 w 1248674"/>
              <a:gd name="connsiteY44" fmla="*/ 352142 h 989881"/>
              <a:gd name="connsiteX45" fmla="*/ 390037 w 1248674"/>
              <a:gd name="connsiteY45" fmla="*/ 353991 h 989881"/>
              <a:gd name="connsiteX46" fmla="*/ 386340 w 1248674"/>
              <a:gd name="connsiteY46" fmla="*/ 356764 h 989881"/>
              <a:gd name="connsiteX47" fmla="*/ 373401 w 1248674"/>
              <a:gd name="connsiteY47" fmla="*/ 366006 h 989881"/>
              <a:gd name="connsiteX48" fmla="*/ 366931 w 1248674"/>
              <a:gd name="connsiteY48" fmla="*/ 370628 h 989881"/>
              <a:gd name="connsiteX49" fmla="*/ 360461 w 1248674"/>
              <a:gd name="connsiteY49" fmla="*/ 375249 h 989881"/>
              <a:gd name="connsiteX50" fmla="*/ 347522 w 1248674"/>
              <a:gd name="connsiteY50" fmla="*/ 385416 h 989881"/>
              <a:gd name="connsiteX51" fmla="*/ 334582 w 1248674"/>
              <a:gd name="connsiteY51" fmla="*/ 395583 h 989881"/>
              <a:gd name="connsiteX52" fmla="*/ 322567 w 1248674"/>
              <a:gd name="connsiteY52" fmla="*/ 406674 h 989881"/>
              <a:gd name="connsiteX53" fmla="*/ 316097 w 1248674"/>
              <a:gd name="connsiteY53" fmla="*/ 412219 h 989881"/>
              <a:gd name="connsiteX54" fmla="*/ 309627 w 1248674"/>
              <a:gd name="connsiteY54" fmla="*/ 417765 h 989881"/>
              <a:gd name="connsiteX55" fmla="*/ 297611 w 1248674"/>
              <a:gd name="connsiteY55" fmla="*/ 428856 h 989881"/>
              <a:gd name="connsiteX56" fmla="*/ 274505 w 1248674"/>
              <a:gd name="connsiteY56" fmla="*/ 451962 h 989881"/>
              <a:gd name="connsiteX57" fmla="*/ 268959 w 1248674"/>
              <a:gd name="connsiteY57" fmla="*/ 457508 h 989881"/>
              <a:gd name="connsiteX58" fmla="*/ 266187 w 1248674"/>
              <a:gd name="connsiteY58" fmla="*/ 460281 h 989881"/>
              <a:gd name="connsiteX59" fmla="*/ 263414 w 1248674"/>
              <a:gd name="connsiteY59" fmla="*/ 463054 h 989881"/>
              <a:gd name="connsiteX60" fmla="*/ 252323 w 1248674"/>
              <a:gd name="connsiteY60" fmla="*/ 475069 h 989881"/>
              <a:gd name="connsiteX61" fmla="*/ 210731 w 1248674"/>
              <a:gd name="connsiteY61" fmla="*/ 524055 h 989881"/>
              <a:gd name="connsiteX62" fmla="*/ 206110 w 1248674"/>
              <a:gd name="connsiteY62" fmla="*/ 530524 h 989881"/>
              <a:gd name="connsiteX63" fmla="*/ 201489 w 1248674"/>
              <a:gd name="connsiteY63" fmla="*/ 536994 h 989881"/>
              <a:gd name="connsiteX64" fmla="*/ 192246 w 1248674"/>
              <a:gd name="connsiteY64" fmla="*/ 549934 h 989881"/>
              <a:gd name="connsiteX65" fmla="*/ 183003 w 1248674"/>
              <a:gd name="connsiteY65" fmla="*/ 562873 h 989881"/>
              <a:gd name="connsiteX66" fmla="*/ 178382 w 1248674"/>
              <a:gd name="connsiteY66" fmla="*/ 569343 h 989881"/>
              <a:gd name="connsiteX67" fmla="*/ 173761 w 1248674"/>
              <a:gd name="connsiteY67" fmla="*/ 575813 h 989881"/>
              <a:gd name="connsiteX68" fmla="*/ 68395 w 1248674"/>
              <a:gd name="connsiteY68" fmla="*/ 776377 h 989881"/>
              <a:gd name="connsiteX69" fmla="*/ 38819 w 1248674"/>
              <a:gd name="connsiteY69" fmla="*/ 862333 h 989881"/>
              <a:gd name="connsiteX70" fmla="*/ 36046 w 1248674"/>
              <a:gd name="connsiteY70" fmla="*/ 871576 h 989881"/>
              <a:gd name="connsiteX71" fmla="*/ 33273 w 1248674"/>
              <a:gd name="connsiteY71" fmla="*/ 880819 h 989881"/>
              <a:gd name="connsiteX72" fmla="*/ 28652 w 1248674"/>
              <a:gd name="connsiteY72" fmla="*/ 898379 h 989881"/>
              <a:gd name="connsiteX73" fmla="*/ 24031 w 1248674"/>
              <a:gd name="connsiteY73" fmla="*/ 915016 h 989881"/>
              <a:gd name="connsiteX74" fmla="*/ 20334 w 1248674"/>
              <a:gd name="connsiteY74" fmla="*/ 929804 h 989881"/>
              <a:gd name="connsiteX75" fmla="*/ 16637 w 1248674"/>
              <a:gd name="connsiteY75" fmla="*/ 943668 h 989881"/>
              <a:gd name="connsiteX76" fmla="*/ 13864 w 1248674"/>
              <a:gd name="connsiteY76" fmla="*/ 955683 h 989881"/>
              <a:gd name="connsiteX77" fmla="*/ 11091 w 1248674"/>
              <a:gd name="connsiteY77" fmla="*/ 965850 h 989881"/>
              <a:gd name="connsiteX78" fmla="*/ 9243 w 1248674"/>
              <a:gd name="connsiteY78" fmla="*/ 974169 h 989881"/>
              <a:gd name="connsiteX79" fmla="*/ 2773 w 1248674"/>
              <a:gd name="connsiteY79" fmla="*/ 989881 h 989881"/>
              <a:gd name="connsiteX80" fmla="*/ 0 w 1248674"/>
              <a:gd name="connsiteY80" fmla="*/ 973244 h 989881"/>
              <a:gd name="connsiteX81" fmla="*/ 0 w 1248674"/>
              <a:gd name="connsiteY81" fmla="*/ 964002 h 989881"/>
              <a:gd name="connsiteX82" fmla="*/ 0 w 1248674"/>
              <a:gd name="connsiteY82" fmla="*/ 952911 h 989881"/>
              <a:gd name="connsiteX83" fmla="*/ 924 w 1248674"/>
              <a:gd name="connsiteY83" fmla="*/ 939971 h 989881"/>
              <a:gd name="connsiteX84" fmla="*/ 1849 w 1248674"/>
              <a:gd name="connsiteY84" fmla="*/ 926107 h 989881"/>
              <a:gd name="connsiteX85" fmla="*/ 3697 w 1248674"/>
              <a:gd name="connsiteY85" fmla="*/ 910395 h 989881"/>
              <a:gd name="connsiteX86" fmla="*/ 5546 w 1248674"/>
              <a:gd name="connsiteY86" fmla="*/ 892834 h 989881"/>
              <a:gd name="connsiteX87" fmla="*/ 8319 w 1248674"/>
              <a:gd name="connsiteY87" fmla="*/ 874349 h 989881"/>
              <a:gd name="connsiteX88" fmla="*/ 10167 w 1248674"/>
              <a:gd name="connsiteY88" fmla="*/ 864182 h 989881"/>
              <a:gd name="connsiteX89" fmla="*/ 12016 w 1248674"/>
              <a:gd name="connsiteY89" fmla="*/ 854015 h 989881"/>
              <a:gd name="connsiteX90" fmla="*/ 34198 w 1248674"/>
              <a:gd name="connsiteY90" fmla="*/ 762513 h 989881"/>
              <a:gd name="connsiteX91" fmla="*/ 72092 w 1248674"/>
              <a:gd name="connsiteY91" fmla="*/ 657148 h 989881"/>
              <a:gd name="connsiteX92" fmla="*/ 129396 w 1248674"/>
              <a:gd name="connsiteY92" fmla="*/ 545312 h 989881"/>
              <a:gd name="connsiteX93" fmla="*/ 134018 w 1248674"/>
              <a:gd name="connsiteY93" fmla="*/ 537919 h 989881"/>
              <a:gd name="connsiteX94" fmla="*/ 138639 w 1248674"/>
              <a:gd name="connsiteY94" fmla="*/ 530524 h 989881"/>
              <a:gd name="connsiteX95" fmla="*/ 147881 w 1248674"/>
              <a:gd name="connsiteY95" fmla="*/ 516660 h 989881"/>
              <a:gd name="connsiteX96" fmla="*/ 157124 w 1248674"/>
              <a:gd name="connsiteY96" fmla="*/ 502797 h 989881"/>
              <a:gd name="connsiteX97" fmla="*/ 161745 w 1248674"/>
              <a:gd name="connsiteY97" fmla="*/ 495403 h 989881"/>
              <a:gd name="connsiteX98" fmla="*/ 166367 w 1248674"/>
              <a:gd name="connsiteY98" fmla="*/ 488009 h 989881"/>
              <a:gd name="connsiteX99" fmla="*/ 207958 w 1248674"/>
              <a:gd name="connsiteY99" fmla="*/ 432553 h 989881"/>
              <a:gd name="connsiteX100" fmla="*/ 219049 w 1248674"/>
              <a:gd name="connsiteY100" fmla="*/ 418689 h 989881"/>
              <a:gd name="connsiteX101" fmla="*/ 221822 w 1248674"/>
              <a:gd name="connsiteY101" fmla="*/ 414992 h 989881"/>
              <a:gd name="connsiteX102" fmla="*/ 224595 w 1248674"/>
              <a:gd name="connsiteY102" fmla="*/ 411295 h 989881"/>
              <a:gd name="connsiteX103" fmla="*/ 230141 w 1248674"/>
              <a:gd name="connsiteY103" fmla="*/ 404825 h 989881"/>
              <a:gd name="connsiteX104" fmla="*/ 254171 w 1248674"/>
              <a:gd name="connsiteY104" fmla="*/ 378946 h 989881"/>
              <a:gd name="connsiteX105" fmla="*/ 266187 w 1248674"/>
              <a:gd name="connsiteY105" fmla="*/ 366006 h 989881"/>
              <a:gd name="connsiteX106" fmla="*/ 272656 w 1248674"/>
              <a:gd name="connsiteY106" fmla="*/ 359536 h 989881"/>
              <a:gd name="connsiteX107" fmla="*/ 279126 w 1248674"/>
              <a:gd name="connsiteY107" fmla="*/ 353067 h 989881"/>
              <a:gd name="connsiteX108" fmla="*/ 292066 w 1248674"/>
              <a:gd name="connsiteY108" fmla="*/ 341051 h 989881"/>
              <a:gd name="connsiteX109" fmla="*/ 305005 w 1248674"/>
              <a:gd name="connsiteY109" fmla="*/ 329036 h 989881"/>
              <a:gd name="connsiteX110" fmla="*/ 318869 w 1248674"/>
              <a:gd name="connsiteY110" fmla="*/ 317021 h 989881"/>
              <a:gd name="connsiteX111" fmla="*/ 325339 w 1248674"/>
              <a:gd name="connsiteY111" fmla="*/ 311475 h 989881"/>
              <a:gd name="connsiteX112" fmla="*/ 331809 w 1248674"/>
              <a:gd name="connsiteY112" fmla="*/ 305930 h 989881"/>
              <a:gd name="connsiteX113" fmla="*/ 345673 w 1248674"/>
              <a:gd name="connsiteY113" fmla="*/ 294838 h 989881"/>
              <a:gd name="connsiteX114" fmla="*/ 349370 w 1248674"/>
              <a:gd name="connsiteY114" fmla="*/ 292066 h 989881"/>
              <a:gd name="connsiteX115" fmla="*/ 353067 w 1248674"/>
              <a:gd name="connsiteY115" fmla="*/ 289293 h 989881"/>
              <a:gd name="connsiteX116" fmla="*/ 360461 w 1248674"/>
              <a:gd name="connsiteY116" fmla="*/ 283747 h 989881"/>
              <a:gd name="connsiteX117" fmla="*/ 389113 w 1248674"/>
              <a:gd name="connsiteY117" fmla="*/ 262489 h 989881"/>
              <a:gd name="connsiteX118" fmla="*/ 403901 w 1248674"/>
              <a:gd name="connsiteY118" fmla="*/ 252323 h 989881"/>
              <a:gd name="connsiteX119" fmla="*/ 411295 w 1248674"/>
              <a:gd name="connsiteY119" fmla="*/ 247701 h 989881"/>
              <a:gd name="connsiteX120" fmla="*/ 418689 w 1248674"/>
              <a:gd name="connsiteY120" fmla="*/ 243080 h 989881"/>
              <a:gd name="connsiteX121" fmla="*/ 433478 w 1248674"/>
              <a:gd name="connsiteY121" fmla="*/ 233837 h 989881"/>
              <a:gd name="connsiteX122" fmla="*/ 449190 w 1248674"/>
              <a:gd name="connsiteY122" fmla="*/ 225519 h 989881"/>
              <a:gd name="connsiteX123" fmla="*/ 456584 w 1248674"/>
              <a:gd name="connsiteY123" fmla="*/ 220898 h 989881"/>
              <a:gd name="connsiteX124" fmla="*/ 463978 w 1248674"/>
              <a:gd name="connsiteY124" fmla="*/ 217201 h 989881"/>
              <a:gd name="connsiteX125" fmla="*/ 479691 w 1248674"/>
              <a:gd name="connsiteY125" fmla="*/ 208882 h 989881"/>
              <a:gd name="connsiteX126" fmla="*/ 511115 w 1248674"/>
              <a:gd name="connsiteY126" fmla="*/ 194094 h 989881"/>
              <a:gd name="connsiteX127" fmla="*/ 526828 w 1248674"/>
              <a:gd name="connsiteY127" fmla="*/ 186700 h 989881"/>
              <a:gd name="connsiteX128" fmla="*/ 542540 w 1248674"/>
              <a:gd name="connsiteY128" fmla="*/ 180230 h 989881"/>
              <a:gd name="connsiteX129" fmla="*/ 558253 w 1248674"/>
              <a:gd name="connsiteY129" fmla="*/ 173761 h 989881"/>
              <a:gd name="connsiteX130" fmla="*/ 573965 w 1248674"/>
              <a:gd name="connsiteY130" fmla="*/ 168215 h 989881"/>
              <a:gd name="connsiteX131" fmla="*/ 589677 w 1248674"/>
              <a:gd name="connsiteY131" fmla="*/ 162669 h 989881"/>
              <a:gd name="connsiteX132" fmla="*/ 597996 w 1248674"/>
              <a:gd name="connsiteY132" fmla="*/ 159897 h 989881"/>
              <a:gd name="connsiteX133" fmla="*/ 606314 w 1248674"/>
              <a:gd name="connsiteY133" fmla="*/ 157124 h 989881"/>
              <a:gd name="connsiteX134" fmla="*/ 622026 w 1248674"/>
              <a:gd name="connsiteY134" fmla="*/ 152503 h 989881"/>
              <a:gd name="connsiteX135" fmla="*/ 637739 w 1248674"/>
              <a:gd name="connsiteY135" fmla="*/ 147881 h 989881"/>
              <a:gd name="connsiteX136" fmla="*/ 645133 w 1248674"/>
              <a:gd name="connsiteY136" fmla="*/ 146033 h 989881"/>
              <a:gd name="connsiteX137" fmla="*/ 652527 w 1248674"/>
              <a:gd name="connsiteY137" fmla="*/ 144184 h 989881"/>
              <a:gd name="connsiteX138" fmla="*/ 668239 w 1248674"/>
              <a:gd name="connsiteY138" fmla="*/ 140487 h 989881"/>
              <a:gd name="connsiteX139" fmla="*/ 675634 w 1248674"/>
              <a:gd name="connsiteY139" fmla="*/ 138639 h 989881"/>
              <a:gd name="connsiteX140" fmla="*/ 683027 w 1248674"/>
              <a:gd name="connsiteY140" fmla="*/ 136790 h 989881"/>
              <a:gd name="connsiteX141" fmla="*/ 697815 w 1248674"/>
              <a:gd name="connsiteY141" fmla="*/ 134017 h 989881"/>
              <a:gd name="connsiteX142" fmla="*/ 712604 w 1248674"/>
              <a:gd name="connsiteY142" fmla="*/ 131245 h 989881"/>
              <a:gd name="connsiteX143" fmla="*/ 719998 w 1248674"/>
              <a:gd name="connsiteY143" fmla="*/ 130320 h 989881"/>
              <a:gd name="connsiteX144" fmla="*/ 727392 w 1248674"/>
              <a:gd name="connsiteY144" fmla="*/ 129396 h 989881"/>
              <a:gd name="connsiteX145" fmla="*/ 756968 w 1248674"/>
              <a:gd name="connsiteY145" fmla="*/ 125699 h 989881"/>
              <a:gd name="connsiteX146" fmla="*/ 770832 w 1248674"/>
              <a:gd name="connsiteY146" fmla="*/ 123850 h 989881"/>
              <a:gd name="connsiteX147" fmla="*/ 784696 w 1248674"/>
              <a:gd name="connsiteY147" fmla="*/ 122926 h 989881"/>
              <a:gd name="connsiteX148" fmla="*/ 887288 w 1248674"/>
              <a:gd name="connsiteY148" fmla="*/ 121078 h 989881"/>
              <a:gd name="connsiteX149" fmla="*/ 898380 w 1248674"/>
              <a:gd name="connsiteY149" fmla="*/ 122002 h 989881"/>
              <a:gd name="connsiteX150" fmla="*/ 909471 w 1248674"/>
              <a:gd name="connsiteY150" fmla="*/ 122926 h 989881"/>
              <a:gd name="connsiteX151" fmla="*/ 920562 w 1248674"/>
              <a:gd name="connsiteY151" fmla="*/ 123850 h 989881"/>
              <a:gd name="connsiteX152" fmla="*/ 926107 w 1248674"/>
              <a:gd name="connsiteY152" fmla="*/ 123850 h 989881"/>
              <a:gd name="connsiteX153" fmla="*/ 931653 w 1248674"/>
              <a:gd name="connsiteY153" fmla="*/ 124775 h 989881"/>
              <a:gd name="connsiteX154" fmla="*/ 951063 w 1248674"/>
              <a:gd name="connsiteY154" fmla="*/ 126623 h 989881"/>
              <a:gd name="connsiteX155" fmla="*/ 969548 w 1248674"/>
              <a:gd name="connsiteY155" fmla="*/ 129396 h 989881"/>
              <a:gd name="connsiteX156" fmla="*/ 977866 w 1248674"/>
              <a:gd name="connsiteY156" fmla="*/ 130320 h 989881"/>
              <a:gd name="connsiteX157" fmla="*/ 986184 w 1248674"/>
              <a:gd name="connsiteY157" fmla="*/ 132169 h 989881"/>
              <a:gd name="connsiteX158" fmla="*/ 1000972 w 1248674"/>
              <a:gd name="connsiteY158" fmla="*/ 134942 h 989881"/>
              <a:gd name="connsiteX159" fmla="*/ 1007442 w 1248674"/>
              <a:gd name="connsiteY159" fmla="*/ 135866 h 989881"/>
              <a:gd name="connsiteX160" fmla="*/ 1013912 w 1248674"/>
              <a:gd name="connsiteY160" fmla="*/ 136790 h 989881"/>
              <a:gd name="connsiteX161" fmla="*/ 1025003 w 1248674"/>
              <a:gd name="connsiteY161" fmla="*/ 139563 h 989881"/>
              <a:gd name="connsiteX162" fmla="*/ 1029625 w 1248674"/>
              <a:gd name="connsiteY162" fmla="*/ 140487 h 989881"/>
              <a:gd name="connsiteX163" fmla="*/ 1034246 w 1248674"/>
              <a:gd name="connsiteY163" fmla="*/ 141412 h 989881"/>
              <a:gd name="connsiteX164" fmla="*/ 1041640 w 1248674"/>
              <a:gd name="connsiteY164" fmla="*/ 143260 h 989881"/>
              <a:gd name="connsiteX165" fmla="*/ 1049958 w 1248674"/>
              <a:gd name="connsiteY165" fmla="*/ 145109 h 989881"/>
              <a:gd name="connsiteX166" fmla="*/ 1065670 w 1248674"/>
              <a:gd name="connsiteY166" fmla="*/ 150654 h 989881"/>
              <a:gd name="connsiteX167" fmla="*/ 1072819 w 1248674"/>
              <a:gd name="connsiteY167" fmla="*/ 154467 h 98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48674" h="989881">
                <a:moveTo>
                  <a:pt x="1112808" y="0"/>
                </a:moveTo>
                <a:lnTo>
                  <a:pt x="1248674" y="328112"/>
                </a:lnTo>
                <a:lnTo>
                  <a:pt x="895607" y="287445"/>
                </a:lnTo>
                <a:lnTo>
                  <a:pt x="980860" y="234625"/>
                </a:lnTo>
                <a:lnTo>
                  <a:pt x="956608" y="229216"/>
                </a:lnTo>
                <a:cubicBezTo>
                  <a:pt x="951987" y="228292"/>
                  <a:pt x="946441" y="227368"/>
                  <a:pt x="940895" y="226443"/>
                </a:cubicBezTo>
                <a:cubicBezTo>
                  <a:pt x="935350" y="225519"/>
                  <a:pt x="929805" y="224595"/>
                  <a:pt x="923335" y="223671"/>
                </a:cubicBezTo>
                <a:cubicBezTo>
                  <a:pt x="921486" y="223671"/>
                  <a:pt x="920562" y="223671"/>
                  <a:pt x="918713" y="222746"/>
                </a:cubicBezTo>
                <a:cubicBezTo>
                  <a:pt x="916865" y="222746"/>
                  <a:pt x="915941" y="222746"/>
                  <a:pt x="914092" y="221822"/>
                </a:cubicBezTo>
                <a:cubicBezTo>
                  <a:pt x="911320" y="221822"/>
                  <a:pt x="907622" y="220898"/>
                  <a:pt x="904850" y="220898"/>
                </a:cubicBezTo>
                <a:cubicBezTo>
                  <a:pt x="902077" y="220898"/>
                  <a:pt x="898380" y="219974"/>
                  <a:pt x="894682" y="219974"/>
                </a:cubicBezTo>
                <a:cubicBezTo>
                  <a:pt x="890986" y="219974"/>
                  <a:pt x="888213" y="219049"/>
                  <a:pt x="884516" y="219049"/>
                </a:cubicBezTo>
                <a:cubicBezTo>
                  <a:pt x="856788" y="217201"/>
                  <a:pt x="826288" y="216276"/>
                  <a:pt x="793014" y="218125"/>
                </a:cubicBezTo>
                <a:cubicBezTo>
                  <a:pt x="789317" y="218125"/>
                  <a:pt x="784696" y="218125"/>
                  <a:pt x="780075" y="219049"/>
                </a:cubicBezTo>
                <a:cubicBezTo>
                  <a:pt x="775453" y="219049"/>
                  <a:pt x="771756" y="219974"/>
                  <a:pt x="767135" y="219974"/>
                </a:cubicBezTo>
                <a:cubicBezTo>
                  <a:pt x="758817" y="220898"/>
                  <a:pt x="749574" y="221822"/>
                  <a:pt x="741256" y="222746"/>
                </a:cubicBezTo>
                <a:cubicBezTo>
                  <a:pt x="739407" y="222746"/>
                  <a:pt x="736634" y="223671"/>
                  <a:pt x="734786" y="223671"/>
                </a:cubicBezTo>
                <a:cubicBezTo>
                  <a:pt x="732937" y="223671"/>
                  <a:pt x="730164" y="224595"/>
                  <a:pt x="728316" y="224595"/>
                </a:cubicBezTo>
                <a:cubicBezTo>
                  <a:pt x="723695" y="225519"/>
                  <a:pt x="719073" y="225519"/>
                  <a:pt x="714452" y="226443"/>
                </a:cubicBezTo>
                <a:cubicBezTo>
                  <a:pt x="709831" y="227368"/>
                  <a:pt x="705209" y="228292"/>
                  <a:pt x="700588" y="229216"/>
                </a:cubicBezTo>
                <a:cubicBezTo>
                  <a:pt x="698740" y="229216"/>
                  <a:pt x="695967" y="230140"/>
                  <a:pt x="694119" y="230140"/>
                </a:cubicBezTo>
                <a:cubicBezTo>
                  <a:pt x="692270" y="230140"/>
                  <a:pt x="689497" y="231065"/>
                  <a:pt x="687649" y="231065"/>
                </a:cubicBezTo>
                <a:cubicBezTo>
                  <a:pt x="683027" y="231989"/>
                  <a:pt x="678406" y="232913"/>
                  <a:pt x="673785" y="233837"/>
                </a:cubicBezTo>
                <a:cubicBezTo>
                  <a:pt x="671012" y="234761"/>
                  <a:pt x="669164" y="234761"/>
                  <a:pt x="666391" y="235686"/>
                </a:cubicBezTo>
                <a:cubicBezTo>
                  <a:pt x="663618" y="236610"/>
                  <a:pt x="661770" y="236610"/>
                  <a:pt x="658996" y="237534"/>
                </a:cubicBezTo>
                <a:cubicBezTo>
                  <a:pt x="654375" y="238459"/>
                  <a:pt x="649754" y="239383"/>
                  <a:pt x="645133" y="241231"/>
                </a:cubicBezTo>
                <a:cubicBezTo>
                  <a:pt x="640511" y="242156"/>
                  <a:pt x="635890" y="244004"/>
                  <a:pt x="631269" y="244928"/>
                </a:cubicBezTo>
                <a:cubicBezTo>
                  <a:pt x="628496" y="245853"/>
                  <a:pt x="626647" y="245853"/>
                  <a:pt x="623875" y="246777"/>
                </a:cubicBezTo>
                <a:cubicBezTo>
                  <a:pt x="621102" y="247701"/>
                  <a:pt x="619253" y="248625"/>
                  <a:pt x="616481" y="248625"/>
                </a:cubicBezTo>
                <a:cubicBezTo>
                  <a:pt x="611859" y="250474"/>
                  <a:pt x="607238" y="251398"/>
                  <a:pt x="601693" y="253247"/>
                </a:cubicBezTo>
                <a:cubicBezTo>
                  <a:pt x="597072" y="255095"/>
                  <a:pt x="592450" y="256020"/>
                  <a:pt x="586904" y="257868"/>
                </a:cubicBezTo>
                <a:cubicBezTo>
                  <a:pt x="582283" y="259717"/>
                  <a:pt x="577662" y="260641"/>
                  <a:pt x="572116" y="262489"/>
                </a:cubicBezTo>
                <a:cubicBezTo>
                  <a:pt x="567495" y="264338"/>
                  <a:pt x="562874" y="266187"/>
                  <a:pt x="557328" y="268035"/>
                </a:cubicBezTo>
                <a:cubicBezTo>
                  <a:pt x="552707" y="269883"/>
                  <a:pt x="548085" y="271732"/>
                  <a:pt x="542540" y="273580"/>
                </a:cubicBezTo>
                <a:cubicBezTo>
                  <a:pt x="532373" y="277277"/>
                  <a:pt x="523131" y="281899"/>
                  <a:pt x="513888" y="285596"/>
                </a:cubicBezTo>
                <a:cubicBezTo>
                  <a:pt x="509267" y="287444"/>
                  <a:pt x="504646" y="290217"/>
                  <a:pt x="499100" y="292066"/>
                </a:cubicBezTo>
                <a:cubicBezTo>
                  <a:pt x="496327" y="292990"/>
                  <a:pt x="494478" y="293914"/>
                  <a:pt x="491706" y="295763"/>
                </a:cubicBezTo>
                <a:cubicBezTo>
                  <a:pt x="488933" y="296687"/>
                  <a:pt x="487084" y="298536"/>
                  <a:pt x="484312" y="299460"/>
                </a:cubicBezTo>
                <a:cubicBezTo>
                  <a:pt x="479691" y="302233"/>
                  <a:pt x="475069" y="304081"/>
                  <a:pt x="470448" y="306854"/>
                </a:cubicBezTo>
                <a:cubicBezTo>
                  <a:pt x="465827" y="309627"/>
                  <a:pt x="461205" y="312399"/>
                  <a:pt x="456584" y="314248"/>
                </a:cubicBezTo>
                <a:lnTo>
                  <a:pt x="449190" y="317945"/>
                </a:lnTo>
                <a:lnTo>
                  <a:pt x="441796" y="321642"/>
                </a:lnTo>
                <a:cubicBezTo>
                  <a:pt x="437174" y="324415"/>
                  <a:pt x="432553" y="327187"/>
                  <a:pt x="427932" y="329960"/>
                </a:cubicBezTo>
                <a:cubicBezTo>
                  <a:pt x="418689" y="335506"/>
                  <a:pt x="409447" y="341051"/>
                  <a:pt x="400204" y="347521"/>
                </a:cubicBezTo>
                <a:lnTo>
                  <a:pt x="393735" y="352142"/>
                </a:lnTo>
                <a:lnTo>
                  <a:pt x="390037" y="353991"/>
                </a:lnTo>
                <a:lnTo>
                  <a:pt x="386340" y="356764"/>
                </a:lnTo>
                <a:lnTo>
                  <a:pt x="373401" y="366006"/>
                </a:lnTo>
                <a:cubicBezTo>
                  <a:pt x="371552" y="367855"/>
                  <a:pt x="368779" y="369703"/>
                  <a:pt x="366931" y="370628"/>
                </a:cubicBezTo>
                <a:lnTo>
                  <a:pt x="360461" y="375249"/>
                </a:lnTo>
                <a:cubicBezTo>
                  <a:pt x="355840" y="378946"/>
                  <a:pt x="352143" y="381719"/>
                  <a:pt x="347522" y="385416"/>
                </a:cubicBezTo>
                <a:lnTo>
                  <a:pt x="334582" y="395583"/>
                </a:lnTo>
                <a:lnTo>
                  <a:pt x="322567" y="406674"/>
                </a:lnTo>
                <a:cubicBezTo>
                  <a:pt x="320718" y="408522"/>
                  <a:pt x="318869" y="410371"/>
                  <a:pt x="316097" y="412219"/>
                </a:cubicBezTo>
                <a:lnTo>
                  <a:pt x="309627" y="417765"/>
                </a:lnTo>
                <a:cubicBezTo>
                  <a:pt x="305930" y="421462"/>
                  <a:pt x="301308" y="425159"/>
                  <a:pt x="297611" y="428856"/>
                </a:cubicBezTo>
                <a:cubicBezTo>
                  <a:pt x="290217" y="436250"/>
                  <a:pt x="281899" y="443644"/>
                  <a:pt x="274505" y="451962"/>
                </a:cubicBezTo>
                <a:lnTo>
                  <a:pt x="268959" y="457508"/>
                </a:lnTo>
                <a:lnTo>
                  <a:pt x="266187" y="460281"/>
                </a:lnTo>
                <a:lnTo>
                  <a:pt x="263414" y="463054"/>
                </a:lnTo>
                <a:cubicBezTo>
                  <a:pt x="259717" y="466751"/>
                  <a:pt x="256020" y="471372"/>
                  <a:pt x="252323" y="475069"/>
                </a:cubicBezTo>
                <a:cubicBezTo>
                  <a:pt x="237535" y="490781"/>
                  <a:pt x="223671" y="507418"/>
                  <a:pt x="210731" y="524055"/>
                </a:cubicBezTo>
                <a:cubicBezTo>
                  <a:pt x="208883" y="525903"/>
                  <a:pt x="207034" y="528676"/>
                  <a:pt x="206110" y="530524"/>
                </a:cubicBezTo>
                <a:cubicBezTo>
                  <a:pt x="204261" y="532373"/>
                  <a:pt x="203337" y="535146"/>
                  <a:pt x="201489" y="536994"/>
                </a:cubicBezTo>
                <a:cubicBezTo>
                  <a:pt x="198716" y="541616"/>
                  <a:pt x="195019" y="545312"/>
                  <a:pt x="192246" y="549934"/>
                </a:cubicBezTo>
                <a:cubicBezTo>
                  <a:pt x="189473" y="554555"/>
                  <a:pt x="185776" y="558252"/>
                  <a:pt x="183003" y="562873"/>
                </a:cubicBezTo>
                <a:cubicBezTo>
                  <a:pt x="181155" y="564722"/>
                  <a:pt x="180230" y="567495"/>
                  <a:pt x="178382" y="569343"/>
                </a:cubicBezTo>
                <a:cubicBezTo>
                  <a:pt x="176533" y="571192"/>
                  <a:pt x="175609" y="573965"/>
                  <a:pt x="173761" y="575813"/>
                </a:cubicBezTo>
                <a:cubicBezTo>
                  <a:pt x="127548" y="644208"/>
                  <a:pt x="93350" y="714452"/>
                  <a:pt x="68395" y="776377"/>
                </a:cubicBezTo>
                <a:cubicBezTo>
                  <a:pt x="56380" y="807802"/>
                  <a:pt x="46213" y="836454"/>
                  <a:pt x="38819" y="862333"/>
                </a:cubicBezTo>
                <a:cubicBezTo>
                  <a:pt x="37895" y="865106"/>
                  <a:pt x="36970" y="868803"/>
                  <a:pt x="36046" y="871576"/>
                </a:cubicBezTo>
                <a:cubicBezTo>
                  <a:pt x="35122" y="874349"/>
                  <a:pt x="34198" y="878046"/>
                  <a:pt x="33273" y="880819"/>
                </a:cubicBezTo>
                <a:cubicBezTo>
                  <a:pt x="31425" y="887288"/>
                  <a:pt x="29576" y="892834"/>
                  <a:pt x="28652" y="898379"/>
                </a:cubicBezTo>
                <a:cubicBezTo>
                  <a:pt x="26804" y="903925"/>
                  <a:pt x="25879" y="909470"/>
                  <a:pt x="24031" y="915016"/>
                </a:cubicBezTo>
                <a:cubicBezTo>
                  <a:pt x="22182" y="920562"/>
                  <a:pt x="21258" y="925183"/>
                  <a:pt x="20334" y="929804"/>
                </a:cubicBezTo>
                <a:cubicBezTo>
                  <a:pt x="19409" y="934426"/>
                  <a:pt x="17561" y="939047"/>
                  <a:pt x="16637" y="943668"/>
                </a:cubicBezTo>
                <a:cubicBezTo>
                  <a:pt x="15713" y="948289"/>
                  <a:pt x="14788" y="951986"/>
                  <a:pt x="13864" y="955683"/>
                </a:cubicBezTo>
                <a:cubicBezTo>
                  <a:pt x="12940" y="959381"/>
                  <a:pt x="12016" y="963078"/>
                  <a:pt x="11091" y="965850"/>
                </a:cubicBezTo>
                <a:cubicBezTo>
                  <a:pt x="10167" y="968623"/>
                  <a:pt x="9243" y="972320"/>
                  <a:pt x="9243" y="974169"/>
                </a:cubicBezTo>
                <a:cubicBezTo>
                  <a:pt x="6470" y="984335"/>
                  <a:pt x="3697" y="989881"/>
                  <a:pt x="2773" y="989881"/>
                </a:cubicBezTo>
                <a:cubicBezTo>
                  <a:pt x="924" y="989881"/>
                  <a:pt x="0" y="984335"/>
                  <a:pt x="0" y="973244"/>
                </a:cubicBezTo>
                <a:cubicBezTo>
                  <a:pt x="0" y="970472"/>
                  <a:pt x="0" y="967699"/>
                  <a:pt x="0" y="964002"/>
                </a:cubicBezTo>
                <a:cubicBezTo>
                  <a:pt x="0" y="960305"/>
                  <a:pt x="0" y="957532"/>
                  <a:pt x="0" y="952911"/>
                </a:cubicBezTo>
                <a:cubicBezTo>
                  <a:pt x="0" y="949214"/>
                  <a:pt x="0" y="944592"/>
                  <a:pt x="924" y="939971"/>
                </a:cubicBezTo>
                <a:cubicBezTo>
                  <a:pt x="924" y="935350"/>
                  <a:pt x="1849" y="930729"/>
                  <a:pt x="1849" y="926107"/>
                </a:cubicBezTo>
                <a:cubicBezTo>
                  <a:pt x="2773" y="921486"/>
                  <a:pt x="2773" y="915940"/>
                  <a:pt x="3697" y="910395"/>
                </a:cubicBezTo>
                <a:cubicBezTo>
                  <a:pt x="4621" y="904849"/>
                  <a:pt x="5546" y="899304"/>
                  <a:pt x="5546" y="892834"/>
                </a:cubicBezTo>
                <a:cubicBezTo>
                  <a:pt x="6470" y="887288"/>
                  <a:pt x="7394" y="880819"/>
                  <a:pt x="8319" y="874349"/>
                </a:cubicBezTo>
                <a:cubicBezTo>
                  <a:pt x="9243" y="871576"/>
                  <a:pt x="9243" y="867879"/>
                  <a:pt x="10167" y="864182"/>
                </a:cubicBezTo>
                <a:cubicBezTo>
                  <a:pt x="11091" y="860485"/>
                  <a:pt x="11091" y="857712"/>
                  <a:pt x="12016" y="854015"/>
                </a:cubicBezTo>
                <a:cubicBezTo>
                  <a:pt x="17561" y="826287"/>
                  <a:pt x="24031" y="795787"/>
                  <a:pt x="34198" y="762513"/>
                </a:cubicBezTo>
                <a:cubicBezTo>
                  <a:pt x="44365" y="729240"/>
                  <a:pt x="56380" y="694118"/>
                  <a:pt x="72092" y="657148"/>
                </a:cubicBezTo>
                <a:cubicBezTo>
                  <a:pt x="87805" y="620178"/>
                  <a:pt x="107214" y="582283"/>
                  <a:pt x="129396" y="545312"/>
                </a:cubicBezTo>
                <a:cubicBezTo>
                  <a:pt x="131245" y="542540"/>
                  <a:pt x="132169" y="540691"/>
                  <a:pt x="134018" y="537919"/>
                </a:cubicBezTo>
                <a:cubicBezTo>
                  <a:pt x="135866" y="535146"/>
                  <a:pt x="136790" y="533297"/>
                  <a:pt x="138639" y="530524"/>
                </a:cubicBezTo>
                <a:cubicBezTo>
                  <a:pt x="141412" y="525903"/>
                  <a:pt x="144184" y="521282"/>
                  <a:pt x="147881" y="516660"/>
                </a:cubicBezTo>
                <a:cubicBezTo>
                  <a:pt x="150654" y="512039"/>
                  <a:pt x="154351" y="507418"/>
                  <a:pt x="157124" y="502797"/>
                </a:cubicBezTo>
                <a:cubicBezTo>
                  <a:pt x="158973" y="500024"/>
                  <a:pt x="159897" y="498175"/>
                  <a:pt x="161745" y="495403"/>
                </a:cubicBezTo>
                <a:cubicBezTo>
                  <a:pt x="163594" y="492630"/>
                  <a:pt x="164518" y="490781"/>
                  <a:pt x="166367" y="488009"/>
                </a:cubicBezTo>
                <a:cubicBezTo>
                  <a:pt x="179306" y="469523"/>
                  <a:pt x="193170" y="451038"/>
                  <a:pt x="207958" y="432553"/>
                </a:cubicBezTo>
                <a:cubicBezTo>
                  <a:pt x="211655" y="427932"/>
                  <a:pt x="215352" y="423311"/>
                  <a:pt x="219049" y="418689"/>
                </a:cubicBezTo>
                <a:lnTo>
                  <a:pt x="221822" y="414992"/>
                </a:lnTo>
                <a:lnTo>
                  <a:pt x="224595" y="411295"/>
                </a:lnTo>
                <a:lnTo>
                  <a:pt x="230141" y="404825"/>
                </a:lnTo>
                <a:cubicBezTo>
                  <a:pt x="237535" y="395583"/>
                  <a:pt x="245853" y="387264"/>
                  <a:pt x="254171" y="378946"/>
                </a:cubicBezTo>
                <a:cubicBezTo>
                  <a:pt x="257868" y="374325"/>
                  <a:pt x="262490" y="370628"/>
                  <a:pt x="266187" y="366006"/>
                </a:cubicBezTo>
                <a:lnTo>
                  <a:pt x="272656" y="359536"/>
                </a:lnTo>
                <a:cubicBezTo>
                  <a:pt x="274505" y="357688"/>
                  <a:pt x="277278" y="355839"/>
                  <a:pt x="279126" y="353067"/>
                </a:cubicBezTo>
                <a:cubicBezTo>
                  <a:pt x="283748" y="349370"/>
                  <a:pt x="287445" y="344749"/>
                  <a:pt x="292066" y="341051"/>
                </a:cubicBezTo>
                <a:lnTo>
                  <a:pt x="305005" y="329036"/>
                </a:lnTo>
                <a:cubicBezTo>
                  <a:pt x="309627" y="325339"/>
                  <a:pt x="314248" y="320718"/>
                  <a:pt x="318869" y="317021"/>
                </a:cubicBezTo>
                <a:lnTo>
                  <a:pt x="325339" y="311475"/>
                </a:lnTo>
                <a:cubicBezTo>
                  <a:pt x="327188" y="309627"/>
                  <a:pt x="329961" y="307778"/>
                  <a:pt x="331809" y="305930"/>
                </a:cubicBezTo>
                <a:lnTo>
                  <a:pt x="345673" y="294838"/>
                </a:lnTo>
                <a:lnTo>
                  <a:pt x="349370" y="292066"/>
                </a:lnTo>
                <a:lnTo>
                  <a:pt x="353067" y="289293"/>
                </a:lnTo>
                <a:lnTo>
                  <a:pt x="360461" y="283747"/>
                </a:lnTo>
                <a:cubicBezTo>
                  <a:pt x="369704" y="276353"/>
                  <a:pt x="379871" y="269883"/>
                  <a:pt x="389113" y="262489"/>
                </a:cubicBezTo>
                <a:cubicBezTo>
                  <a:pt x="393735" y="258792"/>
                  <a:pt x="399280" y="256020"/>
                  <a:pt x="403901" y="252323"/>
                </a:cubicBezTo>
                <a:lnTo>
                  <a:pt x="411295" y="247701"/>
                </a:lnTo>
                <a:lnTo>
                  <a:pt x="418689" y="243080"/>
                </a:lnTo>
                <a:cubicBezTo>
                  <a:pt x="423310" y="240307"/>
                  <a:pt x="428856" y="236610"/>
                  <a:pt x="433478" y="233837"/>
                </a:cubicBezTo>
                <a:cubicBezTo>
                  <a:pt x="439023" y="231065"/>
                  <a:pt x="443644" y="228292"/>
                  <a:pt x="449190" y="225519"/>
                </a:cubicBezTo>
                <a:cubicBezTo>
                  <a:pt x="451963" y="223671"/>
                  <a:pt x="454735" y="222746"/>
                  <a:pt x="456584" y="220898"/>
                </a:cubicBezTo>
                <a:cubicBezTo>
                  <a:pt x="459357" y="219974"/>
                  <a:pt x="462129" y="218125"/>
                  <a:pt x="463978" y="217201"/>
                </a:cubicBezTo>
                <a:cubicBezTo>
                  <a:pt x="469523" y="214428"/>
                  <a:pt x="474145" y="211655"/>
                  <a:pt x="479691" y="208882"/>
                </a:cubicBezTo>
                <a:cubicBezTo>
                  <a:pt x="489857" y="204261"/>
                  <a:pt x="500024" y="198715"/>
                  <a:pt x="511115" y="194094"/>
                </a:cubicBezTo>
                <a:cubicBezTo>
                  <a:pt x="516661" y="191321"/>
                  <a:pt x="521282" y="189473"/>
                  <a:pt x="526828" y="186700"/>
                </a:cubicBezTo>
                <a:cubicBezTo>
                  <a:pt x="532373" y="184852"/>
                  <a:pt x="536995" y="182079"/>
                  <a:pt x="542540" y="180230"/>
                </a:cubicBezTo>
                <a:cubicBezTo>
                  <a:pt x="548085" y="178382"/>
                  <a:pt x="552707" y="175609"/>
                  <a:pt x="558253" y="173761"/>
                </a:cubicBezTo>
                <a:cubicBezTo>
                  <a:pt x="563798" y="171912"/>
                  <a:pt x="568419" y="170063"/>
                  <a:pt x="573965" y="168215"/>
                </a:cubicBezTo>
                <a:cubicBezTo>
                  <a:pt x="579510" y="166366"/>
                  <a:pt x="584132" y="164518"/>
                  <a:pt x="589677" y="162669"/>
                </a:cubicBezTo>
                <a:cubicBezTo>
                  <a:pt x="592450" y="161745"/>
                  <a:pt x="595223" y="160821"/>
                  <a:pt x="597996" y="159897"/>
                </a:cubicBezTo>
                <a:cubicBezTo>
                  <a:pt x="600768" y="158972"/>
                  <a:pt x="603541" y="158048"/>
                  <a:pt x="606314" y="157124"/>
                </a:cubicBezTo>
                <a:cubicBezTo>
                  <a:pt x="611859" y="155275"/>
                  <a:pt x="616481" y="153427"/>
                  <a:pt x="622026" y="152503"/>
                </a:cubicBezTo>
                <a:cubicBezTo>
                  <a:pt x="627572" y="150654"/>
                  <a:pt x="632193" y="149730"/>
                  <a:pt x="637739" y="147881"/>
                </a:cubicBezTo>
                <a:cubicBezTo>
                  <a:pt x="640511" y="146957"/>
                  <a:pt x="643284" y="146033"/>
                  <a:pt x="645133" y="146033"/>
                </a:cubicBezTo>
                <a:cubicBezTo>
                  <a:pt x="647906" y="145109"/>
                  <a:pt x="650678" y="145109"/>
                  <a:pt x="652527" y="144184"/>
                </a:cubicBezTo>
                <a:cubicBezTo>
                  <a:pt x="658072" y="143260"/>
                  <a:pt x="662694" y="141412"/>
                  <a:pt x="668239" y="140487"/>
                </a:cubicBezTo>
                <a:cubicBezTo>
                  <a:pt x="671012" y="139563"/>
                  <a:pt x="673785" y="139563"/>
                  <a:pt x="675634" y="138639"/>
                </a:cubicBezTo>
                <a:cubicBezTo>
                  <a:pt x="678406" y="137714"/>
                  <a:pt x="681179" y="137714"/>
                  <a:pt x="683027" y="136790"/>
                </a:cubicBezTo>
                <a:cubicBezTo>
                  <a:pt x="688573" y="135866"/>
                  <a:pt x="693194" y="134942"/>
                  <a:pt x="697815" y="134017"/>
                </a:cubicBezTo>
                <a:cubicBezTo>
                  <a:pt x="702437" y="133093"/>
                  <a:pt x="707983" y="132169"/>
                  <a:pt x="712604" y="131245"/>
                </a:cubicBezTo>
                <a:cubicBezTo>
                  <a:pt x="715377" y="131245"/>
                  <a:pt x="717225" y="130320"/>
                  <a:pt x="719998" y="130320"/>
                </a:cubicBezTo>
                <a:cubicBezTo>
                  <a:pt x="722771" y="130320"/>
                  <a:pt x="724619" y="129396"/>
                  <a:pt x="727392" y="129396"/>
                </a:cubicBezTo>
                <a:cubicBezTo>
                  <a:pt x="737558" y="127548"/>
                  <a:pt x="746801" y="126623"/>
                  <a:pt x="756968" y="125699"/>
                </a:cubicBezTo>
                <a:cubicBezTo>
                  <a:pt x="761589" y="124775"/>
                  <a:pt x="766211" y="124775"/>
                  <a:pt x="770832" y="123850"/>
                </a:cubicBezTo>
                <a:cubicBezTo>
                  <a:pt x="775453" y="122926"/>
                  <a:pt x="780075" y="122926"/>
                  <a:pt x="784696" y="122926"/>
                </a:cubicBezTo>
                <a:cubicBezTo>
                  <a:pt x="821666" y="120153"/>
                  <a:pt x="856788" y="119229"/>
                  <a:pt x="887288" y="121078"/>
                </a:cubicBezTo>
                <a:cubicBezTo>
                  <a:pt x="890986" y="121078"/>
                  <a:pt x="894682" y="121078"/>
                  <a:pt x="898380" y="122002"/>
                </a:cubicBezTo>
                <a:cubicBezTo>
                  <a:pt x="902077" y="122002"/>
                  <a:pt x="905774" y="122926"/>
                  <a:pt x="909471" y="122926"/>
                </a:cubicBezTo>
                <a:cubicBezTo>
                  <a:pt x="913168" y="122926"/>
                  <a:pt x="916865" y="123850"/>
                  <a:pt x="920562" y="123850"/>
                </a:cubicBezTo>
                <a:cubicBezTo>
                  <a:pt x="922410" y="123850"/>
                  <a:pt x="924259" y="123850"/>
                  <a:pt x="926107" y="123850"/>
                </a:cubicBezTo>
                <a:cubicBezTo>
                  <a:pt x="927956" y="123850"/>
                  <a:pt x="929805" y="123850"/>
                  <a:pt x="931653" y="124775"/>
                </a:cubicBezTo>
                <a:cubicBezTo>
                  <a:pt x="938123" y="125699"/>
                  <a:pt x="944593" y="126623"/>
                  <a:pt x="951063" y="126623"/>
                </a:cubicBezTo>
                <a:cubicBezTo>
                  <a:pt x="957532" y="127548"/>
                  <a:pt x="963078" y="128472"/>
                  <a:pt x="969548" y="129396"/>
                </a:cubicBezTo>
                <a:cubicBezTo>
                  <a:pt x="972320" y="129396"/>
                  <a:pt x="975093" y="130320"/>
                  <a:pt x="977866" y="130320"/>
                </a:cubicBezTo>
                <a:cubicBezTo>
                  <a:pt x="980639" y="131245"/>
                  <a:pt x="983412" y="131245"/>
                  <a:pt x="986184" y="132169"/>
                </a:cubicBezTo>
                <a:cubicBezTo>
                  <a:pt x="991730" y="133093"/>
                  <a:pt x="996351" y="134017"/>
                  <a:pt x="1000972" y="134942"/>
                </a:cubicBezTo>
                <a:cubicBezTo>
                  <a:pt x="1002821" y="134942"/>
                  <a:pt x="1005593" y="135866"/>
                  <a:pt x="1007442" y="135866"/>
                </a:cubicBezTo>
                <a:cubicBezTo>
                  <a:pt x="1009291" y="136790"/>
                  <a:pt x="1012063" y="136790"/>
                  <a:pt x="1013912" y="136790"/>
                </a:cubicBezTo>
                <a:cubicBezTo>
                  <a:pt x="1017609" y="137714"/>
                  <a:pt x="1021306" y="138639"/>
                  <a:pt x="1025003" y="139563"/>
                </a:cubicBezTo>
                <a:cubicBezTo>
                  <a:pt x="1026852" y="139563"/>
                  <a:pt x="1028700" y="140487"/>
                  <a:pt x="1029625" y="140487"/>
                </a:cubicBezTo>
                <a:cubicBezTo>
                  <a:pt x="1031473" y="140487"/>
                  <a:pt x="1032397" y="141412"/>
                  <a:pt x="1034246" y="141412"/>
                </a:cubicBezTo>
                <a:cubicBezTo>
                  <a:pt x="1037018" y="142336"/>
                  <a:pt x="1039791" y="142336"/>
                  <a:pt x="1041640" y="143260"/>
                </a:cubicBezTo>
                <a:cubicBezTo>
                  <a:pt x="1045337" y="144184"/>
                  <a:pt x="1049034" y="145109"/>
                  <a:pt x="1049958" y="145109"/>
                </a:cubicBezTo>
                <a:cubicBezTo>
                  <a:pt x="1055504" y="146957"/>
                  <a:pt x="1061049" y="148806"/>
                  <a:pt x="1065670" y="150654"/>
                </a:cubicBezTo>
                <a:lnTo>
                  <a:pt x="1072819" y="154467"/>
                </a:lnTo>
                <a:close/>
              </a:path>
            </a:pathLst>
          </a:custGeom>
          <a:solidFill>
            <a:srgbClr val="26273C"/>
          </a:solidFill>
          <a:ln w="923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52F9253-D5BC-448D-B299-8B892F14E766}"/>
              </a:ext>
            </a:extLst>
          </p:cNvPr>
          <p:cNvSpPr/>
          <p:nvPr/>
        </p:nvSpPr>
        <p:spPr>
          <a:xfrm rot="14019615">
            <a:off x="5702657" y="3621389"/>
            <a:ext cx="333658" cy="1278390"/>
          </a:xfrm>
          <a:custGeom>
            <a:avLst/>
            <a:gdLst>
              <a:gd name="connsiteX0" fmla="*/ 157124 w 333658"/>
              <a:gd name="connsiteY0" fmla="*/ 141 h 1278390"/>
              <a:gd name="connsiteX1" fmla="*/ 165443 w 333658"/>
              <a:gd name="connsiteY1" fmla="*/ 9383 h 1278390"/>
              <a:gd name="connsiteX2" fmla="*/ 172837 w 333658"/>
              <a:gd name="connsiteY2" fmla="*/ 22323 h 1278390"/>
              <a:gd name="connsiteX3" fmla="*/ 177458 w 333658"/>
              <a:gd name="connsiteY3" fmla="*/ 30641 h 1278390"/>
              <a:gd name="connsiteX4" fmla="*/ 182079 w 333658"/>
              <a:gd name="connsiteY4" fmla="*/ 39884 h 1278390"/>
              <a:gd name="connsiteX5" fmla="*/ 192247 w 333658"/>
              <a:gd name="connsiteY5" fmla="*/ 62066 h 1278390"/>
              <a:gd name="connsiteX6" fmla="*/ 203337 w 333658"/>
              <a:gd name="connsiteY6" fmla="*/ 88869 h 1278390"/>
              <a:gd name="connsiteX7" fmla="*/ 214428 w 333658"/>
              <a:gd name="connsiteY7" fmla="*/ 119370 h 1278390"/>
              <a:gd name="connsiteX8" fmla="*/ 217201 w 333658"/>
              <a:gd name="connsiteY8" fmla="*/ 127688 h 1278390"/>
              <a:gd name="connsiteX9" fmla="*/ 219050 w 333658"/>
              <a:gd name="connsiteY9" fmla="*/ 132310 h 1278390"/>
              <a:gd name="connsiteX10" fmla="*/ 219974 w 333658"/>
              <a:gd name="connsiteY10" fmla="*/ 136931 h 1278390"/>
              <a:gd name="connsiteX11" fmla="*/ 225520 w 333658"/>
              <a:gd name="connsiteY11" fmla="*/ 154492 h 1278390"/>
              <a:gd name="connsiteX12" fmla="*/ 266187 w 333658"/>
              <a:gd name="connsiteY12" fmla="*/ 322707 h 1278390"/>
              <a:gd name="connsiteX13" fmla="*/ 269884 w 333658"/>
              <a:gd name="connsiteY13" fmla="*/ 346738 h 1278390"/>
              <a:gd name="connsiteX14" fmla="*/ 273581 w 333658"/>
              <a:gd name="connsiteY14" fmla="*/ 370768 h 1278390"/>
              <a:gd name="connsiteX15" fmla="*/ 275430 w 333658"/>
              <a:gd name="connsiteY15" fmla="*/ 382784 h 1278390"/>
              <a:gd name="connsiteX16" fmla="*/ 277278 w 333658"/>
              <a:gd name="connsiteY16" fmla="*/ 394799 h 1278390"/>
              <a:gd name="connsiteX17" fmla="*/ 280051 w 333658"/>
              <a:gd name="connsiteY17" fmla="*/ 419754 h 1278390"/>
              <a:gd name="connsiteX18" fmla="*/ 284672 w 333658"/>
              <a:gd name="connsiteY18" fmla="*/ 470588 h 1278390"/>
              <a:gd name="connsiteX19" fmla="*/ 285597 w 333658"/>
              <a:gd name="connsiteY19" fmla="*/ 483528 h 1278390"/>
              <a:gd name="connsiteX20" fmla="*/ 285597 w 333658"/>
              <a:gd name="connsiteY20" fmla="*/ 489998 h 1278390"/>
              <a:gd name="connsiteX21" fmla="*/ 285597 w 333658"/>
              <a:gd name="connsiteY21" fmla="*/ 496467 h 1278390"/>
              <a:gd name="connsiteX22" fmla="*/ 286521 w 333658"/>
              <a:gd name="connsiteY22" fmla="*/ 522347 h 1278390"/>
              <a:gd name="connsiteX23" fmla="*/ 286521 w 333658"/>
              <a:gd name="connsiteY23" fmla="*/ 535286 h 1278390"/>
              <a:gd name="connsiteX24" fmla="*/ 286521 w 333658"/>
              <a:gd name="connsiteY24" fmla="*/ 548226 h 1278390"/>
              <a:gd name="connsiteX25" fmla="*/ 286521 w 333658"/>
              <a:gd name="connsiteY25" fmla="*/ 561166 h 1278390"/>
              <a:gd name="connsiteX26" fmla="*/ 286521 w 333658"/>
              <a:gd name="connsiteY26" fmla="*/ 574105 h 1278390"/>
              <a:gd name="connsiteX27" fmla="*/ 286521 w 333658"/>
              <a:gd name="connsiteY27" fmla="*/ 599985 h 1278390"/>
              <a:gd name="connsiteX28" fmla="*/ 285597 w 333658"/>
              <a:gd name="connsiteY28" fmla="*/ 625864 h 1278390"/>
              <a:gd name="connsiteX29" fmla="*/ 285597 w 333658"/>
              <a:gd name="connsiteY29" fmla="*/ 638803 h 1278390"/>
              <a:gd name="connsiteX30" fmla="*/ 284672 w 333658"/>
              <a:gd name="connsiteY30" fmla="*/ 651743 h 1278390"/>
              <a:gd name="connsiteX31" fmla="*/ 283748 w 333658"/>
              <a:gd name="connsiteY31" fmla="*/ 676698 h 1278390"/>
              <a:gd name="connsiteX32" fmla="*/ 281899 w 333658"/>
              <a:gd name="connsiteY32" fmla="*/ 701653 h 1278390"/>
              <a:gd name="connsiteX33" fmla="*/ 280975 w 333658"/>
              <a:gd name="connsiteY33" fmla="*/ 713668 h 1278390"/>
              <a:gd name="connsiteX34" fmla="*/ 280051 w 333658"/>
              <a:gd name="connsiteY34" fmla="*/ 725684 h 1278390"/>
              <a:gd name="connsiteX35" fmla="*/ 277278 w 333658"/>
              <a:gd name="connsiteY35" fmla="*/ 749714 h 1278390"/>
              <a:gd name="connsiteX36" fmla="*/ 274505 w 333658"/>
              <a:gd name="connsiteY36" fmla="*/ 773745 h 1278390"/>
              <a:gd name="connsiteX37" fmla="*/ 272657 w 333658"/>
              <a:gd name="connsiteY37" fmla="*/ 785761 h 1278390"/>
              <a:gd name="connsiteX38" fmla="*/ 270809 w 333658"/>
              <a:gd name="connsiteY38" fmla="*/ 796852 h 1278390"/>
              <a:gd name="connsiteX39" fmla="*/ 267111 w 333658"/>
              <a:gd name="connsiteY39" fmla="*/ 819034 h 1278390"/>
              <a:gd name="connsiteX40" fmla="*/ 263414 w 333658"/>
              <a:gd name="connsiteY40" fmla="*/ 841216 h 1278390"/>
              <a:gd name="connsiteX41" fmla="*/ 261566 w 333658"/>
              <a:gd name="connsiteY41" fmla="*/ 852307 h 1278390"/>
              <a:gd name="connsiteX42" fmla="*/ 260641 w 333658"/>
              <a:gd name="connsiteY42" fmla="*/ 857853 h 1278390"/>
              <a:gd name="connsiteX43" fmla="*/ 259717 w 333658"/>
              <a:gd name="connsiteY43" fmla="*/ 863398 h 1278390"/>
              <a:gd name="connsiteX44" fmla="*/ 255096 w 333658"/>
              <a:gd name="connsiteY44" fmla="*/ 883732 h 1278390"/>
              <a:gd name="connsiteX45" fmla="*/ 253247 w 333658"/>
              <a:gd name="connsiteY45" fmla="*/ 893899 h 1278390"/>
              <a:gd name="connsiteX46" fmla="*/ 251399 w 333658"/>
              <a:gd name="connsiteY46" fmla="*/ 904066 h 1278390"/>
              <a:gd name="connsiteX47" fmla="*/ 242156 w 333658"/>
              <a:gd name="connsiteY47" fmla="*/ 941036 h 1278390"/>
              <a:gd name="connsiteX48" fmla="*/ 237535 w 333658"/>
              <a:gd name="connsiteY48" fmla="*/ 958597 h 1278390"/>
              <a:gd name="connsiteX49" fmla="*/ 235686 w 333658"/>
              <a:gd name="connsiteY49" fmla="*/ 966915 h 1278390"/>
              <a:gd name="connsiteX50" fmla="*/ 233838 w 333658"/>
              <a:gd name="connsiteY50" fmla="*/ 975234 h 1278390"/>
              <a:gd name="connsiteX51" fmla="*/ 229217 w 333658"/>
              <a:gd name="connsiteY51" fmla="*/ 990946 h 1278390"/>
              <a:gd name="connsiteX52" fmla="*/ 224596 w 333658"/>
              <a:gd name="connsiteY52" fmla="*/ 1005734 h 1278390"/>
              <a:gd name="connsiteX53" fmla="*/ 216277 w 333658"/>
              <a:gd name="connsiteY53" fmla="*/ 1031613 h 1278390"/>
              <a:gd name="connsiteX54" fmla="*/ 214428 w 333658"/>
              <a:gd name="connsiteY54" fmla="*/ 1037159 h 1278390"/>
              <a:gd name="connsiteX55" fmla="*/ 212580 w 333658"/>
              <a:gd name="connsiteY55" fmla="*/ 1042704 h 1278390"/>
              <a:gd name="connsiteX56" fmla="*/ 208883 w 333658"/>
              <a:gd name="connsiteY56" fmla="*/ 1052871 h 1278390"/>
              <a:gd name="connsiteX57" fmla="*/ 205381 w 333658"/>
              <a:gd name="connsiteY57" fmla="*/ 1063378 h 1278390"/>
              <a:gd name="connsiteX58" fmla="*/ 333658 w 333658"/>
              <a:gd name="connsiteY58" fmla="*/ 1062114 h 1278390"/>
              <a:gd name="connsiteX59" fmla="*/ 52683 w 333658"/>
              <a:gd name="connsiteY59" fmla="*/ 1278390 h 1278390"/>
              <a:gd name="connsiteX60" fmla="*/ 0 w 333658"/>
              <a:gd name="connsiteY60" fmla="*/ 927172 h 1278390"/>
              <a:gd name="connsiteX61" fmla="*/ 114685 w 333658"/>
              <a:gd name="connsiteY61" fmla="*/ 1034598 h 1278390"/>
              <a:gd name="connsiteX62" fmla="*/ 115533 w 333658"/>
              <a:gd name="connsiteY62" fmla="*/ 1032538 h 1278390"/>
              <a:gd name="connsiteX63" fmla="*/ 121079 w 333658"/>
              <a:gd name="connsiteY63" fmla="*/ 1017749 h 1278390"/>
              <a:gd name="connsiteX64" fmla="*/ 124775 w 333658"/>
              <a:gd name="connsiteY64" fmla="*/ 1008507 h 1278390"/>
              <a:gd name="connsiteX65" fmla="*/ 126624 w 333658"/>
              <a:gd name="connsiteY65" fmla="*/ 1003885 h 1278390"/>
              <a:gd name="connsiteX66" fmla="*/ 128473 w 333658"/>
              <a:gd name="connsiteY66" fmla="*/ 998340 h 1278390"/>
              <a:gd name="connsiteX67" fmla="*/ 136791 w 333658"/>
              <a:gd name="connsiteY67" fmla="*/ 974309 h 1278390"/>
              <a:gd name="connsiteX68" fmla="*/ 141412 w 333658"/>
              <a:gd name="connsiteY68" fmla="*/ 960445 h 1278390"/>
              <a:gd name="connsiteX69" fmla="*/ 146034 w 333658"/>
              <a:gd name="connsiteY69" fmla="*/ 945657 h 1278390"/>
              <a:gd name="connsiteX70" fmla="*/ 148806 w 333658"/>
              <a:gd name="connsiteY70" fmla="*/ 938263 h 1278390"/>
              <a:gd name="connsiteX71" fmla="*/ 151579 w 333658"/>
              <a:gd name="connsiteY71" fmla="*/ 930869 h 1278390"/>
              <a:gd name="connsiteX72" fmla="*/ 156200 w 333658"/>
              <a:gd name="connsiteY72" fmla="*/ 915157 h 1278390"/>
              <a:gd name="connsiteX73" fmla="*/ 166367 w 333658"/>
              <a:gd name="connsiteY73" fmla="*/ 880035 h 1278390"/>
              <a:gd name="connsiteX74" fmla="*/ 169140 w 333658"/>
              <a:gd name="connsiteY74" fmla="*/ 870792 h 1278390"/>
              <a:gd name="connsiteX75" fmla="*/ 171913 w 333658"/>
              <a:gd name="connsiteY75" fmla="*/ 861550 h 1278390"/>
              <a:gd name="connsiteX76" fmla="*/ 176534 w 333658"/>
              <a:gd name="connsiteY76" fmla="*/ 842140 h 1278390"/>
              <a:gd name="connsiteX77" fmla="*/ 177458 w 333658"/>
              <a:gd name="connsiteY77" fmla="*/ 837519 h 1278390"/>
              <a:gd name="connsiteX78" fmla="*/ 178383 w 333658"/>
              <a:gd name="connsiteY78" fmla="*/ 832898 h 1278390"/>
              <a:gd name="connsiteX79" fmla="*/ 181155 w 333658"/>
              <a:gd name="connsiteY79" fmla="*/ 822731 h 1278390"/>
              <a:gd name="connsiteX80" fmla="*/ 185777 w 333658"/>
              <a:gd name="connsiteY80" fmla="*/ 802397 h 1278390"/>
              <a:gd name="connsiteX81" fmla="*/ 190398 w 333658"/>
              <a:gd name="connsiteY81" fmla="*/ 781139 h 1278390"/>
              <a:gd name="connsiteX82" fmla="*/ 192247 w 333658"/>
              <a:gd name="connsiteY82" fmla="*/ 770048 h 1278390"/>
              <a:gd name="connsiteX83" fmla="*/ 194095 w 333658"/>
              <a:gd name="connsiteY83" fmla="*/ 758957 h 1278390"/>
              <a:gd name="connsiteX84" fmla="*/ 197792 w 333658"/>
              <a:gd name="connsiteY84" fmla="*/ 736775 h 1278390"/>
              <a:gd name="connsiteX85" fmla="*/ 201489 w 333658"/>
              <a:gd name="connsiteY85" fmla="*/ 713668 h 1278390"/>
              <a:gd name="connsiteX86" fmla="*/ 203337 w 333658"/>
              <a:gd name="connsiteY86" fmla="*/ 702577 h 1278390"/>
              <a:gd name="connsiteX87" fmla="*/ 205186 w 333658"/>
              <a:gd name="connsiteY87" fmla="*/ 690562 h 1278390"/>
              <a:gd name="connsiteX88" fmla="*/ 207959 w 333658"/>
              <a:gd name="connsiteY88" fmla="*/ 667455 h 1278390"/>
              <a:gd name="connsiteX89" fmla="*/ 210732 w 333658"/>
              <a:gd name="connsiteY89" fmla="*/ 643425 h 1278390"/>
              <a:gd name="connsiteX90" fmla="*/ 211656 w 333658"/>
              <a:gd name="connsiteY90" fmla="*/ 631409 h 1278390"/>
              <a:gd name="connsiteX91" fmla="*/ 212580 w 333658"/>
              <a:gd name="connsiteY91" fmla="*/ 619394 h 1278390"/>
              <a:gd name="connsiteX92" fmla="*/ 214428 w 333658"/>
              <a:gd name="connsiteY92" fmla="*/ 595363 h 1278390"/>
              <a:gd name="connsiteX93" fmla="*/ 216277 w 333658"/>
              <a:gd name="connsiteY93" fmla="*/ 571332 h 1278390"/>
              <a:gd name="connsiteX94" fmla="*/ 217201 w 333658"/>
              <a:gd name="connsiteY94" fmla="*/ 559317 h 1278390"/>
              <a:gd name="connsiteX95" fmla="*/ 218126 w 333658"/>
              <a:gd name="connsiteY95" fmla="*/ 547302 h 1278390"/>
              <a:gd name="connsiteX96" fmla="*/ 219050 w 333658"/>
              <a:gd name="connsiteY96" fmla="*/ 535286 h 1278390"/>
              <a:gd name="connsiteX97" fmla="*/ 219050 w 333658"/>
              <a:gd name="connsiteY97" fmla="*/ 523271 h 1278390"/>
              <a:gd name="connsiteX98" fmla="*/ 219974 w 333658"/>
              <a:gd name="connsiteY98" fmla="*/ 498316 h 1278390"/>
              <a:gd name="connsiteX99" fmla="*/ 219974 w 333658"/>
              <a:gd name="connsiteY99" fmla="*/ 491846 h 1278390"/>
              <a:gd name="connsiteX100" fmla="*/ 219974 w 333658"/>
              <a:gd name="connsiteY100" fmla="*/ 485376 h 1278390"/>
              <a:gd name="connsiteX101" fmla="*/ 219974 w 333658"/>
              <a:gd name="connsiteY101" fmla="*/ 473361 h 1278390"/>
              <a:gd name="connsiteX102" fmla="*/ 219050 w 333658"/>
              <a:gd name="connsiteY102" fmla="*/ 424375 h 1278390"/>
              <a:gd name="connsiteX103" fmla="*/ 218126 w 333658"/>
              <a:gd name="connsiteY103" fmla="*/ 400345 h 1278390"/>
              <a:gd name="connsiteX104" fmla="*/ 217201 w 333658"/>
              <a:gd name="connsiteY104" fmla="*/ 388329 h 1278390"/>
              <a:gd name="connsiteX105" fmla="*/ 216277 w 333658"/>
              <a:gd name="connsiteY105" fmla="*/ 376314 h 1278390"/>
              <a:gd name="connsiteX106" fmla="*/ 214428 w 333658"/>
              <a:gd name="connsiteY106" fmla="*/ 353207 h 1278390"/>
              <a:gd name="connsiteX107" fmla="*/ 212580 w 333658"/>
              <a:gd name="connsiteY107" fmla="*/ 330101 h 1278390"/>
              <a:gd name="connsiteX108" fmla="*/ 188549 w 333658"/>
              <a:gd name="connsiteY108" fmla="*/ 163734 h 1278390"/>
              <a:gd name="connsiteX109" fmla="*/ 184852 w 333658"/>
              <a:gd name="connsiteY109" fmla="*/ 146173 h 1278390"/>
              <a:gd name="connsiteX110" fmla="*/ 183928 w 333658"/>
              <a:gd name="connsiteY110" fmla="*/ 141552 h 1278390"/>
              <a:gd name="connsiteX111" fmla="*/ 183004 w 333658"/>
              <a:gd name="connsiteY111" fmla="*/ 136931 h 1278390"/>
              <a:gd name="connsiteX112" fmla="*/ 181155 w 333658"/>
              <a:gd name="connsiteY112" fmla="*/ 128613 h 1278390"/>
              <a:gd name="connsiteX113" fmla="*/ 174685 w 333658"/>
              <a:gd name="connsiteY113" fmla="*/ 97188 h 1278390"/>
              <a:gd name="connsiteX114" fmla="*/ 168216 w 333658"/>
              <a:gd name="connsiteY114" fmla="*/ 69460 h 1278390"/>
              <a:gd name="connsiteX115" fmla="*/ 162670 w 333658"/>
              <a:gd name="connsiteY115" fmla="*/ 46353 h 1278390"/>
              <a:gd name="connsiteX116" fmla="*/ 160822 w 333658"/>
              <a:gd name="connsiteY116" fmla="*/ 36187 h 1278390"/>
              <a:gd name="connsiteX117" fmla="*/ 158973 w 333658"/>
              <a:gd name="connsiteY117" fmla="*/ 26944 h 1278390"/>
              <a:gd name="connsiteX118" fmla="*/ 156200 w 333658"/>
              <a:gd name="connsiteY118" fmla="*/ 13080 h 1278390"/>
              <a:gd name="connsiteX119" fmla="*/ 157124 w 333658"/>
              <a:gd name="connsiteY119" fmla="*/ 141 h 127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33658" h="1278390">
                <a:moveTo>
                  <a:pt x="157124" y="141"/>
                </a:moveTo>
                <a:cubicBezTo>
                  <a:pt x="158973" y="-784"/>
                  <a:pt x="161746" y="2913"/>
                  <a:pt x="165443" y="9383"/>
                </a:cubicBezTo>
                <a:cubicBezTo>
                  <a:pt x="167291" y="13080"/>
                  <a:pt x="170064" y="16777"/>
                  <a:pt x="172837" y="22323"/>
                </a:cubicBezTo>
                <a:cubicBezTo>
                  <a:pt x="173761" y="25095"/>
                  <a:pt x="175609" y="27868"/>
                  <a:pt x="177458" y="30641"/>
                </a:cubicBezTo>
                <a:cubicBezTo>
                  <a:pt x="179307" y="33414"/>
                  <a:pt x="180231" y="37111"/>
                  <a:pt x="182079" y="39884"/>
                </a:cubicBezTo>
                <a:cubicBezTo>
                  <a:pt x="184852" y="46353"/>
                  <a:pt x="188549" y="53748"/>
                  <a:pt x="192247" y="62066"/>
                </a:cubicBezTo>
                <a:cubicBezTo>
                  <a:pt x="195943" y="70384"/>
                  <a:pt x="199641" y="78703"/>
                  <a:pt x="203337" y="88869"/>
                </a:cubicBezTo>
                <a:cubicBezTo>
                  <a:pt x="207035" y="98112"/>
                  <a:pt x="210732" y="108279"/>
                  <a:pt x="214428" y="119370"/>
                </a:cubicBezTo>
                <a:cubicBezTo>
                  <a:pt x="215353" y="122143"/>
                  <a:pt x="216277" y="124915"/>
                  <a:pt x="217201" y="127688"/>
                </a:cubicBezTo>
                <a:cubicBezTo>
                  <a:pt x="218126" y="129537"/>
                  <a:pt x="218126" y="130461"/>
                  <a:pt x="219050" y="132310"/>
                </a:cubicBezTo>
                <a:cubicBezTo>
                  <a:pt x="219050" y="134158"/>
                  <a:pt x="219974" y="135082"/>
                  <a:pt x="219974" y="136931"/>
                </a:cubicBezTo>
                <a:cubicBezTo>
                  <a:pt x="221822" y="142476"/>
                  <a:pt x="223671" y="148946"/>
                  <a:pt x="225520" y="154492"/>
                </a:cubicBezTo>
                <a:cubicBezTo>
                  <a:pt x="241232" y="202553"/>
                  <a:pt x="256020" y="259857"/>
                  <a:pt x="266187" y="322707"/>
                </a:cubicBezTo>
                <a:cubicBezTo>
                  <a:pt x="267111" y="330101"/>
                  <a:pt x="268960" y="338419"/>
                  <a:pt x="269884" y="346738"/>
                </a:cubicBezTo>
                <a:cubicBezTo>
                  <a:pt x="270809" y="355056"/>
                  <a:pt x="272657" y="362450"/>
                  <a:pt x="273581" y="370768"/>
                </a:cubicBezTo>
                <a:cubicBezTo>
                  <a:pt x="274505" y="374465"/>
                  <a:pt x="274505" y="379087"/>
                  <a:pt x="275430" y="382784"/>
                </a:cubicBezTo>
                <a:cubicBezTo>
                  <a:pt x="276354" y="386481"/>
                  <a:pt x="276354" y="391102"/>
                  <a:pt x="277278" y="394799"/>
                </a:cubicBezTo>
                <a:cubicBezTo>
                  <a:pt x="278203" y="403117"/>
                  <a:pt x="279127" y="411436"/>
                  <a:pt x="280051" y="419754"/>
                </a:cubicBezTo>
                <a:cubicBezTo>
                  <a:pt x="281899" y="436391"/>
                  <a:pt x="283748" y="453027"/>
                  <a:pt x="284672" y="470588"/>
                </a:cubicBezTo>
                <a:cubicBezTo>
                  <a:pt x="284672" y="475210"/>
                  <a:pt x="285597" y="478907"/>
                  <a:pt x="285597" y="483528"/>
                </a:cubicBezTo>
                <a:lnTo>
                  <a:pt x="285597" y="489998"/>
                </a:lnTo>
                <a:lnTo>
                  <a:pt x="285597" y="496467"/>
                </a:lnTo>
                <a:cubicBezTo>
                  <a:pt x="285597" y="504786"/>
                  <a:pt x="286521" y="514028"/>
                  <a:pt x="286521" y="522347"/>
                </a:cubicBezTo>
                <a:cubicBezTo>
                  <a:pt x="286521" y="526968"/>
                  <a:pt x="286521" y="530665"/>
                  <a:pt x="286521" y="535286"/>
                </a:cubicBezTo>
                <a:lnTo>
                  <a:pt x="286521" y="548226"/>
                </a:lnTo>
                <a:lnTo>
                  <a:pt x="286521" y="561166"/>
                </a:lnTo>
                <a:cubicBezTo>
                  <a:pt x="286521" y="565787"/>
                  <a:pt x="286521" y="569484"/>
                  <a:pt x="286521" y="574105"/>
                </a:cubicBezTo>
                <a:cubicBezTo>
                  <a:pt x="286521" y="582424"/>
                  <a:pt x="286521" y="591666"/>
                  <a:pt x="286521" y="599985"/>
                </a:cubicBezTo>
                <a:cubicBezTo>
                  <a:pt x="286521" y="608303"/>
                  <a:pt x="286521" y="616621"/>
                  <a:pt x="285597" y="625864"/>
                </a:cubicBezTo>
                <a:cubicBezTo>
                  <a:pt x="285597" y="630485"/>
                  <a:pt x="285597" y="634182"/>
                  <a:pt x="285597" y="638803"/>
                </a:cubicBezTo>
                <a:cubicBezTo>
                  <a:pt x="285597" y="643425"/>
                  <a:pt x="285597" y="647122"/>
                  <a:pt x="284672" y="651743"/>
                </a:cubicBezTo>
                <a:cubicBezTo>
                  <a:pt x="284672" y="660061"/>
                  <a:pt x="283748" y="668380"/>
                  <a:pt x="283748" y="676698"/>
                </a:cubicBezTo>
                <a:cubicBezTo>
                  <a:pt x="282824" y="685016"/>
                  <a:pt x="282824" y="693335"/>
                  <a:pt x="281899" y="701653"/>
                </a:cubicBezTo>
                <a:cubicBezTo>
                  <a:pt x="281899" y="705350"/>
                  <a:pt x="280975" y="709971"/>
                  <a:pt x="280975" y="713668"/>
                </a:cubicBezTo>
                <a:cubicBezTo>
                  <a:pt x="280975" y="717365"/>
                  <a:pt x="280051" y="721987"/>
                  <a:pt x="280051" y="725684"/>
                </a:cubicBezTo>
                <a:cubicBezTo>
                  <a:pt x="279127" y="734002"/>
                  <a:pt x="278203" y="741396"/>
                  <a:pt x="277278" y="749714"/>
                </a:cubicBezTo>
                <a:cubicBezTo>
                  <a:pt x="276354" y="758033"/>
                  <a:pt x="275430" y="765427"/>
                  <a:pt x="274505" y="773745"/>
                </a:cubicBezTo>
                <a:cubicBezTo>
                  <a:pt x="273581" y="777442"/>
                  <a:pt x="273581" y="781139"/>
                  <a:pt x="272657" y="785761"/>
                </a:cubicBezTo>
                <a:cubicBezTo>
                  <a:pt x="271733" y="789458"/>
                  <a:pt x="271733" y="793155"/>
                  <a:pt x="270809" y="796852"/>
                </a:cubicBezTo>
                <a:cubicBezTo>
                  <a:pt x="269884" y="804246"/>
                  <a:pt x="268960" y="811640"/>
                  <a:pt x="267111" y="819034"/>
                </a:cubicBezTo>
                <a:cubicBezTo>
                  <a:pt x="266187" y="826428"/>
                  <a:pt x="264339" y="833822"/>
                  <a:pt x="263414" y="841216"/>
                </a:cubicBezTo>
                <a:cubicBezTo>
                  <a:pt x="262490" y="844913"/>
                  <a:pt x="262490" y="848610"/>
                  <a:pt x="261566" y="852307"/>
                </a:cubicBezTo>
                <a:cubicBezTo>
                  <a:pt x="261566" y="854156"/>
                  <a:pt x="260641" y="856004"/>
                  <a:pt x="260641" y="857853"/>
                </a:cubicBezTo>
                <a:cubicBezTo>
                  <a:pt x="260641" y="859701"/>
                  <a:pt x="259717" y="861550"/>
                  <a:pt x="259717" y="863398"/>
                </a:cubicBezTo>
                <a:cubicBezTo>
                  <a:pt x="257869" y="870792"/>
                  <a:pt x="256945" y="877262"/>
                  <a:pt x="255096" y="883732"/>
                </a:cubicBezTo>
                <a:cubicBezTo>
                  <a:pt x="254171" y="887429"/>
                  <a:pt x="254171" y="890202"/>
                  <a:pt x="253247" y="893899"/>
                </a:cubicBezTo>
                <a:cubicBezTo>
                  <a:pt x="252323" y="897596"/>
                  <a:pt x="251399" y="900369"/>
                  <a:pt x="251399" y="904066"/>
                </a:cubicBezTo>
                <a:cubicBezTo>
                  <a:pt x="248626" y="917005"/>
                  <a:pt x="245853" y="929945"/>
                  <a:pt x="242156" y="941036"/>
                </a:cubicBezTo>
                <a:cubicBezTo>
                  <a:pt x="240308" y="946582"/>
                  <a:pt x="239384" y="953051"/>
                  <a:pt x="237535" y="958597"/>
                </a:cubicBezTo>
                <a:cubicBezTo>
                  <a:pt x="236611" y="961370"/>
                  <a:pt x="235686" y="964142"/>
                  <a:pt x="235686" y="966915"/>
                </a:cubicBezTo>
                <a:cubicBezTo>
                  <a:pt x="234762" y="969688"/>
                  <a:pt x="233838" y="972461"/>
                  <a:pt x="233838" y="975234"/>
                </a:cubicBezTo>
                <a:cubicBezTo>
                  <a:pt x="231990" y="980779"/>
                  <a:pt x="231065" y="985400"/>
                  <a:pt x="229217" y="990946"/>
                </a:cubicBezTo>
                <a:cubicBezTo>
                  <a:pt x="227368" y="995567"/>
                  <a:pt x="226444" y="1001113"/>
                  <a:pt x="224596" y="1005734"/>
                </a:cubicBezTo>
                <a:cubicBezTo>
                  <a:pt x="221822" y="1014977"/>
                  <a:pt x="219050" y="1023295"/>
                  <a:pt x="216277" y="1031613"/>
                </a:cubicBezTo>
                <a:cubicBezTo>
                  <a:pt x="215353" y="1033462"/>
                  <a:pt x="215353" y="1035311"/>
                  <a:pt x="214428" y="1037159"/>
                </a:cubicBezTo>
                <a:cubicBezTo>
                  <a:pt x="213504" y="1039007"/>
                  <a:pt x="213504" y="1040856"/>
                  <a:pt x="212580" y="1042704"/>
                </a:cubicBezTo>
                <a:cubicBezTo>
                  <a:pt x="211656" y="1046401"/>
                  <a:pt x="209807" y="1049174"/>
                  <a:pt x="208883" y="1052871"/>
                </a:cubicBezTo>
                <a:lnTo>
                  <a:pt x="205381" y="1063378"/>
                </a:lnTo>
                <a:lnTo>
                  <a:pt x="333658" y="1062114"/>
                </a:lnTo>
                <a:lnTo>
                  <a:pt x="52683" y="1278390"/>
                </a:lnTo>
                <a:lnTo>
                  <a:pt x="0" y="927172"/>
                </a:lnTo>
                <a:lnTo>
                  <a:pt x="114685" y="1034598"/>
                </a:lnTo>
                <a:lnTo>
                  <a:pt x="115533" y="1032538"/>
                </a:lnTo>
                <a:cubicBezTo>
                  <a:pt x="117381" y="1027916"/>
                  <a:pt x="119230" y="1023295"/>
                  <a:pt x="121079" y="1017749"/>
                </a:cubicBezTo>
                <a:cubicBezTo>
                  <a:pt x="122003" y="1014977"/>
                  <a:pt x="122927" y="1012204"/>
                  <a:pt x="124775" y="1008507"/>
                </a:cubicBezTo>
                <a:cubicBezTo>
                  <a:pt x="125700" y="1006658"/>
                  <a:pt x="125700" y="1004810"/>
                  <a:pt x="126624" y="1003885"/>
                </a:cubicBezTo>
                <a:cubicBezTo>
                  <a:pt x="127548" y="1002037"/>
                  <a:pt x="127548" y="1000189"/>
                  <a:pt x="128473" y="998340"/>
                </a:cubicBezTo>
                <a:cubicBezTo>
                  <a:pt x="131245" y="990946"/>
                  <a:pt x="134018" y="983552"/>
                  <a:pt x="136791" y="974309"/>
                </a:cubicBezTo>
                <a:cubicBezTo>
                  <a:pt x="138639" y="969688"/>
                  <a:pt x="139564" y="965067"/>
                  <a:pt x="141412" y="960445"/>
                </a:cubicBezTo>
                <a:cubicBezTo>
                  <a:pt x="143260" y="955824"/>
                  <a:pt x="144185" y="951203"/>
                  <a:pt x="146034" y="945657"/>
                </a:cubicBezTo>
                <a:cubicBezTo>
                  <a:pt x="146958" y="942885"/>
                  <a:pt x="147882" y="941036"/>
                  <a:pt x="148806" y="938263"/>
                </a:cubicBezTo>
                <a:cubicBezTo>
                  <a:pt x="149730" y="935490"/>
                  <a:pt x="150655" y="932718"/>
                  <a:pt x="151579" y="930869"/>
                </a:cubicBezTo>
                <a:cubicBezTo>
                  <a:pt x="153428" y="925323"/>
                  <a:pt x="154352" y="920702"/>
                  <a:pt x="156200" y="915157"/>
                </a:cubicBezTo>
                <a:cubicBezTo>
                  <a:pt x="159898" y="904066"/>
                  <a:pt x="162670" y="892050"/>
                  <a:pt x="166367" y="880035"/>
                </a:cubicBezTo>
                <a:cubicBezTo>
                  <a:pt x="167291" y="877262"/>
                  <a:pt x="168216" y="873565"/>
                  <a:pt x="169140" y="870792"/>
                </a:cubicBezTo>
                <a:cubicBezTo>
                  <a:pt x="170064" y="868020"/>
                  <a:pt x="170988" y="864323"/>
                  <a:pt x="171913" y="861550"/>
                </a:cubicBezTo>
                <a:cubicBezTo>
                  <a:pt x="173761" y="855080"/>
                  <a:pt x="174685" y="848610"/>
                  <a:pt x="176534" y="842140"/>
                </a:cubicBezTo>
                <a:cubicBezTo>
                  <a:pt x="176534" y="840292"/>
                  <a:pt x="177458" y="838443"/>
                  <a:pt x="177458" y="837519"/>
                </a:cubicBezTo>
                <a:cubicBezTo>
                  <a:pt x="177458" y="835671"/>
                  <a:pt x="178383" y="833822"/>
                  <a:pt x="178383" y="832898"/>
                </a:cubicBezTo>
                <a:cubicBezTo>
                  <a:pt x="179307" y="829201"/>
                  <a:pt x="180231" y="826428"/>
                  <a:pt x="181155" y="822731"/>
                </a:cubicBezTo>
                <a:cubicBezTo>
                  <a:pt x="183004" y="816261"/>
                  <a:pt x="183928" y="808867"/>
                  <a:pt x="185777" y="802397"/>
                </a:cubicBezTo>
                <a:cubicBezTo>
                  <a:pt x="187625" y="795003"/>
                  <a:pt x="188549" y="788533"/>
                  <a:pt x="190398" y="781139"/>
                </a:cubicBezTo>
                <a:cubicBezTo>
                  <a:pt x="191322" y="777442"/>
                  <a:pt x="192247" y="773745"/>
                  <a:pt x="192247" y="770048"/>
                </a:cubicBezTo>
                <a:cubicBezTo>
                  <a:pt x="193171" y="766351"/>
                  <a:pt x="193171" y="762654"/>
                  <a:pt x="194095" y="758957"/>
                </a:cubicBezTo>
                <a:cubicBezTo>
                  <a:pt x="195019" y="751563"/>
                  <a:pt x="196868" y="744169"/>
                  <a:pt x="197792" y="736775"/>
                </a:cubicBezTo>
                <a:cubicBezTo>
                  <a:pt x="198716" y="729381"/>
                  <a:pt x="200565" y="721987"/>
                  <a:pt x="201489" y="713668"/>
                </a:cubicBezTo>
                <a:cubicBezTo>
                  <a:pt x="202413" y="709971"/>
                  <a:pt x="202413" y="706274"/>
                  <a:pt x="203337" y="702577"/>
                </a:cubicBezTo>
                <a:cubicBezTo>
                  <a:pt x="204262" y="698880"/>
                  <a:pt x="204262" y="695183"/>
                  <a:pt x="205186" y="690562"/>
                </a:cubicBezTo>
                <a:cubicBezTo>
                  <a:pt x="206110" y="683168"/>
                  <a:pt x="207035" y="674850"/>
                  <a:pt x="207959" y="667455"/>
                </a:cubicBezTo>
                <a:cubicBezTo>
                  <a:pt x="208883" y="659137"/>
                  <a:pt x="209807" y="651743"/>
                  <a:pt x="210732" y="643425"/>
                </a:cubicBezTo>
                <a:cubicBezTo>
                  <a:pt x="210732" y="639728"/>
                  <a:pt x="211656" y="635106"/>
                  <a:pt x="211656" y="631409"/>
                </a:cubicBezTo>
                <a:cubicBezTo>
                  <a:pt x="211656" y="627712"/>
                  <a:pt x="212580" y="623091"/>
                  <a:pt x="212580" y="619394"/>
                </a:cubicBezTo>
                <a:cubicBezTo>
                  <a:pt x="213504" y="611076"/>
                  <a:pt x="214428" y="603682"/>
                  <a:pt x="214428" y="595363"/>
                </a:cubicBezTo>
                <a:cubicBezTo>
                  <a:pt x="215353" y="587045"/>
                  <a:pt x="215353" y="578726"/>
                  <a:pt x="216277" y="571332"/>
                </a:cubicBezTo>
                <a:cubicBezTo>
                  <a:pt x="216277" y="567636"/>
                  <a:pt x="217201" y="563014"/>
                  <a:pt x="217201" y="559317"/>
                </a:cubicBezTo>
                <a:lnTo>
                  <a:pt x="218126" y="547302"/>
                </a:lnTo>
                <a:lnTo>
                  <a:pt x="219050" y="535286"/>
                </a:lnTo>
                <a:cubicBezTo>
                  <a:pt x="219050" y="531589"/>
                  <a:pt x="219050" y="526968"/>
                  <a:pt x="219050" y="523271"/>
                </a:cubicBezTo>
                <a:cubicBezTo>
                  <a:pt x="219050" y="514953"/>
                  <a:pt x="219050" y="506634"/>
                  <a:pt x="219974" y="498316"/>
                </a:cubicBezTo>
                <a:lnTo>
                  <a:pt x="219974" y="491846"/>
                </a:lnTo>
                <a:lnTo>
                  <a:pt x="219974" y="485376"/>
                </a:lnTo>
                <a:cubicBezTo>
                  <a:pt x="219974" y="481679"/>
                  <a:pt x="219974" y="477058"/>
                  <a:pt x="219974" y="473361"/>
                </a:cubicBezTo>
                <a:cubicBezTo>
                  <a:pt x="219974" y="456724"/>
                  <a:pt x="219974" y="441012"/>
                  <a:pt x="219050" y="424375"/>
                </a:cubicBezTo>
                <a:cubicBezTo>
                  <a:pt x="219050" y="416057"/>
                  <a:pt x="218126" y="408663"/>
                  <a:pt x="218126" y="400345"/>
                </a:cubicBezTo>
                <a:cubicBezTo>
                  <a:pt x="218126" y="396648"/>
                  <a:pt x="218126" y="392026"/>
                  <a:pt x="217201" y="388329"/>
                </a:cubicBezTo>
                <a:cubicBezTo>
                  <a:pt x="217201" y="384632"/>
                  <a:pt x="216277" y="380011"/>
                  <a:pt x="216277" y="376314"/>
                </a:cubicBezTo>
                <a:cubicBezTo>
                  <a:pt x="215353" y="367996"/>
                  <a:pt x="215353" y="360601"/>
                  <a:pt x="214428" y="353207"/>
                </a:cubicBezTo>
                <a:cubicBezTo>
                  <a:pt x="213504" y="345813"/>
                  <a:pt x="212580" y="337495"/>
                  <a:pt x="212580" y="330101"/>
                </a:cubicBezTo>
                <a:cubicBezTo>
                  <a:pt x="207035" y="269100"/>
                  <a:pt x="197792" y="212720"/>
                  <a:pt x="188549" y="163734"/>
                </a:cubicBezTo>
                <a:cubicBezTo>
                  <a:pt x="187625" y="157265"/>
                  <a:pt x="185777" y="151719"/>
                  <a:pt x="184852" y="146173"/>
                </a:cubicBezTo>
                <a:cubicBezTo>
                  <a:pt x="184852" y="144325"/>
                  <a:pt x="183928" y="143401"/>
                  <a:pt x="183928" y="141552"/>
                </a:cubicBezTo>
                <a:cubicBezTo>
                  <a:pt x="183928" y="139704"/>
                  <a:pt x="183004" y="138779"/>
                  <a:pt x="183004" y="136931"/>
                </a:cubicBezTo>
                <a:cubicBezTo>
                  <a:pt x="182079" y="134158"/>
                  <a:pt x="182079" y="131385"/>
                  <a:pt x="181155" y="128613"/>
                </a:cubicBezTo>
                <a:cubicBezTo>
                  <a:pt x="178383" y="117521"/>
                  <a:pt x="176534" y="107355"/>
                  <a:pt x="174685" y="97188"/>
                </a:cubicBezTo>
                <a:cubicBezTo>
                  <a:pt x="172837" y="87021"/>
                  <a:pt x="170064" y="78703"/>
                  <a:pt x="168216" y="69460"/>
                </a:cubicBezTo>
                <a:cubicBezTo>
                  <a:pt x="166367" y="61142"/>
                  <a:pt x="164519" y="52823"/>
                  <a:pt x="162670" y="46353"/>
                </a:cubicBezTo>
                <a:cubicBezTo>
                  <a:pt x="161746" y="42656"/>
                  <a:pt x="160822" y="39884"/>
                  <a:pt x="160822" y="36187"/>
                </a:cubicBezTo>
                <a:cubicBezTo>
                  <a:pt x="159898" y="33414"/>
                  <a:pt x="159898" y="29717"/>
                  <a:pt x="158973" y="26944"/>
                </a:cubicBezTo>
                <a:cubicBezTo>
                  <a:pt x="158049" y="21399"/>
                  <a:pt x="157124" y="16777"/>
                  <a:pt x="156200" y="13080"/>
                </a:cubicBezTo>
                <a:cubicBezTo>
                  <a:pt x="155276" y="5686"/>
                  <a:pt x="155276" y="1065"/>
                  <a:pt x="157124" y="141"/>
                </a:cubicBezTo>
                <a:close/>
              </a:path>
            </a:pathLst>
          </a:custGeom>
          <a:solidFill>
            <a:srgbClr val="26273C"/>
          </a:solidFill>
          <a:ln w="923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16047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16" grpId="0"/>
          <p:bldP spid="17" grpId="0"/>
          <p:bldP spid="21" grpId="0"/>
          <p:bldP spid="22" grpId="0"/>
          <p:bldP spid="27" grpId="0"/>
          <p:bldP spid="28" grpId="0"/>
          <p:bldP spid="36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16" grpId="0"/>
          <p:bldP spid="17" grpId="0"/>
          <p:bldP spid="21" grpId="0"/>
          <p:bldP spid="22" grpId="0"/>
          <p:bldP spid="27" grpId="0"/>
          <p:bldP spid="28" grpId="0"/>
          <p:bldP spid="36" grpId="0" animBg="1"/>
          <p:bldP spid="39" grpId="0" animBg="1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28F88D-4BB0-4FB2-913F-54159ACBFF54}"/>
              </a:ext>
            </a:extLst>
          </p:cNvPr>
          <p:cNvSpPr txBox="1"/>
          <p:nvPr/>
        </p:nvSpPr>
        <p:spPr>
          <a:xfrm>
            <a:off x="6505721" y="1148778"/>
            <a:ext cx="49078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🏆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Business Model 2022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68B4B2-8193-4D4B-B530-E43496F2657A}"/>
              </a:ext>
            </a:extLst>
          </p:cNvPr>
          <p:cNvGrpSpPr/>
          <p:nvPr/>
        </p:nvGrpSpPr>
        <p:grpSpPr>
          <a:xfrm>
            <a:off x="7601690" y="4498378"/>
            <a:ext cx="3291084" cy="1210844"/>
            <a:chOff x="7666240" y="3713487"/>
            <a:chExt cx="3291084" cy="12108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B0E49F-4B32-4144-85DC-8A84731A0043}"/>
                </a:ext>
              </a:extLst>
            </p:cNvPr>
            <p:cNvSpPr/>
            <p:nvPr/>
          </p:nvSpPr>
          <p:spPr>
            <a:xfrm>
              <a:off x="7666241" y="4082819"/>
              <a:ext cx="3291083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 mornings of spring.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1CE427-6BF1-45B5-8F0A-42FAFBC11737}"/>
                </a:ext>
              </a:extLst>
            </p:cNvPr>
            <p:cNvSpPr txBox="1"/>
            <p:nvPr/>
          </p:nvSpPr>
          <p:spPr>
            <a:xfrm>
              <a:off x="7666240" y="3713487"/>
              <a:ext cx="329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Your statement goes here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2848A-7C2A-4B5C-BF58-CC436A8EE33D}"/>
              </a:ext>
            </a:extLst>
          </p:cNvPr>
          <p:cNvGrpSpPr/>
          <p:nvPr/>
        </p:nvGrpSpPr>
        <p:grpSpPr>
          <a:xfrm>
            <a:off x="6627263" y="4527536"/>
            <a:ext cx="811178" cy="811176"/>
            <a:chOff x="6263420" y="2116313"/>
            <a:chExt cx="840492" cy="84049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884B9EE-6219-46C6-91E5-1F7BDC3FB03C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A712B5-F09E-4C20-AB3C-4CFF6E61C507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19FDE797-983B-472E-A449-929175D7D0B3}"/>
              </a:ext>
            </a:extLst>
          </p:cNvPr>
          <p:cNvSpPr/>
          <p:nvPr/>
        </p:nvSpPr>
        <p:spPr>
          <a:xfrm>
            <a:off x="1300785" y="1236254"/>
            <a:ext cx="4385496" cy="4385494"/>
          </a:xfrm>
          <a:prstGeom prst="ellipse">
            <a:avLst/>
          </a:prstGeom>
          <a:solidFill>
            <a:srgbClr val="E4ECF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29FAC81-A8DB-4AE0-BC71-031D2609839B}"/>
              </a:ext>
            </a:extLst>
          </p:cNvPr>
          <p:cNvGrpSpPr/>
          <p:nvPr/>
        </p:nvGrpSpPr>
        <p:grpSpPr>
          <a:xfrm>
            <a:off x="1654978" y="1590446"/>
            <a:ext cx="3677108" cy="3677108"/>
            <a:chOff x="1654978" y="1590446"/>
            <a:chExt cx="3677108" cy="367710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512FCA5-706A-4EB9-9DC4-81CBFF084996}"/>
                </a:ext>
              </a:extLst>
            </p:cNvPr>
            <p:cNvGrpSpPr/>
            <p:nvPr/>
          </p:nvGrpSpPr>
          <p:grpSpPr>
            <a:xfrm>
              <a:off x="1654978" y="1590446"/>
              <a:ext cx="3677108" cy="3677108"/>
              <a:chOff x="1796708" y="2667786"/>
              <a:chExt cx="3205113" cy="3205113"/>
            </a:xfrm>
            <a:solidFill>
              <a:schemeClr val="bg1"/>
            </a:solidFill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4A07041-EDEF-4260-9481-ECF1FF08C57D}"/>
                  </a:ext>
                </a:extLst>
              </p:cNvPr>
              <p:cNvSpPr/>
              <p:nvPr/>
            </p:nvSpPr>
            <p:spPr>
              <a:xfrm>
                <a:off x="1796708" y="2667786"/>
                <a:ext cx="3205113" cy="3205113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927100" dist="444500" dir="5400000" sx="90000" sy="90000" algn="ctr" rotWithShape="0">
                  <a:srgbClr val="93A4CB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C67258E-FD97-4AA7-B79D-19E2B6F4AC89}"/>
                  </a:ext>
                </a:extLst>
              </p:cNvPr>
              <p:cNvSpPr/>
              <p:nvPr/>
            </p:nvSpPr>
            <p:spPr>
              <a:xfrm>
                <a:off x="1796708" y="2667786"/>
                <a:ext cx="3205113" cy="3205113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444500" dist="1016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1121F28-3209-4576-B9B9-0CD06D461CA7}"/>
                </a:ext>
              </a:extLst>
            </p:cNvPr>
            <p:cNvSpPr/>
            <p:nvPr/>
          </p:nvSpPr>
          <p:spPr>
            <a:xfrm>
              <a:off x="2814778" y="2750246"/>
              <a:ext cx="1357510" cy="1357510"/>
            </a:xfrm>
            <a:prstGeom prst="ellipse">
              <a:avLst/>
            </a:prstGeom>
            <a:gradFill flip="none" rotWithShape="1">
              <a:gsLst>
                <a:gs pos="5000">
                  <a:schemeClr val="accent1">
                    <a:alpha val="40000"/>
                  </a:schemeClr>
                </a:gs>
                <a:gs pos="8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43C6268-3A06-4DBA-9948-AD50CF98018C}"/>
                </a:ext>
              </a:extLst>
            </p:cNvPr>
            <p:cNvGrpSpPr/>
            <p:nvPr/>
          </p:nvGrpSpPr>
          <p:grpSpPr>
            <a:xfrm>
              <a:off x="1719718" y="1655186"/>
              <a:ext cx="3547628" cy="2205233"/>
              <a:chOff x="1719718" y="1655186"/>
              <a:chExt cx="3547628" cy="2205233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90B0AE01-0DB5-4C3F-B360-01DA6F2B5A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3532" y="1655186"/>
                <a:ext cx="0" cy="213878"/>
              </a:xfrm>
              <a:prstGeom prst="line">
                <a:avLst/>
              </a:prstGeom>
              <a:solidFill>
                <a:srgbClr val="E4ECFB"/>
              </a:solidFill>
              <a:ln>
                <a:solidFill>
                  <a:srgbClr val="B3C5EA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0E23C90-9A09-455F-A2B2-5ED691FA52D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826657" y="3322061"/>
                <a:ext cx="0" cy="213878"/>
              </a:xfrm>
              <a:prstGeom prst="line">
                <a:avLst/>
              </a:prstGeom>
              <a:solidFill>
                <a:srgbClr val="E4ECFB"/>
              </a:solidFill>
              <a:ln>
                <a:solidFill>
                  <a:srgbClr val="B3C5EA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F8937408-6F16-460F-9839-F900D1A46D0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160407" y="3322061"/>
                <a:ext cx="0" cy="213878"/>
              </a:xfrm>
              <a:prstGeom prst="line">
                <a:avLst/>
              </a:prstGeom>
              <a:solidFill>
                <a:srgbClr val="E4ECFB"/>
              </a:solidFill>
              <a:ln>
                <a:solidFill>
                  <a:srgbClr val="B3C5EA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E1101CB7-29C3-4AFD-8997-B872365CD98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2314873" y="2143402"/>
                <a:ext cx="0" cy="213878"/>
              </a:xfrm>
              <a:prstGeom prst="line">
                <a:avLst/>
              </a:prstGeom>
              <a:solidFill>
                <a:srgbClr val="E4ECFB"/>
              </a:solidFill>
              <a:ln>
                <a:solidFill>
                  <a:srgbClr val="B3C5EA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1B4B0E5-66DF-407C-BD1D-A8FBC57F75D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4672191" y="2143402"/>
                <a:ext cx="0" cy="213878"/>
              </a:xfrm>
              <a:prstGeom prst="line">
                <a:avLst/>
              </a:prstGeom>
              <a:solidFill>
                <a:srgbClr val="E4ECFB"/>
              </a:solidFill>
              <a:ln>
                <a:solidFill>
                  <a:srgbClr val="B3C5EA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E966DE1-7750-4FAD-A785-A9043E25688A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4326970" y="1878505"/>
                <a:ext cx="0" cy="213878"/>
              </a:xfrm>
              <a:prstGeom prst="line">
                <a:avLst/>
              </a:prstGeom>
              <a:solidFill>
                <a:srgbClr val="E4ECFB"/>
              </a:solidFill>
              <a:ln>
                <a:solidFill>
                  <a:srgbClr val="B3C5EA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E4746406-B74D-4C09-85C7-D3CF8B70348E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2049976" y="2488624"/>
                <a:ext cx="0" cy="213878"/>
              </a:xfrm>
              <a:prstGeom prst="line">
                <a:avLst/>
              </a:prstGeom>
              <a:solidFill>
                <a:srgbClr val="E4ECFB"/>
              </a:solidFill>
              <a:ln>
                <a:solidFill>
                  <a:srgbClr val="B3C5EA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DA66696C-F25C-4A83-8D2D-A117A49034FE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3062113" y="1711983"/>
                <a:ext cx="0" cy="213878"/>
              </a:xfrm>
              <a:prstGeom prst="line">
                <a:avLst/>
              </a:prstGeom>
              <a:solidFill>
                <a:srgbClr val="E4ECFB"/>
              </a:solidFill>
              <a:ln>
                <a:solidFill>
                  <a:srgbClr val="B3C5EA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60C0023D-37B2-453B-A3BD-BC705E10108A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1883454" y="3753480"/>
                <a:ext cx="0" cy="213878"/>
              </a:xfrm>
              <a:prstGeom prst="line">
                <a:avLst/>
              </a:prstGeom>
              <a:solidFill>
                <a:srgbClr val="E4ECFB"/>
              </a:solidFill>
              <a:ln>
                <a:solidFill>
                  <a:srgbClr val="B3C5EA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85597C3-9682-41B2-A5E3-E72C7D8BECD9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5103610" y="2890642"/>
                <a:ext cx="0" cy="213878"/>
              </a:xfrm>
              <a:prstGeom prst="line">
                <a:avLst/>
              </a:prstGeom>
              <a:solidFill>
                <a:srgbClr val="E4ECFB"/>
              </a:solidFill>
              <a:ln>
                <a:solidFill>
                  <a:srgbClr val="B3C5EA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4936636-8674-47BE-B83C-C60CF988DA72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3924951" y="1711983"/>
                <a:ext cx="0" cy="213878"/>
              </a:xfrm>
              <a:prstGeom prst="line">
                <a:avLst/>
              </a:prstGeom>
              <a:solidFill>
                <a:srgbClr val="E4ECFB"/>
              </a:solidFill>
              <a:ln>
                <a:solidFill>
                  <a:srgbClr val="B3C5EA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512B4B26-97B3-461A-991A-7B4CF6864B2D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1883454" y="2890642"/>
                <a:ext cx="0" cy="213878"/>
              </a:xfrm>
              <a:prstGeom prst="line">
                <a:avLst/>
              </a:prstGeom>
              <a:solidFill>
                <a:srgbClr val="E4ECFB"/>
              </a:solidFill>
              <a:ln>
                <a:solidFill>
                  <a:srgbClr val="B3C5EA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BA7AC988-B428-4404-873A-B1DD337E57D3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5103610" y="3753480"/>
                <a:ext cx="0" cy="213878"/>
              </a:xfrm>
              <a:prstGeom prst="line">
                <a:avLst/>
              </a:prstGeom>
              <a:solidFill>
                <a:srgbClr val="E4ECFB"/>
              </a:solidFill>
              <a:ln>
                <a:solidFill>
                  <a:srgbClr val="B3C5EA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9AEB480-71D7-4014-B904-A38F82EC6A4E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>
                <a:off x="2660094" y="1878505"/>
                <a:ext cx="0" cy="213878"/>
              </a:xfrm>
              <a:prstGeom prst="line">
                <a:avLst/>
              </a:prstGeom>
              <a:solidFill>
                <a:srgbClr val="E4ECFB"/>
              </a:solidFill>
              <a:ln>
                <a:solidFill>
                  <a:srgbClr val="B3C5EA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868ECF05-705E-4230-9C5A-F81C05CCD088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4937088" y="2488624"/>
                <a:ext cx="0" cy="213878"/>
              </a:xfrm>
              <a:prstGeom prst="line">
                <a:avLst/>
              </a:prstGeom>
              <a:solidFill>
                <a:srgbClr val="E4ECFB"/>
              </a:solidFill>
              <a:ln>
                <a:solidFill>
                  <a:srgbClr val="B3C5EA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F6A2AA1-7F00-4C23-B46A-640D339E3B0B}"/>
              </a:ext>
            </a:extLst>
          </p:cNvPr>
          <p:cNvGrpSpPr/>
          <p:nvPr/>
        </p:nvGrpSpPr>
        <p:grpSpPr>
          <a:xfrm>
            <a:off x="3234214" y="2768660"/>
            <a:ext cx="1457540" cy="919657"/>
            <a:chOff x="3234214" y="2768660"/>
            <a:chExt cx="1457540" cy="919657"/>
          </a:xfrm>
        </p:grpSpPr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7CE56F71-6D3F-46D1-B1B1-6CDD78D8E6FF}"/>
                </a:ext>
              </a:extLst>
            </p:cNvPr>
            <p:cNvSpPr/>
            <p:nvPr/>
          </p:nvSpPr>
          <p:spPr>
            <a:xfrm rot="2824019">
              <a:off x="3950424" y="2273346"/>
              <a:ext cx="246016" cy="1236644"/>
            </a:xfrm>
            <a:prstGeom prst="triangle">
              <a:avLst/>
            </a:prstGeom>
            <a:gradFill>
              <a:gsLst>
                <a:gs pos="5000">
                  <a:schemeClr val="accent1"/>
                </a:gs>
                <a:gs pos="95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43344D6-F1CA-4B4D-94B5-1C3EED32C14A}"/>
                </a:ext>
              </a:extLst>
            </p:cNvPr>
            <p:cNvSpPr/>
            <p:nvPr/>
          </p:nvSpPr>
          <p:spPr>
            <a:xfrm>
              <a:off x="3234214" y="3169683"/>
              <a:ext cx="518636" cy="518634"/>
            </a:xfrm>
            <a:prstGeom prst="ellipse">
              <a:avLst/>
            </a:prstGeom>
            <a:gradFill flip="none" rotWithShape="1">
              <a:gsLst>
                <a:gs pos="5000">
                  <a:schemeClr val="accent1"/>
                </a:gs>
                <a:gs pos="95000">
                  <a:schemeClr val="accent2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3BA6C5E-010B-47DA-B7E3-DB332C534CB7}"/>
              </a:ext>
            </a:extLst>
          </p:cNvPr>
          <p:cNvGrpSpPr/>
          <p:nvPr/>
        </p:nvGrpSpPr>
        <p:grpSpPr>
          <a:xfrm>
            <a:off x="2218865" y="3819650"/>
            <a:ext cx="2528944" cy="1017227"/>
            <a:chOff x="2218865" y="3819650"/>
            <a:chExt cx="2528944" cy="1017227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B5CA652-D488-4073-9C2F-8F5F691331BA}"/>
                </a:ext>
              </a:extLst>
            </p:cNvPr>
            <p:cNvSpPr txBox="1"/>
            <p:nvPr/>
          </p:nvSpPr>
          <p:spPr>
            <a:xfrm>
              <a:off x="2218865" y="3819650"/>
              <a:ext cx="25289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104%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AEBBA72-4531-4A4B-8E7B-5E69B997A43B}"/>
                </a:ext>
              </a:extLst>
            </p:cNvPr>
            <p:cNvSpPr txBox="1"/>
            <p:nvPr/>
          </p:nvSpPr>
          <p:spPr>
            <a:xfrm>
              <a:off x="2640168" y="4529100"/>
              <a:ext cx="16863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On first model</a:t>
              </a:r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1DC6A95E-DAA6-4D74-B729-D4E3EA131227}"/>
                </a:ext>
              </a:extLst>
            </p:cNvPr>
            <p:cNvSpPr/>
            <p:nvPr/>
          </p:nvSpPr>
          <p:spPr>
            <a:xfrm>
              <a:off x="4311158" y="3861118"/>
              <a:ext cx="188963" cy="162899"/>
            </a:xfrm>
            <a:prstGeom prst="triangle">
              <a:avLst/>
            </a:prstGeom>
            <a:gradFill>
              <a:gsLst>
                <a:gs pos="5000">
                  <a:schemeClr val="accent5"/>
                </a:gs>
                <a:gs pos="95000">
                  <a:schemeClr val="accent6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1972024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25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25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7" grpId="0" animBg="1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9">
            <a:extLst>
              <a:ext uri="{FF2B5EF4-FFF2-40B4-BE49-F238E27FC236}">
                <a16:creationId xmlns:a16="http://schemas.microsoft.com/office/drawing/2014/main" id="{5D213EC7-8733-441A-9709-4E4600D0FABA}"/>
              </a:ext>
            </a:extLst>
          </p:cNvPr>
          <p:cNvSpPr>
            <a:spLocks/>
          </p:cNvSpPr>
          <p:nvPr/>
        </p:nvSpPr>
        <p:spPr bwMode="auto">
          <a:xfrm rot="17909008">
            <a:off x="8989525" y="2488659"/>
            <a:ext cx="2430107" cy="1656262"/>
          </a:xfrm>
          <a:custGeom>
            <a:avLst/>
            <a:gdLst>
              <a:gd name="T0" fmla="*/ 2668 w 15298"/>
              <a:gd name="T1" fmla="*/ 444 h 10413"/>
              <a:gd name="T2" fmla="*/ 14264 w 15298"/>
              <a:gd name="T3" fmla="*/ 7139 h 10413"/>
              <a:gd name="T4" fmla="*/ 14854 w 15298"/>
              <a:gd name="T5" fmla="*/ 9341 h 10413"/>
              <a:gd name="T6" fmla="*/ 14832 w 15298"/>
              <a:gd name="T7" fmla="*/ 9380 h 10413"/>
              <a:gd name="T8" fmla="*/ 12630 w 15298"/>
              <a:gd name="T9" fmla="*/ 9970 h 10413"/>
              <a:gd name="T10" fmla="*/ 1034 w 15298"/>
              <a:gd name="T11" fmla="*/ 3275 h 10413"/>
              <a:gd name="T12" fmla="*/ 443 w 15298"/>
              <a:gd name="T13" fmla="*/ 1073 h 10413"/>
              <a:gd name="T14" fmla="*/ 466 w 15298"/>
              <a:gd name="T15" fmla="*/ 1034 h 10413"/>
              <a:gd name="T16" fmla="*/ 2668 w 15298"/>
              <a:gd name="T17" fmla="*/ 444 h 10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98" h="10413">
                <a:moveTo>
                  <a:pt x="2668" y="444"/>
                </a:moveTo>
                <a:lnTo>
                  <a:pt x="14264" y="7139"/>
                </a:lnTo>
                <a:cubicBezTo>
                  <a:pt x="15032" y="7582"/>
                  <a:pt x="15298" y="8573"/>
                  <a:pt x="14854" y="9341"/>
                </a:cubicBezTo>
                <a:lnTo>
                  <a:pt x="14832" y="9380"/>
                </a:lnTo>
                <a:cubicBezTo>
                  <a:pt x="14389" y="10148"/>
                  <a:pt x="13398" y="10413"/>
                  <a:pt x="12630" y="9970"/>
                </a:cubicBezTo>
                <a:lnTo>
                  <a:pt x="1034" y="3275"/>
                </a:lnTo>
                <a:cubicBezTo>
                  <a:pt x="266" y="2832"/>
                  <a:pt x="0" y="1841"/>
                  <a:pt x="443" y="1073"/>
                </a:cubicBezTo>
                <a:lnTo>
                  <a:pt x="466" y="1034"/>
                </a:lnTo>
                <a:cubicBezTo>
                  <a:pt x="909" y="266"/>
                  <a:pt x="1900" y="0"/>
                  <a:pt x="2668" y="444"/>
                </a:cubicBezTo>
                <a:close/>
              </a:path>
            </a:pathLst>
          </a:custGeom>
          <a:gradFill flip="none" rotWithShape="1">
            <a:gsLst>
              <a:gs pos="76000">
                <a:srgbClr val="E4ECFB">
                  <a:alpha val="0"/>
                </a:srgbClr>
              </a:gs>
              <a:gs pos="5000">
                <a:srgbClr val="E4ECF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83B0E-76D1-453F-893B-E50DF7E3FE45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Business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638720-E920-4655-8EB3-E424394096EB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0974C56-D7C5-4096-925A-D29F5617982D}"/>
              </a:ext>
            </a:extLst>
          </p:cNvPr>
          <p:cNvSpPr>
            <a:spLocks/>
          </p:cNvSpPr>
          <p:nvPr/>
        </p:nvSpPr>
        <p:spPr bwMode="auto">
          <a:xfrm rot="608952">
            <a:off x="5209022" y="2400465"/>
            <a:ext cx="2430107" cy="1656262"/>
          </a:xfrm>
          <a:custGeom>
            <a:avLst/>
            <a:gdLst>
              <a:gd name="T0" fmla="*/ 12630 w 15298"/>
              <a:gd name="T1" fmla="*/ 443 h 10413"/>
              <a:gd name="T2" fmla="*/ 1033 w 15298"/>
              <a:gd name="T3" fmla="*/ 7138 h 10413"/>
              <a:gd name="T4" fmla="*/ 443 w 15298"/>
              <a:gd name="T5" fmla="*/ 9341 h 10413"/>
              <a:gd name="T6" fmla="*/ 466 w 15298"/>
              <a:gd name="T7" fmla="*/ 9379 h 10413"/>
              <a:gd name="T8" fmla="*/ 2668 w 15298"/>
              <a:gd name="T9" fmla="*/ 9970 h 10413"/>
              <a:gd name="T10" fmla="*/ 14264 w 15298"/>
              <a:gd name="T11" fmla="*/ 3275 h 10413"/>
              <a:gd name="T12" fmla="*/ 14854 w 15298"/>
              <a:gd name="T13" fmla="*/ 1072 h 10413"/>
              <a:gd name="T14" fmla="*/ 14832 w 15298"/>
              <a:gd name="T15" fmla="*/ 1033 h 10413"/>
              <a:gd name="T16" fmla="*/ 12630 w 15298"/>
              <a:gd name="T17" fmla="*/ 443 h 10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98" h="10413">
                <a:moveTo>
                  <a:pt x="12630" y="443"/>
                </a:moveTo>
                <a:lnTo>
                  <a:pt x="1033" y="7138"/>
                </a:lnTo>
                <a:cubicBezTo>
                  <a:pt x="266" y="7582"/>
                  <a:pt x="0" y="8573"/>
                  <a:pt x="443" y="9341"/>
                </a:cubicBezTo>
                <a:lnTo>
                  <a:pt x="466" y="9379"/>
                </a:lnTo>
                <a:cubicBezTo>
                  <a:pt x="909" y="10147"/>
                  <a:pt x="1900" y="10413"/>
                  <a:pt x="2668" y="9970"/>
                </a:cubicBezTo>
                <a:lnTo>
                  <a:pt x="14264" y="3275"/>
                </a:lnTo>
                <a:cubicBezTo>
                  <a:pt x="15032" y="2831"/>
                  <a:pt x="15298" y="1840"/>
                  <a:pt x="14854" y="1072"/>
                </a:cubicBezTo>
                <a:lnTo>
                  <a:pt x="14832" y="1033"/>
                </a:lnTo>
                <a:cubicBezTo>
                  <a:pt x="14389" y="266"/>
                  <a:pt x="13398" y="0"/>
                  <a:pt x="12630" y="443"/>
                </a:cubicBezTo>
                <a:close/>
              </a:path>
            </a:pathLst>
          </a:cu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5F3AD69-51F7-40FA-92C7-EAAABF88936B}"/>
              </a:ext>
            </a:extLst>
          </p:cNvPr>
          <p:cNvSpPr>
            <a:spLocks/>
          </p:cNvSpPr>
          <p:nvPr/>
        </p:nvSpPr>
        <p:spPr bwMode="auto">
          <a:xfrm>
            <a:off x="1584345" y="3611524"/>
            <a:ext cx="2430107" cy="1658237"/>
          </a:xfrm>
          <a:custGeom>
            <a:avLst/>
            <a:gdLst>
              <a:gd name="T0" fmla="*/ 2668 w 15298"/>
              <a:gd name="T1" fmla="*/ 443 h 10413"/>
              <a:gd name="T2" fmla="*/ 14265 w 15298"/>
              <a:gd name="T3" fmla="*/ 7138 h 10413"/>
              <a:gd name="T4" fmla="*/ 14855 w 15298"/>
              <a:gd name="T5" fmla="*/ 9340 h 10413"/>
              <a:gd name="T6" fmla="*/ 14832 w 15298"/>
              <a:gd name="T7" fmla="*/ 9379 h 10413"/>
              <a:gd name="T8" fmla="*/ 12630 w 15298"/>
              <a:gd name="T9" fmla="*/ 9969 h 10413"/>
              <a:gd name="T10" fmla="*/ 1034 w 15298"/>
              <a:gd name="T11" fmla="*/ 3274 h 10413"/>
              <a:gd name="T12" fmla="*/ 444 w 15298"/>
              <a:gd name="T13" fmla="*/ 1072 h 10413"/>
              <a:gd name="T14" fmla="*/ 466 w 15298"/>
              <a:gd name="T15" fmla="*/ 1033 h 10413"/>
              <a:gd name="T16" fmla="*/ 2668 w 15298"/>
              <a:gd name="T17" fmla="*/ 443 h 10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98" h="10413">
                <a:moveTo>
                  <a:pt x="2668" y="443"/>
                </a:moveTo>
                <a:lnTo>
                  <a:pt x="14265" y="7138"/>
                </a:lnTo>
                <a:cubicBezTo>
                  <a:pt x="15032" y="7581"/>
                  <a:pt x="15298" y="8572"/>
                  <a:pt x="14855" y="9340"/>
                </a:cubicBezTo>
                <a:lnTo>
                  <a:pt x="14832" y="9379"/>
                </a:lnTo>
                <a:cubicBezTo>
                  <a:pt x="14389" y="10147"/>
                  <a:pt x="13398" y="10413"/>
                  <a:pt x="12630" y="9969"/>
                </a:cubicBezTo>
                <a:lnTo>
                  <a:pt x="1034" y="3274"/>
                </a:lnTo>
                <a:cubicBezTo>
                  <a:pt x="266" y="2831"/>
                  <a:pt x="0" y="1840"/>
                  <a:pt x="444" y="1072"/>
                </a:cubicBezTo>
                <a:lnTo>
                  <a:pt x="466" y="1033"/>
                </a:lnTo>
                <a:cubicBezTo>
                  <a:pt x="910" y="265"/>
                  <a:pt x="1901" y="0"/>
                  <a:pt x="2668" y="443"/>
                </a:cubicBezTo>
                <a:close/>
              </a:path>
            </a:pathLst>
          </a:cu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8C566B38-D668-43E7-9405-B5AD98AD57C3}"/>
              </a:ext>
            </a:extLst>
          </p:cNvPr>
          <p:cNvSpPr>
            <a:spLocks/>
          </p:cNvSpPr>
          <p:nvPr/>
        </p:nvSpPr>
        <p:spPr bwMode="auto">
          <a:xfrm rot="20970139">
            <a:off x="3378527" y="3435089"/>
            <a:ext cx="2432079" cy="1656262"/>
          </a:xfrm>
          <a:custGeom>
            <a:avLst/>
            <a:gdLst>
              <a:gd name="T0" fmla="*/ 12629 w 15298"/>
              <a:gd name="T1" fmla="*/ 443 h 10413"/>
              <a:gd name="T2" fmla="*/ 1033 w 15298"/>
              <a:gd name="T3" fmla="*/ 7138 h 10413"/>
              <a:gd name="T4" fmla="*/ 443 w 15298"/>
              <a:gd name="T5" fmla="*/ 9341 h 10413"/>
              <a:gd name="T6" fmla="*/ 466 w 15298"/>
              <a:gd name="T7" fmla="*/ 9380 h 10413"/>
              <a:gd name="T8" fmla="*/ 2668 w 15298"/>
              <a:gd name="T9" fmla="*/ 9970 h 10413"/>
              <a:gd name="T10" fmla="*/ 14264 w 15298"/>
              <a:gd name="T11" fmla="*/ 3275 h 10413"/>
              <a:gd name="T12" fmla="*/ 14854 w 15298"/>
              <a:gd name="T13" fmla="*/ 1072 h 10413"/>
              <a:gd name="T14" fmla="*/ 14832 w 15298"/>
              <a:gd name="T15" fmla="*/ 1033 h 10413"/>
              <a:gd name="T16" fmla="*/ 12629 w 15298"/>
              <a:gd name="T17" fmla="*/ 443 h 10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98" h="10413">
                <a:moveTo>
                  <a:pt x="12629" y="443"/>
                </a:moveTo>
                <a:lnTo>
                  <a:pt x="1033" y="7138"/>
                </a:lnTo>
                <a:cubicBezTo>
                  <a:pt x="265" y="7582"/>
                  <a:pt x="0" y="8573"/>
                  <a:pt x="443" y="9341"/>
                </a:cubicBezTo>
                <a:lnTo>
                  <a:pt x="466" y="9380"/>
                </a:lnTo>
                <a:cubicBezTo>
                  <a:pt x="909" y="10147"/>
                  <a:pt x="1900" y="10413"/>
                  <a:pt x="2668" y="9970"/>
                </a:cubicBezTo>
                <a:lnTo>
                  <a:pt x="14264" y="3275"/>
                </a:lnTo>
                <a:cubicBezTo>
                  <a:pt x="15032" y="2831"/>
                  <a:pt x="15298" y="1840"/>
                  <a:pt x="14854" y="1072"/>
                </a:cubicBezTo>
                <a:lnTo>
                  <a:pt x="14832" y="1033"/>
                </a:lnTo>
                <a:cubicBezTo>
                  <a:pt x="14388" y="266"/>
                  <a:pt x="13397" y="0"/>
                  <a:pt x="12629" y="443"/>
                </a:cubicBezTo>
                <a:close/>
              </a:path>
            </a:pathLst>
          </a:cu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B26AD09B-1677-4AA6-AF14-F68B8B8AF2E6}"/>
              </a:ext>
            </a:extLst>
          </p:cNvPr>
          <p:cNvSpPr>
            <a:spLocks/>
          </p:cNvSpPr>
          <p:nvPr/>
        </p:nvSpPr>
        <p:spPr bwMode="auto">
          <a:xfrm>
            <a:off x="7072315" y="2571175"/>
            <a:ext cx="2430107" cy="1656262"/>
          </a:xfrm>
          <a:custGeom>
            <a:avLst/>
            <a:gdLst>
              <a:gd name="T0" fmla="*/ 2668 w 15298"/>
              <a:gd name="T1" fmla="*/ 444 h 10413"/>
              <a:gd name="T2" fmla="*/ 14264 w 15298"/>
              <a:gd name="T3" fmla="*/ 7139 h 10413"/>
              <a:gd name="T4" fmla="*/ 14854 w 15298"/>
              <a:gd name="T5" fmla="*/ 9341 h 10413"/>
              <a:gd name="T6" fmla="*/ 14832 w 15298"/>
              <a:gd name="T7" fmla="*/ 9380 h 10413"/>
              <a:gd name="T8" fmla="*/ 12630 w 15298"/>
              <a:gd name="T9" fmla="*/ 9970 h 10413"/>
              <a:gd name="T10" fmla="*/ 1034 w 15298"/>
              <a:gd name="T11" fmla="*/ 3275 h 10413"/>
              <a:gd name="T12" fmla="*/ 443 w 15298"/>
              <a:gd name="T13" fmla="*/ 1073 h 10413"/>
              <a:gd name="T14" fmla="*/ 466 w 15298"/>
              <a:gd name="T15" fmla="*/ 1034 h 10413"/>
              <a:gd name="T16" fmla="*/ 2668 w 15298"/>
              <a:gd name="T17" fmla="*/ 444 h 10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98" h="10413">
                <a:moveTo>
                  <a:pt x="2668" y="444"/>
                </a:moveTo>
                <a:lnTo>
                  <a:pt x="14264" y="7139"/>
                </a:lnTo>
                <a:cubicBezTo>
                  <a:pt x="15032" y="7582"/>
                  <a:pt x="15298" y="8573"/>
                  <a:pt x="14854" y="9341"/>
                </a:cubicBezTo>
                <a:lnTo>
                  <a:pt x="14832" y="9380"/>
                </a:lnTo>
                <a:cubicBezTo>
                  <a:pt x="14389" y="10148"/>
                  <a:pt x="13398" y="10413"/>
                  <a:pt x="12630" y="9970"/>
                </a:cubicBezTo>
                <a:lnTo>
                  <a:pt x="1034" y="3275"/>
                </a:lnTo>
                <a:cubicBezTo>
                  <a:pt x="266" y="2832"/>
                  <a:pt x="0" y="1841"/>
                  <a:pt x="443" y="1073"/>
                </a:cubicBezTo>
                <a:lnTo>
                  <a:pt x="466" y="1034"/>
                </a:lnTo>
                <a:cubicBezTo>
                  <a:pt x="909" y="266"/>
                  <a:pt x="1900" y="0"/>
                  <a:pt x="2668" y="444"/>
                </a:cubicBezTo>
                <a:close/>
              </a:path>
            </a:pathLst>
          </a:cu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67E8267-E9B1-4926-921F-42F7049453F9}"/>
              </a:ext>
            </a:extLst>
          </p:cNvPr>
          <p:cNvGrpSpPr/>
          <p:nvPr/>
        </p:nvGrpSpPr>
        <p:grpSpPr>
          <a:xfrm>
            <a:off x="1473036" y="3504014"/>
            <a:ext cx="811178" cy="811176"/>
            <a:chOff x="6263420" y="2116313"/>
            <a:chExt cx="840492" cy="84049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126D4E0-7B20-4331-B537-A9F8CC74BA8E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6739CC0-B0A0-460C-9FE0-98C55DA0502B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F98FF29-1F03-4272-9951-13C1A4D4BC34}"/>
              </a:ext>
            </a:extLst>
          </p:cNvPr>
          <p:cNvGrpSpPr/>
          <p:nvPr/>
        </p:nvGrpSpPr>
        <p:grpSpPr>
          <a:xfrm>
            <a:off x="3308801" y="4570029"/>
            <a:ext cx="811178" cy="811176"/>
            <a:chOff x="6263420" y="2116313"/>
            <a:chExt cx="840492" cy="84049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1A70082-94C6-49A0-994D-0EEF5E40A77A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5DB184E-C6F5-45BD-84A4-A2354AB6F6D0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BF5559-0390-4149-BFAE-2C2A61D11B91}"/>
              </a:ext>
            </a:extLst>
          </p:cNvPr>
          <p:cNvGrpSpPr/>
          <p:nvPr/>
        </p:nvGrpSpPr>
        <p:grpSpPr>
          <a:xfrm>
            <a:off x="4970128" y="3198818"/>
            <a:ext cx="811178" cy="811176"/>
            <a:chOff x="6263420" y="2116313"/>
            <a:chExt cx="840492" cy="840492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EDB7387-886C-4042-ACEE-E7391FEAA4FD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86CAFF6-DAE3-475B-9C36-D7C34A9A2969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8603C9F-83BD-46D6-8B25-165DDEFA31A3}"/>
              </a:ext>
            </a:extLst>
          </p:cNvPr>
          <p:cNvGrpSpPr/>
          <p:nvPr/>
        </p:nvGrpSpPr>
        <p:grpSpPr>
          <a:xfrm>
            <a:off x="6960869" y="2462685"/>
            <a:ext cx="811178" cy="811176"/>
            <a:chOff x="6263420" y="2116313"/>
            <a:chExt cx="840492" cy="840492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C484215-9CE2-4ECB-AC43-8C7754171436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D25CA74-2F9B-4D47-8566-BC383DFA9FB7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AF429F8-48DF-4325-8A2D-F34E710ED99F}"/>
              </a:ext>
            </a:extLst>
          </p:cNvPr>
          <p:cNvGrpSpPr/>
          <p:nvPr/>
        </p:nvGrpSpPr>
        <p:grpSpPr>
          <a:xfrm>
            <a:off x="8797752" y="3516211"/>
            <a:ext cx="811178" cy="811176"/>
            <a:chOff x="6263420" y="2116313"/>
            <a:chExt cx="840492" cy="840492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371E1EF-611B-4759-BB6D-BE89C2B06837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FFC1E03-7E32-41CE-BB4A-4074DC8CD5B5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753141E-54C5-4068-A9D8-64258B225885}"/>
              </a:ext>
            </a:extLst>
          </p:cNvPr>
          <p:cNvGrpSpPr/>
          <p:nvPr/>
        </p:nvGrpSpPr>
        <p:grpSpPr>
          <a:xfrm>
            <a:off x="2257695" y="2599411"/>
            <a:ext cx="2059792" cy="876802"/>
            <a:chOff x="1332108" y="4675802"/>
            <a:chExt cx="2059792" cy="87680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342B1E-1F3D-4C4B-8743-CD396CADA41D}"/>
                </a:ext>
              </a:extLst>
            </p:cNvPr>
            <p:cNvSpPr txBox="1"/>
            <p:nvPr/>
          </p:nvSpPr>
          <p:spPr>
            <a:xfrm>
              <a:off x="1332108" y="4675802"/>
              <a:ext cx="2059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Step One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2175034-90BA-49FC-8FD6-53DCBFB1D777}"/>
                </a:ext>
              </a:extLst>
            </p:cNvPr>
            <p:cNvSpPr txBox="1"/>
            <p:nvPr/>
          </p:nvSpPr>
          <p:spPr>
            <a:xfrm>
              <a:off x="1332108" y="5029384"/>
              <a:ext cx="2059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35C79"/>
                  </a:solidFill>
                  <a:cs typeface="Plus Jakarta Sans" pitchFamily="2" charset="0"/>
                </a:rPr>
                <a:t>A wonderful serenity has taken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487D538-5065-4FC8-BADB-54113386F628}"/>
              </a:ext>
            </a:extLst>
          </p:cNvPr>
          <p:cNvGrpSpPr/>
          <p:nvPr/>
        </p:nvGrpSpPr>
        <p:grpSpPr>
          <a:xfrm>
            <a:off x="4081911" y="5299048"/>
            <a:ext cx="2059792" cy="876802"/>
            <a:chOff x="1332108" y="4675802"/>
            <a:chExt cx="2059792" cy="876802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B50D096-92E4-4571-B422-CB3654BCAF65}"/>
                </a:ext>
              </a:extLst>
            </p:cNvPr>
            <p:cNvSpPr txBox="1"/>
            <p:nvPr/>
          </p:nvSpPr>
          <p:spPr>
            <a:xfrm>
              <a:off x="1332108" y="4675802"/>
              <a:ext cx="2059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Step Two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A2DAB38-0A81-4B58-8CF5-FE1A880D62AC}"/>
                </a:ext>
              </a:extLst>
            </p:cNvPr>
            <p:cNvSpPr txBox="1"/>
            <p:nvPr/>
          </p:nvSpPr>
          <p:spPr>
            <a:xfrm>
              <a:off x="1332108" y="5029384"/>
              <a:ext cx="2059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35C79"/>
                  </a:solidFill>
                  <a:cs typeface="Plus Jakarta Sans" pitchFamily="2" charset="0"/>
                </a:rPr>
                <a:t>A wonderful serenity has taken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EB1C302-D158-499B-95C7-E51061273CA4}"/>
              </a:ext>
            </a:extLst>
          </p:cNvPr>
          <p:cNvGrpSpPr/>
          <p:nvPr/>
        </p:nvGrpSpPr>
        <p:grpSpPr>
          <a:xfrm>
            <a:off x="5709253" y="4025601"/>
            <a:ext cx="2059792" cy="876802"/>
            <a:chOff x="1332108" y="4675802"/>
            <a:chExt cx="2059792" cy="87680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29E8727-C3A3-48C0-A607-EBE9E0C079F0}"/>
                </a:ext>
              </a:extLst>
            </p:cNvPr>
            <p:cNvSpPr txBox="1"/>
            <p:nvPr/>
          </p:nvSpPr>
          <p:spPr>
            <a:xfrm>
              <a:off x="1332108" y="4675802"/>
              <a:ext cx="2059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Step Three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1C10120-3762-40DA-B1FA-E7A77B2CB757}"/>
                </a:ext>
              </a:extLst>
            </p:cNvPr>
            <p:cNvSpPr txBox="1"/>
            <p:nvPr/>
          </p:nvSpPr>
          <p:spPr>
            <a:xfrm>
              <a:off x="1332108" y="5029384"/>
              <a:ext cx="2059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35C79"/>
                  </a:solidFill>
                  <a:cs typeface="Plus Jakarta Sans" pitchFamily="2" charset="0"/>
                </a:rPr>
                <a:t>A wonderful serenity has taken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B624F8F-CFA4-46CC-93A8-F213D3025120}"/>
              </a:ext>
            </a:extLst>
          </p:cNvPr>
          <p:cNvGrpSpPr/>
          <p:nvPr/>
        </p:nvGrpSpPr>
        <p:grpSpPr>
          <a:xfrm>
            <a:off x="8040016" y="1878672"/>
            <a:ext cx="2059792" cy="876802"/>
            <a:chOff x="1332108" y="4675802"/>
            <a:chExt cx="2059792" cy="876802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7618773-FA02-4DE8-8696-F5C778497720}"/>
                </a:ext>
              </a:extLst>
            </p:cNvPr>
            <p:cNvSpPr txBox="1"/>
            <p:nvPr/>
          </p:nvSpPr>
          <p:spPr>
            <a:xfrm>
              <a:off x="1332108" y="4675802"/>
              <a:ext cx="2059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Step Four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A471040-2C63-4D5B-81A3-729B1A73B0F1}"/>
                </a:ext>
              </a:extLst>
            </p:cNvPr>
            <p:cNvSpPr txBox="1"/>
            <p:nvPr/>
          </p:nvSpPr>
          <p:spPr>
            <a:xfrm>
              <a:off x="1332108" y="5029384"/>
              <a:ext cx="2059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35C79"/>
                  </a:solidFill>
                  <a:cs typeface="Plus Jakarta Sans" pitchFamily="2" charset="0"/>
                </a:rPr>
                <a:t>A wonderful serenity has taken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AC35BCF-6360-4A76-93EC-EFDAF65D0344}"/>
              </a:ext>
            </a:extLst>
          </p:cNvPr>
          <p:cNvGrpSpPr/>
          <p:nvPr/>
        </p:nvGrpSpPr>
        <p:grpSpPr>
          <a:xfrm>
            <a:off x="8995228" y="4524862"/>
            <a:ext cx="2059792" cy="876802"/>
            <a:chOff x="1332108" y="4675802"/>
            <a:chExt cx="2059792" cy="8768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E9667B8-E0B5-4A29-9DBC-996E45D9F8E7}"/>
                </a:ext>
              </a:extLst>
            </p:cNvPr>
            <p:cNvSpPr txBox="1"/>
            <p:nvPr/>
          </p:nvSpPr>
          <p:spPr>
            <a:xfrm>
              <a:off x="1332108" y="4675802"/>
              <a:ext cx="2059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Step Five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EC24284-6AF9-4AD5-AA3E-EC6F2E8CACE2}"/>
                </a:ext>
              </a:extLst>
            </p:cNvPr>
            <p:cNvSpPr txBox="1"/>
            <p:nvPr/>
          </p:nvSpPr>
          <p:spPr>
            <a:xfrm>
              <a:off x="1332108" y="5029384"/>
              <a:ext cx="2059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35C79"/>
                  </a:solidFill>
                  <a:cs typeface="Plus Jakarta Sans" pitchFamily="2" charset="0"/>
                </a:rPr>
                <a:t>A wonderful serenity has taken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012526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0" grpId="0" animBg="1"/>
          <p:bldP spid="5" grpId="0"/>
          <p:bldP spid="6" grpId="0"/>
          <p:bldP spid="12" grpId="0" animBg="1"/>
          <p:bldP spid="13" grpId="0" animBg="1"/>
          <p:bldP spid="14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0" grpId="0" animBg="1"/>
          <p:bldP spid="5" grpId="0"/>
          <p:bldP spid="6" grpId="0"/>
          <p:bldP spid="12" grpId="0" animBg="1"/>
          <p:bldP spid="13" grpId="0" animBg="1"/>
          <p:bldP spid="14" grpId="0" animBg="1"/>
          <p:bldP spid="15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D5B11B-01DD-40CE-8B48-58712CD5CFDB}"/>
              </a:ext>
            </a:extLst>
          </p:cNvPr>
          <p:cNvSpPr/>
          <p:nvPr/>
        </p:nvSpPr>
        <p:spPr>
          <a:xfrm>
            <a:off x="3996965" y="1442301"/>
            <a:ext cx="4198070" cy="3973398"/>
          </a:xfrm>
          <a:prstGeom prst="roundRect">
            <a:avLst>
              <a:gd name="adj" fmla="val 12004"/>
            </a:avLst>
          </a:prstGeom>
          <a:noFill/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D0D120-0D4B-4B9E-8B50-2D414E374CAC}"/>
              </a:ext>
            </a:extLst>
          </p:cNvPr>
          <p:cNvGrpSpPr/>
          <p:nvPr/>
        </p:nvGrpSpPr>
        <p:grpSpPr>
          <a:xfrm>
            <a:off x="4298452" y="1142059"/>
            <a:ext cx="3595097" cy="590493"/>
            <a:chOff x="4298452" y="1129968"/>
            <a:chExt cx="3595097" cy="590493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17A6375-49E1-47E5-ABEB-7D63CB63651D}"/>
                </a:ext>
              </a:extLst>
            </p:cNvPr>
            <p:cNvSpPr/>
            <p:nvPr/>
          </p:nvSpPr>
          <p:spPr>
            <a:xfrm>
              <a:off x="4298452" y="1129968"/>
              <a:ext cx="3595097" cy="590493"/>
            </a:xfrm>
            <a:prstGeom prst="roundRect">
              <a:avLst>
                <a:gd name="adj" fmla="val 39116"/>
              </a:avLst>
            </a:prstGeom>
            <a:grpFill/>
            <a:ln>
              <a:noFill/>
            </a:ln>
            <a:effectLst>
              <a:outerShdw blurRad="406400" dist="228600" dir="5400000" sx="90000" sy="90000" algn="ctr" rotWithShape="0">
                <a:schemeClr val="accent2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0F8E5B-1094-4E01-9482-9708F1E94504}"/>
                </a:ext>
              </a:extLst>
            </p:cNvPr>
            <p:cNvSpPr/>
            <p:nvPr/>
          </p:nvSpPr>
          <p:spPr>
            <a:xfrm>
              <a:off x="4298452" y="1129968"/>
              <a:ext cx="3595097" cy="590493"/>
            </a:xfrm>
            <a:prstGeom prst="roundRect">
              <a:avLst>
                <a:gd name="adj" fmla="val 39116"/>
              </a:avLst>
            </a:prstGeom>
            <a:grpFill/>
            <a:ln>
              <a:noFill/>
            </a:ln>
            <a:effectLst>
              <a:innerShdw blurRad="241300" dist="889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0CFF78-A86C-4278-9BF2-7C69FB8BDAE0}"/>
              </a:ext>
            </a:extLst>
          </p:cNvPr>
          <p:cNvSpPr txBox="1"/>
          <p:nvPr/>
        </p:nvSpPr>
        <p:spPr>
          <a:xfrm>
            <a:off x="4653025" y="1252639"/>
            <a:ext cx="288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26273C"/>
                </a:solidFill>
                <a:latin typeface="+mj-lt"/>
                <a:cs typeface="Plus Jakarta Sans" pitchFamily="2" charset="0"/>
              </a:defRPr>
            </a:lvl1pPr>
          </a:lstStyle>
          <a:p>
            <a:pPr algn="ctr"/>
            <a:r>
              <a:rPr lang="en-US" b="0" dirty="0">
                <a:solidFill>
                  <a:schemeClr val="bg1"/>
                </a:solidFill>
              </a:rPr>
              <a:t>Introduction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96BA04-CB4A-4687-9A99-522533A26D72}"/>
              </a:ext>
            </a:extLst>
          </p:cNvPr>
          <p:cNvGrpSpPr/>
          <p:nvPr/>
        </p:nvGrpSpPr>
        <p:grpSpPr>
          <a:xfrm>
            <a:off x="1055688" y="2112183"/>
            <a:ext cx="10080624" cy="2633932"/>
            <a:chOff x="1055688" y="2112183"/>
            <a:chExt cx="10080624" cy="2633932"/>
          </a:xfrm>
        </p:grpSpPr>
        <p:sp>
          <p:nvSpPr>
            <p:cNvPr id="19" name="Graphic 10">
              <a:extLst>
                <a:ext uri="{FF2B5EF4-FFF2-40B4-BE49-F238E27FC236}">
                  <a16:creationId xmlns:a16="http://schemas.microsoft.com/office/drawing/2014/main" id="{8769A7A7-A325-4505-8BC2-D5F6227A7609}"/>
                </a:ext>
              </a:extLst>
            </p:cNvPr>
            <p:cNvSpPr/>
            <p:nvPr/>
          </p:nvSpPr>
          <p:spPr>
            <a:xfrm>
              <a:off x="1055688" y="2112183"/>
              <a:ext cx="10080624" cy="2633932"/>
            </a:xfrm>
            <a:custGeom>
              <a:avLst/>
              <a:gdLst>
                <a:gd name="connsiteX0" fmla="*/ 0 w 12192000"/>
                <a:gd name="connsiteY0" fmla="*/ 895189 h 3185607"/>
                <a:gd name="connsiteX1" fmla="*/ 728630 w 12192000"/>
                <a:gd name="connsiteY1" fmla="*/ 134008 h 3185607"/>
                <a:gd name="connsiteX2" fmla="*/ 11463372 w 12192000"/>
                <a:gd name="connsiteY2" fmla="*/ 134003 h 3185607"/>
                <a:gd name="connsiteX3" fmla="*/ 12192000 w 12192000"/>
                <a:gd name="connsiteY3" fmla="*/ 895189 h 3185607"/>
                <a:gd name="connsiteX4" fmla="*/ 12192000 w 12192000"/>
                <a:gd name="connsiteY4" fmla="*/ 2277229 h 3185607"/>
                <a:gd name="connsiteX5" fmla="*/ 11466664 w 12192000"/>
                <a:gd name="connsiteY5" fmla="*/ 3038185 h 3185607"/>
                <a:gd name="connsiteX6" fmla="*/ 724998 w 12192000"/>
                <a:gd name="connsiteY6" fmla="*/ 3038434 h 3185607"/>
                <a:gd name="connsiteX7" fmla="*/ 0 w 12192000"/>
                <a:gd name="connsiteY7" fmla="*/ 2277527 h 3185607"/>
                <a:gd name="connsiteX8" fmla="*/ 0 w 12192000"/>
                <a:gd name="connsiteY8" fmla="*/ 895189 h 31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3185607">
                  <a:moveTo>
                    <a:pt x="0" y="895189"/>
                  </a:moveTo>
                  <a:cubicBezTo>
                    <a:pt x="0" y="487656"/>
                    <a:pt x="321487" y="151840"/>
                    <a:pt x="728630" y="134008"/>
                  </a:cubicBezTo>
                  <a:cubicBezTo>
                    <a:pt x="4807889" y="-44654"/>
                    <a:pt x="7384112" y="-44683"/>
                    <a:pt x="11463372" y="134003"/>
                  </a:cubicBezTo>
                  <a:cubicBezTo>
                    <a:pt x="11870494" y="151837"/>
                    <a:pt x="12192000" y="487653"/>
                    <a:pt x="12192000" y="895189"/>
                  </a:cubicBezTo>
                  <a:lnTo>
                    <a:pt x="12192000" y="2277229"/>
                  </a:lnTo>
                  <a:cubicBezTo>
                    <a:pt x="12192000" y="2683477"/>
                    <a:pt x="11872422" y="3018725"/>
                    <a:pt x="11466664" y="3038185"/>
                  </a:cubicBezTo>
                  <a:cubicBezTo>
                    <a:pt x="7374417" y="3234390"/>
                    <a:pt x="4797576" y="3235024"/>
                    <a:pt x="724998" y="3038434"/>
                  </a:cubicBezTo>
                  <a:cubicBezTo>
                    <a:pt x="319346" y="3018853"/>
                    <a:pt x="0" y="2683654"/>
                    <a:pt x="0" y="2277527"/>
                  </a:cubicBezTo>
                  <a:lnTo>
                    <a:pt x="0" y="8951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" name="Graphic 10">
              <a:extLst>
                <a:ext uri="{FF2B5EF4-FFF2-40B4-BE49-F238E27FC236}">
                  <a16:creationId xmlns:a16="http://schemas.microsoft.com/office/drawing/2014/main" id="{81CE0C84-9322-42F7-BB0A-CF9473748E27}"/>
                </a:ext>
              </a:extLst>
            </p:cNvPr>
            <p:cNvSpPr/>
            <p:nvPr/>
          </p:nvSpPr>
          <p:spPr>
            <a:xfrm>
              <a:off x="1055688" y="2112183"/>
              <a:ext cx="10080624" cy="2633932"/>
            </a:xfrm>
            <a:custGeom>
              <a:avLst/>
              <a:gdLst>
                <a:gd name="connsiteX0" fmla="*/ 0 w 12192000"/>
                <a:gd name="connsiteY0" fmla="*/ 895189 h 3185607"/>
                <a:gd name="connsiteX1" fmla="*/ 728630 w 12192000"/>
                <a:gd name="connsiteY1" fmla="*/ 134008 h 3185607"/>
                <a:gd name="connsiteX2" fmla="*/ 11463372 w 12192000"/>
                <a:gd name="connsiteY2" fmla="*/ 134003 h 3185607"/>
                <a:gd name="connsiteX3" fmla="*/ 12192000 w 12192000"/>
                <a:gd name="connsiteY3" fmla="*/ 895189 h 3185607"/>
                <a:gd name="connsiteX4" fmla="*/ 12192000 w 12192000"/>
                <a:gd name="connsiteY4" fmla="*/ 2277229 h 3185607"/>
                <a:gd name="connsiteX5" fmla="*/ 11466664 w 12192000"/>
                <a:gd name="connsiteY5" fmla="*/ 3038185 h 3185607"/>
                <a:gd name="connsiteX6" fmla="*/ 724998 w 12192000"/>
                <a:gd name="connsiteY6" fmla="*/ 3038434 h 3185607"/>
                <a:gd name="connsiteX7" fmla="*/ 0 w 12192000"/>
                <a:gd name="connsiteY7" fmla="*/ 2277527 h 3185607"/>
                <a:gd name="connsiteX8" fmla="*/ 0 w 12192000"/>
                <a:gd name="connsiteY8" fmla="*/ 895189 h 31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3185607">
                  <a:moveTo>
                    <a:pt x="0" y="895189"/>
                  </a:moveTo>
                  <a:cubicBezTo>
                    <a:pt x="0" y="487656"/>
                    <a:pt x="321487" y="151840"/>
                    <a:pt x="728630" y="134008"/>
                  </a:cubicBezTo>
                  <a:cubicBezTo>
                    <a:pt x="4807889" y="-44654"/>
                    <a:pt x="7384112" y="-44683"/>
                    <a:pt x="11463372" y="134003"/>
                  </a:cubicBezTo>
                  <a:cubicBezTo>
                    <a:pt x="11870494" y="151837"/>
                    <a:pt x="12192000" y="487653"/>
                    <a:pt x="12192000" y="895189"/>
                  </a:cubicBezTo>
                  <a:lnTo>
                    <a:pt x="12192000" y="2277229"/>
                  </a:lnTo>
                  <a:cubicBezTo>
                    <a:pt x="12192000" y="2683477"/>
                    <a:pt x="11872422" y="3018725"/>
                    <a:pt x="11466664" y="3038185"/>
                  </a:cubicBezTo>
                  <a:cubicBezTo>
                    <a:pt x="7374417" y="3234390"/>
                    <a:pt x="4797576" y="3235024"/>
                    <a:pt x="724998" y="3038434"/>
                  </a:cubicBezTo>
                  <a:cubicBezTo>
                    <a:pt x="319346" y="3018853"/>
                    <a:pt x="0" y="2683654"/>
                    <a:pt x="0" y="2277527"/>
                  </a:cubicBezTo>
                  <a:lnTo>
                    <a:pt x="0" y="8951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FF5140F-7E1D-45E5-A9BC-4598734F261C}"/>
              </a:ext>
            </a:extLst>
          </p:cNvPr>
          <p:cNvSpPr txBox="1"/>
          <p:nvPr/>
        </p:nvSpPr>
        <p:spPr>
          <a:xfrm>
            <a:off x="1276350" y="2459504"/>
            <a:ext cx="9639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Product Innovation Workshop 2022</a:t>
            </a:r>
          </a:p>
        </p:txBody>
      </p:sp>
    </p:spTree>
    <p:extLst>
      <p:ext uri="{BB962C8B-B14F-4D97-AF65-F5344CB8AC3E}">
        <p14:creationId xmlns:p14="http://schemas.microsoft.com/office/powerpoint/2010/main" val="971443593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6" grpId="0"/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6" grpId="0"/>
          <p:bldP spid="2" grpId="0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613457-9785-4C58-814E-EAFB0AE9D325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Business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AB0DE-D4BD-4D19-80CD-32CAF0403B80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2DFFBD-800B-448A-8091-A1B0D168F6D4}"/>
              </a:ext>
            </a:extLst>
          </p:cNvPr>
          <p:cNvGrpSpPr/>
          <p:nvPr/>
        </p:nvGrpSpPr>
        <p:grpSpPr>
          <a:xfrm>
            <a:off x="1840510" y="2371725"/>
            <a:ext cx="8818759" cy="3391089"/>
            <a:chOff x="1840510" y="2371725"/>
            <a:chExt cx="8818759" cy="339108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14D127B-18DC-47D9-962F-A4E32F229AC0}"/>
                </a:ext>
              </a:extLst>
            </p:cNvPr>
            <p:cNvCxnSpPr>
              <a:cxnSpLocks/>
            </p:cNvCxnSpPr>
            <p:nvPr/>
          </p:nvCxnSpPr>
          <p:spPr>
            <a:xfrm>
              <a:off x="1840510" y="5762814"/>
              <a:ext cx="8818759" cy="0"/>
            </a:xfrm>
            <a:prstGeom prst="line">
              <a:avLst/>
            </a:prstGeom>
            <a:solidFill>
              <a:srgbClr val="E4ECFB"/>
            </a:solidFill>
            <a:ln>
              <a:solidFill>
                <a:srgbClr val="B3C5EA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2BBAA2A-3B53-462E-B73C-892F8FD2E2FA}"/>
                </a:ext>
              </a:extLst>
            </p:cNvPr>
            <p:cNvCxnSpPr>
              <a:cxnSpLocks/>
            </p:cNvCxnSpPr>
            <p:nvPr/>
          </p:nvCxnSpPr>
          <p:spPr>
            <a:xfrm>
              <a:off x="1840510" y="2371725"/>
              <a:ext cx="0" cy="3391089"/>
            </a:xfrm>
            <a:prstGeom prst="line">
              <a:avLst/>
            </a:prstGeom>
            <a:solidFill>
              <a:srgbClr val="E4ECFB"/>
            </a:solidFill>
            <a:ln>
              <a:solidFill>
                <a:srgbClr val="B3C5EA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AF389-9140-4452-8020-F75581220F75}"/>
              </a:ext>
            </a:extLst>
          </p:cNvPr>
          <p:cNvSpPr/>
          <p:nvPr/>
        </p:nvSpPr>
        <p:spPr>
          <a:xfrm rot="16200000">
            <a:off x="1022423" y="4944727"/>
            <a:ext cx="1328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Product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F2BA2-4333-4A28-A8DE-E0B67827C8FE}"/>
              </a:ext>
            </a:extLst>
          </p:cNvPr>
          <p:cNvSpPr/>
          <p:nvPr/>
        </p:nvSpPr>
        <p:spPr>
          <a:xfrm rot="16200000">
            <a:off x="1022425" y="2846586"/>
            <a:ext cx="1328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Market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189E82-8494-4D5C-B337-A7A54AE84284}"/>
              </a:ext>
            </a:extLst>
          </p:cNvPr>
          <p:cNvSpPr/>
          <p:nvPr/>
        </p:nvSpPr>
        <p:spPr>
          <a:xfrm>
            <a:off x="2814638" y="4229101"/>
            <a:ext cx="504825" cy="1533711"/>
          </a:xfrm>
          <a:prstGeom prst="rect">
            <a:avLst/>
          </a:prstGeom>
          <a:gradFill flip="none" rotWithShape="1">
            <a:gsLst>
              <a:gs pos="90000">
                <a:srgbClr val="E4ECFB">
                  <a:alpha val="0"/>
                </a:srgbClr>
              </a:gs>
              <a:gs pos="15000">
                <a:srgbClr val="E4EC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470B84-DD5C-4BEC-9987-8E880E71BF31}"/>
              </a:ext>
            </a:extLst>
          </p:cNvPr>
          <p:cNvSpPr/>
          <p:nvPr/>
        </p:nvSpPr>
        <p:spPr>
          <a:xfrm>
            <a:off x="2384625" y="5858073"/>
            <a:ext cx="1364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2021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5F39AB-E248-4B2C-9330-3F67D240D168}"/>
              </a:ext>
            </a:extLst>
          </p:cNvPr>
          <p:cNvGrpSpPr/>
          <p:nvPr/>
        </p:nvGrpSpPr>
        <p:grpSpPr>
          <a:xfrm>
            <a:off x="2388264" y="3021092"/>
            <a:ext cx="1357572" cy="1279890"/>
            <a:chOff x="2448789" y="2673264"/>
            <a:chExt cx="1357572" cy="127989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FF2F4A6-D248-4A81-A9E5-E5F269A896AD}"/>
                </a:ext>
              </a:extLst>
            </p:cNvPr>
            <p:cNvGrpSpPr/>
            <p:nvPr/>
          </p:nvGrpSpPr>
          <p:grpSpPr>
            <a:xfrm>
              <a:off x="2448789" y="2673264"/>
              <a:ext cx="1357572" cy="1279890"/>
              <a:chOff x="1055688" y="2572339"/>
              <a:chExt cx="1357572" cy="1279890"/>
            </a:xfrm>
            <a:solidFill>
              <a:schemeClr val="bg1"/>
            </a:solidFill>
          </p:grpSpPr>
          <p:sp>
            <p:nvSpPr>
              <p:cNvPr id="18" name="Graphic 33">
                <a:extLst>
                  <a:ext uri="{FF2B5EF4-FFF2-40B4-BE49-F238E27FC236}">
                    <a16:creationId xmlns:a16="http://schemas.microsoft.com/office/drawing/2014/main" id="{6A676FC9-58D8-4C47-B1B7-2FFE84E8505C}"/>
                  </a:ext>
                </a:extLst>
              </p:cNvPr>
              <p:cNvSpPr/>
              <p:nvPr/>
            </p:nvSpPr>
            <p:spPr>
              <a:xfrm>
                <a:off x="1055688" y="2572339"/>
                <a:ext cx="1357572" cy="1279890"/>
              </a:xfrm>
              <a:custGeom>
                <a:avLst/>
                <a:gdLst>
                  <a:gd name="connsiteX0" fmla="*/ 0 w 3495675"/>
                  <a:gd name="connsiteY0" fmla="*/ 743824 h 3295649"/>
                  <a:gd name="connsiteX1" fmla="*/ 584518 w 3495675"/>
                  <a:gd name="connsiteY1" fmla="*/ 74343 h 3295649"/>
                  <a:gd name="connsiteX2" fmla="*/ 2909983 w 3495675"/>
                  <a:gd name="connsiteY2" fmla="*/ 74897 h 3295649"/>
                  <a:gd name="connsiteX3" fmla="*/ 3495675 w 3495675"/>
                  <a:gd name="connsiteY3" fmla="*/ 744926 h 3295649"/>
                  <a:gd name="connsiteX4" fmla="*/ 3495675 w 3495675"/>
                  <a:gd name="connsiteY4" fmla="*/ 2559625 h 3295649"/>
                  <a:gd name="connsiteX5" fmla="*/ 2897972 w 3495675"/>
                  <a:gd name="connsiteY5" fmla="*/ 3231899 h 3295649"/>
                  <a:gd name="connsiteX6" fmla="*/ 597572 w 3495675"/>
                  <a:gd name="connsiteY6" fmla="*/ 3231956 h 3295649"/>
                  <a:gd name="connsiteX7" fmla="*/ 0 w 3495675"/>
                  <a:gd name="connsiteY7" fmla="*/ 2559749 h 3295649"/>
                  <a:gd name="connsiteX8" fmla="*/ 0 w 3495675"/>
                  <a:gd name="connsiteY8" fmla="*/ 743824 h 329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95675" h="3295649">
                    <a:moveTo>
                      <a:pt x="0" y="743824"/>
                    </a:moveTo>
                    <a:cubicBezTo>
                      <a:pt x="0" y="404710"/>
                      <a:pt x="247755" y="114206"/>
                      <a:pt x="584518" y="74343"/>
                    </a:cubicBezTo>
                    <a:cubicBezTo>
                      <a:pt x="1427150" y="-25398"/>
                      <a:pt x="2067516" y="-24346"/>
                      <a:pt x="2909983" y="74897"/>
                    </a:cubicBezTo>
                    <a:cubicBezTo>
                      <a:pt x="3247244" y="114628"/>
                      <a:pt x="3495675" y="405331"/>
                      <a:pt x="3495675" y="744926"/>
                    </a:cubicBezTo>
                    <a:lnTo>
                      <a:pt x="3495675" y="2559625"/>
                    </a:lnTo>
                    <a:cubicBezTo>
                      <a:pt x="3495675" y="2903954"/>
                      <a:pt x="3240519" y="3196933"/>
                      <a:pt x="2897972" y="3231899"/>
                    </a:cubicBezTo>
                    <a:cubicBezTo>
                      <a:pt x="2065982" y="3316824"/>
                      <a:pt x="1429845" y="3316958"/>
                      <a:pt x="597572" y="3231956"/>
                    </a:cubicBezTo>
                    <a:cubicBezTo>
                      <a:pt x="255080" y="3196981"/>
                      <a:pt x="0" y="2904020"/>
                      <a:pt x="0" y="2559749"/>
                    </a:cubicBezTo>
                    <a:lnTo>
                      <a:pt x="0" y="743824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482600" dist="254000" dir="5400000" sx="90000" sy="90000" algn="ctr" rotWithShape="0">
                  <a:srgbClr val="93A4CB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9" name="Graphic 33">
                <a:extLst>
                  <a:ext uri="{FF2B5EF4-FFF2-40B4-BE49-F238E27FC236}">
                    <a16:creationId xmlns:a16="http://schemas.microsoft.com/office/drawing/2014/main" id="{0189706E-078A-40C1-9FDE-E6F015EF3D5B}"/>
                  </a:ext>
                </a:extLst>
              </p:cNvPr>
              <p:cNvSpPr/>
              <p:nvPr/>
            </p:nvSpPr>
            <p:spPr>
              <a:xfrm>
                <a:off x="1055688" y="2572339"/>
                <a:ext cx="1357572" cy="1279890"/>
              </a:xfrm>
              <a:custGeom>
                <a:avLst/>
                <a:gdLst>
                  <a:gd name="connsiteX0" fmla="*/ 0 w 3495675"/>
                  <a:gd name="connsiteY0" fmla="*/ 743824 h 3295649"/>
                  <a:gd name="connsiteX1" fmla="*/ 584518 w 3495675"/>
                  <a:gd name="connsiteY1" fmla="*/ 74343 h 3295649"/>
                  <a:gd name="connsiteX2" fmla="*/ 2909983 w 3495675"/>
                  <a:gd name="connsiteY2" fmla="*/ 74897 h 3295649"/>
                  <a:gd name="connsiteX3" fmla="*/ 3495675 w 3495675"/>
                  <a:gd name="connsiteY3" fmla="*/ 744926 h 3295649"/>
                  <a:gd name="connsiteX4" fmla="*/ 3495675 w 3495675"/>
                  <a:gd name="connsiteY4" fmla="*/ 2559625 h 3295649"/>
                  <a:gd name="connsiteX5" fmla="*/ 2897972 w 3495675"/>
                  <a:gd name="connsiteY5" fmla="*/ 3231899 h 3295649"/>
                  <a:gd name="connsiteX6" fmla="*/ 597572 w 3495675"/>
                  <a:gd name="connsiteY6" fmla="*/ 3231956 h 3295649"/>
                  <a:gd name="connsiteX7" fmla="*/ 0 w 3495675"/>
                  <a:gd name="connsiteY7" fmla="*/ 2559749 h 3295649"/>
                  <a:gd name="connsiteX8" fmla="*/ 0 w 3495675"/>
                  <a:gd name="connsiteY8" fmla="*/ 743824 h 329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95675" h="3295649">
                    <a:moveTo>
                      <a:pt x="0" y="743824"/>
                    </a:moveTo>
                    <a:cubicBezTo>
                      <a:pt x="0" y="404710"/>
                      <a:pt x="247755" y="114206"/>
                      <a:pt x="584518" y="74343"/>
                    </a:cubicBezTo>
                    <a:cubicBezTo>
                      <a:pt x="1427150" y="-25398"/>
                      <a:pt x="2067516" y="-24346"/>
                      <a:pt x="2909983" y="74897"/>
                    </a:cubicBezTo>
                    <a:cubicBezTo>
                      <a:pt x="3247244" y="114628"/>
                      <a:pt x="3495675" y="405331"/>
                      <a:pt x="3495675" y="744926"/>
                    </a:cubicBezTo>
                    <a:lnTo>
                      <a:pt x="3495675" y="2559625"/>
                    </a:lnTo>
                    <a:cubicBezTo>
                      <a:pt x="3495675" y="2903954"/>
                      <a:pt x="3240519" y="3196933"/>
                      <a:pt x="2897972" y="3231899"/>
                    </a:cubicBezTo>
                    <a:cubicBezTo>
                      <a:pt x="2065982" y="3316824"/>
                      <a:pt x="1429845" y="3316958"/>
                      <a:pt x="597572" y="3231956"/>
                    </a:cubicBezTo>
                    <a:cubicBezTo>
                      <a:pt x="255080" y="3196981"/>
                      <a:pt x="0" y="2904020"/>
                      <a:pt x="0" y="2559749"/>
                    </a:cubicBezTo>
                    <a:lnTo>
                      <a:pt x="0" y="743824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419100" dist="1016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704A76D-E1B7-4835-9884-D024C0DD268D}"/>
                </a:ext>
              </a:extLst>
            </p:cNvPr>
            <p:cNvGrpSpPr/>
            <p:nvPr/>
          </p:nvGrpSpPr>
          <p:grpSpPr>
            <a:xfrm>
              <a:off x="2495034" y="2785546"/>
              <a:ext cx="1265082" cy="964531"/>
              <a:chOff x="5330705" y="4364368"/>
              <a:chExt cx="1265082" cy="96453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C074FD-59BB-4B6C-A19D-366CF200D104}"/>
                  </a:ext>
                </a:extLst>
              </p:cNvPr>
              <p:cNvSpPr txBox="1"/>
              <p:nvPr/>
            </p:nvSpPr>
            <p:spPr>
              <a:xfrm>
                <a:off x="5330705" y="4364368"/>
                <a:ext cx="12650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gradFill>
                      <a:gsLst>
                        <a:gs pos="95000">
                          <a:schemeClr val="accent2"/>
                        </a:gs>
                        <a:gs pos="5000">
                          <a:schemeClr val="accent1"/>
                        </a:gs>
                      </a:gsLst>
                      <a:path path="circle">
                        <a:fillToRect r="100000" b="100000"/>
                      </a:path>
                    </a:gradFill>
                    <a:latin typeface="+mj-lt"/>
                    <a:cs typeface="Plus Jakarta Sans" pitchFamily="2" charset="0"/>
                  </a:rPr>
                  <a:t>3M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CCB398-6E7A-4BB2-B324-C2A5CDA5B598}"/>
                  </a:ext>
                </a:extLst>
              </p:cNvPr>
              <p:cNvSpPr txBox="1"/>
              <p:nvPr/>
            </p:nvSpPr>
            <p:spPr>
              <a:xfrm>
                <a:off x="5330705" y="5021122"/>
                <a:ext cx="12650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26273C"/>
                    </a:solidFill>
                    <a:latin typeface="+mj-lt"/>
                    <a:cs typeface="Plus Jakarta Sans" pitchFamily="2" charset="0"/>
                  </a:rPr>
                  <a:t>Profit</a:t>
                </a:r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5F82924-87F7-4A0E-AF82-70D315E33A48}"/>
              </a:ext>
            </a:extLst>
          </p:cNvPr>
          <p:cNvSpPr/>
          <p:nvPr/>
        </p:nvSpPr>
        <p:spPr>
          <a:xfrm>
            <a:off x="4961286" y="3864405"/>
            <a:ext cx="504825" cy="1898408"/>
          </a:xfrm>
          <a:prstGeom prst="rect">
            <a:avLst/>
          </a:prstGeom>
          <a:gradFill flip="none" rotWithShape="1">
            <a:gsLst>
              <a:gs pos="90000">
                <a:srgbClr val="E4ECFB">
                  <a:alpha val="0"/>
                </a:srgbClr>
              </a:gs>
              <a:gs pos="15000">
                <a:srgbClr val="E4EC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C4F4D4-B3C8-4C04-80F7-1E002027F920}"/>
              </a:ext>
            </a:extLst>
          </p:cNvPr>
          <p:cNvSpPr/>
          <p:nvPr/>
        </p:nvSpPr>
        <p:spPr>
          <a:xfrm>
            <a:off x="4531273" y="5858073"/>
            <a:ext cx="1364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2022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7D7848D-6BD2-44C3-A0A0-9680C4DC306A}"/>
              </a:ext>
            </a:extLst>
          </p:cNvPr>
          <p:cNvGrpSpPr/>
          <p:nvPr/>
        </p:nvGrpSpPr>
        <p:grpSpPr>
          <a:xfrm>
            <a:off x="4534912" y="2684815"/>
            <a:ext cx="1357572" cy="1279890"/>
            <a:chOff x="2448789" y="2673264"/>
            <a:chExt cx="1357572" cy="127989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FB26C37-8609-4B16-B19A-7E02DE8F2D97}"/>
                </a:ext>
              </a:extLst>
            </p:cNvPr>
            <p:cNvGrpSpPr/>
            <p:nvPr/>
          </p:nvGrpSpPr>
          <p:grpSpPr>
            <a:xfrm>
              <a:off x="2448789" y="2673264"/>
              <a:ext cx="1357572" cy="1279890"/>
              <a:chOff x="1055688" y="2572339"/>
              <a:chExt cx="1357572" cy="1279890"/>
            </a:xfrm>
            <a:solidFill>
              <a:schemeClr val="bg1"/>
            </a:solidFill>
          </p:grpSpPr>
          <p:sp>
            <p:nvSpPr>
              <p:cNvPr id="37" name="Graphic 33">
                <a:extLst>
                  <a:ext uri="{FF2B5EF4-FFF2-40B4-BE49-F238E27FC236}">
                    <a16:creationId xmlns:a16="http://schemas.microsoft.com/office/drawing/2014/main" id="{6EA44F59-0B2B-4425-8E30-93CDC0279657}"/>
                  </a:ext>
                </a:extLst>
              </p:cNvPr>
              <p:cNvSpPr/>
              <p:nvPr/>
            </p:nvSpPr>
            <p:spPr>
              <a:xfrm>
                <a:off x="1055688" y="2572339"/>
                <a:ext cx="1357572" cy="1279890"/>
              </a:xfrm>
              <a:custGeom>
                <a:avLst/>
                <a:gdLst>
                  <a:gd name="connsiteX0" fmla="*/ 0 w 3495675"/>
                  <a:gd name="connsiteY0" fmla="*/ 743824 h 3295649"/>
                  <a:gd name="connsiteX1" fmla="*/ 584518 w 3495675"/>
                  <a:gd name="connsiteY1" fmla="*/ 74343 h 3295649"/>
                  <a:gd name="connsiteX2" fmla="*/ 2909983 w 3495675"/>
                  <a:gd name="connsiteY2" fmla="*/ 74897 h 3295649"/>
                  <a:gd name="connsiteX3" fmla="*/ 3495675 w 3495675"/>
                  <a:gd name="connsiteY3" fmla="*/ 744926 h 3295649"/>
                  <a:gd name="connsiteX4" fmla="*/ 3495675 w 3495675"/>
                  <a:gd name="connsiteY4" fmla="*/ 2559625 h 3295649"/>
                  <a:gd name="connsiteX5" fmla="*/ 2897972 w 3495675"/>
                  <a:gd name="connsiteY5" fmla="*/ 3231899 h 3295649"/>
                  <a:gd name="connsiteX6" fmla="*/ 597572 w 3495675"/>
                  <a:gd name="connsiteY6" fmla="*/ 3231956 h 3295649"/>
                  <a:gd name="connsiteX7" fmla="*/ 0 w 3495675"/>
                  <a:gd name="connsiteY7" fmla="*/ 2559749 h 3295649"/>
                  <a:gd name="connsiteX8" fmla="*/ 0 w 3495675"/>
                  <a:gd name="connsiteY8" fmla="*/ 743824 h 329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95675" h="3295649">
                    <a:moveTo>
                      <a:pt x="0" y="743824"/>
                    </a:moveTo>
                    <a:cubicBezTo>
                      <a:pt x="0" y="404710"/>
                      <a:pt x="247755" y="114206"/>
                      <a:pt x="584518" y="74343"/>
                    </a:cubicBezTo>
                    <a:cubicBezTo>
                      <a:pt x="1427150" y="-25398"/>
                      <a:pt x="2067516" y="-24346"/>
                      <a:pt x="2909983" y="74897"/>
                    </a:cubicBezTo>
                    <a:cubicBezTo>
                      <a:pt x="3247244" y="114628"/>
                      <a:pt x="3495675" y="405331"/>
                      <a:pt x="3495675" y="744926"/>
                    </a:cubicBezTo>
                    <a:lnTo>
                      <a:pt x="3495675" y="2559625"/>
                    </a:lnTo>
                    <a:cubicBezTo>
                      <a:pt x="3495675" y="2903954"/>
                      <a:pt x="3240519" y="3196933"/>
                      <a:pt x="2897972" y="3231899"/>
                    </a:cubicBezTo>
                    <a:cubicBezTo>
                      <a:pt x="2065982" y="3316824"/>
                      <a:pt x="1429845" y="3316958"/>
                      <a:pt x="597572" y="3231956"/>
                    </a:cubicBezTo>
                    <a:cubicBezTo>
                      <a:pt x="255080" y="3196981"/>
                      <a:pt x="0" y="2904020"/>
                      <a:pt x="0" y="2559749"/>
                    </a:cubicBezTo>
                    <a:lnTo>
                      <a:pt x="0" y="743824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482600" dist="254000" dir="5400000" sx="90000" sy="90000" algn="ctr" rotWithShape="0">
                  <a:srgbClr val="93A4CB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8" name="Graphic 33">
                <a:extLst>
                  <a:ext uri="{FF2B5EF4-FFF2-40B4-BE49-F238E27FC236}">
                    <a16:creationId xmlns:a16="http://schemas.microsoft.com/office/drawing/2014/main" id="{477F44FF-09C5-4232-AA79-340D180A5222}"/>
                  </a:ext>
                </a:extLst>
              </p:cNvPr>
              <p:cNvSpPr/>
              <p:nvPr/>
            </p:nvSpPr>
            <p:spPr>
              <a:xfrm>
                <a:off x="1055688" y="2572339"/>
                <a:ext cx="1357572" cy="1279890"/>
              </a:xfrm>
              <a:custGeom>
                <a:avLst/>
                <a:gdLst>
                  <a:gd name="connsiteX0" fmla="*/ 0 w 3495675"/>
                  <a:gd name="connsiteY0" fmla="*/ 743824 h 3295649"/>
                  <a:gd name="connsiteX1" fmla="*/ 584518 w 3495675"/>
                  <a:gd name="connsiteY1" fmla="*/ 74343 h 3295649"/>
                  <a:gd name="connsiteX2" fmla="*/ 2909983 w 3495675"/>
                  <a:gd name="connsiteY2" fmla="*/ 74897 h 3295649"/>
                  <a:gd name="connsiteX3" fmla="*/ 3495675 w 3495675"/>
                  <a:gd name="connsiteY3" fmla="*/ 744926 h 3295649"/>
                  <a:gd name="connsiteX4" fmla="*/ 3495675 w 3495675"/>
                  <a:gd name="connsiteY4" fmla="*/ 2559625 h 3295649"/>
                  <a:gd name="connsiteX5" fmla="*/ 2897972 w 3495675"/>
                  <a:gd name="connsiteY5" fmla="*/ 3231899 h 3295649"/>
                  <a:gd name="connsiteX6" fmla="*/ 597572 w 3495675"/>
                  <a:gd name="connsiteY6" fmla="*/ 3231956 h 3295649"/>
                  <a:gd name="connsiteX7" fmla="*/ 0 w 3495675"/>
                  <a:gd name="connsiteY7" fmla="*/ 2559749 h 3295649"/>
                  <a:gd name="connsiteX8" fmla="*/ 0 w 3495675"/>
                  <a:gd name="connsiteY8" fmla="*/ 743824 h 329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95675" h="3295649">
                    <a:moveTo>
                      <a:pt x="0" y="743824"/>
                    </a:moveTo>
                    <a:cubicBezTo>
                      <a:pt x="0" y="404710"/>
                      <a:pt x="247755" y="114206"/>
                      <a:pt x="584518" y="74343"/>
                    </a:cubicBezTo>
                    <a:cubicBezTo>
                      <a:pt x="1427150" y="-25398"/>
                      <a:pt x="2067516" y="-24346"/>
                      <a:pt x="2909983" y="74897"/>
                    </a:cubicBezTo>
                    <a:cubicBezTo>
                      <a:pt x="3247244" y="114628"/>
                      <a:pt x="3495675" y="405331"/>
                      <a:pt x="3495675" y="744926"/>
                    </a:cubicBezTo>
                    <a:lnTo>
                      <a:pt x="3495675" y="2559625"/>
                    </a:lnTo>
                    <a:cubicBezTo>
                      <a:pt x="3495675" y="2903954"/>
                      <a:pt x="3240519" y="3196933"/>
                      <a:pt x="2897972" y="3231899"/>
                    </a:cubicBezTo>
                    <a:cubicBezTo>
                      <a:pt x="2065982" y="3316824"/>
                      <a:pt x="1429845" y="3316958"/>
                      <a:pt x="597572" y="3231956"/>
                    </a:cubicBezTo>
                    <a:cubicBezTo>
                      <a:pt x="255080" y="3196981"/>
                      <a:pt x="0" y="2904020"/>
                      <a:pt x="0" y="2559749"/>
                    </a:cubicBezTo>
                    <a:lnTo>
                      <a:pt x="0" y="743824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419100" dist="1016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4A995B4-2180-475B-80AE-42BA14FE4D50}"/>
                </a:ext>
              </a:extLst>
            </p:cNvPr>
            <p:cNvGrpSpPr/>
            <p:nvPr/>
          </p:nvGrpSpPr>
          <p:grpSpPr>
            <a:xfrm>
              <a:off x="2495034" y="2785546"/>
              <a:ext cx="1265082" cy="964531"/>
              <a:chOff x="5330705" y="4364368"/>
              <a:chExt cx="1265082" cy="96453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9829E2-5488-4335-ACE4-9D4CE649508C}"/>
                  </a:ext>
                </a:extLst>
              </p:cNvPr>
              <p:cNvSpPr txBox="1"/>
              <p:nvPr/>
            </p:nvSpPr>
            <p:spPr>
              <a:xfrm>
                <a:off x="5330705" y="4364368"/>
                <a:ext cx="12650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gradFill>
                      <a:gsLst>
                        <a:gs pos="95000">
                          <a:schemeClr val="accent4"/>
                        </a:gs>
                        <a:gs pos="5000">
                          <a:schemeClr val="accent3"/>
                        </a:gs>
                      </a:gsLst>
                      <a:path path="circle">
                        <a:fillToRect r="100000" b="100000"/>
                      </a:path>
                    </a:gradFill>
                    <a:latin typeface="+mj-lt"/>
                    <a:cs typeface="Plus Jakarta Sans" pitchFamily="2" charset="0"/>
                  </a:rPr>
                  <a:t>5M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C395BE-B232-4A92-937C-BAD0AEB9C8A9}"/>
                  </a:ext>
                </a:extLst>
              </p:cNvPr>
              <p:cNvSpPr txBox="1"/>
              <p:nvPr/>
            </p:nvSpPr>
            <p:spPr>
              <a:xfrm>
                <a:off x="5330705" y="5021122"/>
                <a:ext cx="12650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26273C"/>
                    </a:solidFill>
                    <a:latin typeface="+mj-lt"/>
                    <a:cs typeface="Plus Jakarta Sans" pitchFamily="2" charset="0"/>
                  </a:rPr>
                  <a:t>Profit</a:t>
                </a:r>
              </a:p>
            </p:txBody>
          </p:sp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B5FE330E-27D4-420C-8756-C12E55711143}"/>
              </a:ext>
            </a:extLst>
          </p:cNvPr>
          <p:cNvSpPr/>
          <p:nvPr/>
        </p:nvSpPr>
        <p:spPr>
          <a:xfrm>
            <a:off x="7107934" y="5098902"/>
            <a:ext cx="504825" cy="663910"/>
          </a:xfrm>
          <a:prstGeom prst="rect">
            <a:avLst/>
          </a:prstGeom>
          <a:gradFill flip="none" rotWithShape="1">
            <a:gsLst>
              <a:gs pos="90000">
                <a:srgbClr val="E4ECFB">
                  <a:alpha val="0"/>
                </a:srgbClr>
              </a:gs>
              <a:gs pos="15000">
                <a:srgbClr val="E4EC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37431B-CF0B-48EF-9431-8EC7EB68DB55}"/>
              </a:ext>
            </a:extLst>
          </p:cNvPr>
          <p:cNvSpPr/>
          <p:nvPr/>
        </p:nvSpPr>
        <p:spPr>
          <a:xfrm>
            <a:off x="6677921" y="5858073"/>
            <a:ext cx="1364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2023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C679CBF-881A-4CFA-BEF3-D9FE8A46780A}"/>
              </a:ext>
            </a:extLst>
          </p:cNvPr>
          <p:cNvGrpSpPr/>
          <p:nvPr/>
        </p:nvGrpSpPr>
        <p:grpSpPr>
          <a:xfrm>
            <a:off x="6681560" y="3933001"/>
            <a:ext cx="1357572" cy="1279890"/>
            <a:chOff x="2448789" y="2673264"/>
            <a:chExt cx="1357572" cy="127989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B58D034-DB68-49BA-B87E-2F30D9EE4032}"/>
                </a:ext>
              </a:extLst>
            </p:cNvPr>
            <p:cNvGrpSpPr/>
            <p:nvPr/>
          </p:nvGrpSpPr>
          <p:grpSpPr>
            <a:xfrm>
              <a:off x="2448789" y="2673264"/>
              <a:ext cx="1357572" cy="1279890"/>
              <a:chOff x="1055688" y="2572339"/>
              <a:chExt cx="1357572" cy="1279890"/>
            </a:xfrm>
            <a:solidFill>
              <a:schemeClr val="bg1"/>
            </a:solidFill>
          </p:grpSpPr>
          <p:sp>
            <p:nvSpPr>
              <p:cNvPr id="47" name="Graphic 33">
                <a:extLst>
                  <a:ext uri="{FF2B5EF4-FFF2-40B4-BE49-F238E27FC236}">
                    <a16:creationId xmlns:a16="http://schemas.microsoft.com/office/drawing/2014/main" id="{06E17C90-A5A3-4043-80BA-F63D34006FA2}"/>
                  </a:ext>
                </a:extLst>
              </p:cNvPr>
              <p:cNvSpPr/>
              <p:nvPr/>
            </p:nvSpPr>
            <p:spPr>
              <a:xfrm>
                <a:off x="1055688" y="2572339"/>
                <a:ext cx="1357572" cy="1279890"/>
              </a:xfrm>
              <a:custGeom>
                <a:avLst/>
                <a:gdLst>
                  <a:gd name="connsiteX0" fmla="*/ 0 w 3495675"/>
                  <a:gd name="connsiteY0" fmla="*/ 743824 h 3295649"/>
                  <a:gd name="connsiteX1" fmla="*/ 584518 w 3495675"/>
                  <a:gd name="connsiteY1" fmla="*/ 74343 h 3295649"/>
                  <a:gd name="connsiteX2" fmla="*/ 2909983 w 3495675"/>
                  <a:gd name="connsiteY2" fmla="*/ 74897 h 3295649"/>
                  <a:gd name="connsiteX3" fmla="*/ 3495675 w 3495675"/>
                  <a:gd name="connsiteY3" fmla="*/ 744926 h 3295649"/>
                  <a:gd name="connsiteX4" fmla="*/ 3495675 w 3495675"/>
                  <a:gd name="connsiteY4" fmla="*/ 2559625 h 3295649"/>
                  <a:gd name="connsiteX5" fmla="*/ 2897972 w 3495675"/>
                  <a:gd name="connsiteY5" fmla="*/ 3231899 h 3295649"/>
                  <a:gd name="connsiteX6" fmla="*/ 597572 w 3495675"/>
                  <a:gd name="connsiteY6" fmla="*/ 3231956 h 3295649"/>
                  <a:gd name="connsiteX7" fmla="*/ 0 w 3495675"/>
                  <a:gd name="connsiteY7" fmla="*/ 2559749 h 3295649"/>
                  <a:gd name="connsiteX8" fmla="*/ 0 w 3495675"/>
                  <a:gd name="connsiteY8" fmla="*/ 743824 h 329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95675" h="3295649">
                    <a:moveTo>
                      <a:pt x="0" y="743824"/>
                    </a:moveTo>
                    <a:cubicBezTo>
                      <a:pt x="0" y="404710"/>
                      <a:pt x="247755" y="114206"/>
                      <a:pt x="584518" y="74343"/>
                    </a:cubicBezTo>
                    <a:cubicBezTo>
                      <a:pt x="1427150" y="-25398"/>
                      <a:pt x="2067516" y="-24346"/>
                      <a:pt x="2909983" y="74897"/>
                    </a:cubicBezTo>
                    <a:cubicBezTo>
                      <a:pt x="3247244" y="114628"/>
                      <a:pt x="3495675" y="405331"/>
                      <a:pt x="3495675" y="744926"/>
                    </a:cubicBezTo>
                    <a:lnTo>
                      <a:pt x="3495675" y="2559625"/>
                    </a:lnTo>
                    <a:cubicBezTo>
                      <a:pt x="3495675" y="2903954"/>
                      <a:pt x="3240519" y="3196933"/>
                      <a:pt x="2897972" y="3231899"/>
                    </a:cubicBezTo>
                    <a:cubicBezTo>
                      <a:pt x="2065982" y="3316824"/>
                      <a:pt x="1429845" y="3316958"/>
                      <a:pt x="597572" y="3231956"/>
                    </a:cubicBezTo>
                    <a:cubicBezTo>
                      <a:pt x="255080" y="3196981"/>
                      <a:pt x="0" y="2904020"/>
                      <a:pt x="0" y="2559749"/>
                    </a:cubicBezTo>
                    <a:lnTo>
                      <a:pt x="0" y="743824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482600" dist="254000" dir="5400000" sx="90000" sy="90000" algn="ctr" rotWithShape="0">
                  <a:srgbClr val="93A4CB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8" name="Graphic 33">
                <a:extLst>
                  <a:ext uri="{FF2B5EF4-FFF2-40B4-BE49-F238E27FC236}">
                    <a16:creationId xmlns:a16="http://schemas.microsoft.com/office/drawing/2014/main" id="{218BFB6A-D798-4E5A-B509-716182E1B15C}"/>
                  </a:ext>
                </a:extLst>
              </p:cNvPr>
              <p:cNvSpPr/>
              <p:nvPr/>
            </p:nvSpPr>
            <p:spPr>
              <a:xfrm>
                <a:off x="1055688" y="2572339"/>
                <a:ext cx="1357572" cy="1279890"/>
              </a:xfrm>
              <a:custGeom>
                <a:avLst/>
                <a:gdLst>
                  <a:gd name="connsiteX0" fmla="*/ 0 w 3495675"/>
                  <a:gd name="connsiteY0" fmla="*/ 743824 h 3295649"/>
                  <a:gd name="connsiteX1" fmla="*/ 584518 w 3495675"/>
                  <a:gd name="connsiteY1" fmla="*/ 74343 h 3295649"/>
                  <a:gd name="connsiteX2" fmla="*/ 2909983 w 3495675"/>
                  <a:gd name="connsiteY2" fmla="*/ 74897 h 3295649"/>
                  <a:gd name="connsiteX3" fmla="*/ 3495675 w 3495675"/>
                  <a:gd name="connsiteY3" fmla="*/ 744926 h 3295649"/>
                  <a:gd name="connsiteX4" fmla="*/ 3495675 w 3495675"/>
                  <a:gd name="connsiteY4" fmla="*/ 2559625 h 3295649"/>
                  <a:gd name="connsiteX5" fmla="*/ 2897972 w 3495675"/>
                  <a:gd name="connsiteY5" fmla="*/ 3231899 h 3295649"/>
                  <a:gd name="connsiteX6" fmla="*/ 597572 w 3495675"/>
                  <a:gd name="connsiteY6" fmla="*/ 3231956 h 3295649"/>
                  <a:gd name="connsiteX7" fmla="*/ 0 w 3495675"/>
                  <a:gd name="connsiteY7" fmla="*/ 2559749 h 3295649"/>
                  <a:gd name="connsiteX8" fmla="*/ 0 w 3495675"/>
                  <a:gd name="connsiteY8" fmla="*/ 743824 h 329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95675" h="3295649">
                    <a:moveTo>
                      <a:pt x="0" y="743824"/>
                    </a:moveTo>
                    <a:cubicBezTo>
                      <a:pt x="0" y="404710"/>
                      <a:pt x="247755" y="114206"/>
                      <a:pt x="584518" y="74343"/>
                    </a:cubicBezTo>
                    <a:cubicBezTo>
                      <a:pt x="1427150" y="-25398"/>
                      <a:pt x="2067516" y="-24346"/>
                      <a:pt x="2909983" y="74897"/>
                    </a:cubicBezTo>
                    <a:cubicBezTo>
                      <a:pt x="3247244" y="114628"/>
                      <a:pt x="3495675" y="405331"/>
                      <a:pt x="3495675" y="744926"/>
                    </a:cubicBezTo>
                    <a:lnTo>
                      <a:pt x="3495675" y="2559625"/>
                    </a:lnTo>
                    <a:cubicBezTo>
                      <a:pt x="3495675" y="2903954"/>
                      <a:pt x="3240519" y="3196933"/>
                      <a:pt x="2897972" y="3231899"/>
                    </a:cubicBezTo>
                    <a:cubicBezTo>
                      <a:pt x="2065982" y="3316824"/>
                      <a:pt x="1429845" y="3316958"/>
                      <a:pt x="597572" y="3231956"/>
                    </a:cubicBezTo>
                    <a:cubicBezTo>
                      <a:pt x="255080" y="3196981"/>
                      <a:pt x="0" y="2904020"/>
                      <a:pt x="0" y="2559749"/>
                    </a:cubicBezTo>
                    <a:lnTo>
                      <a:pt x="0" y="743824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419100" dist="1016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376E9EC-F33A-4605-A025-B59A972C1AC6}"/>
                </a:ext>
              </a:extLst>
            </p:cNvPr>
            <p:cNvGrpSpPr/>
            <p:nvPr/>
          </p:nvGrpSpPr>
          <p:grpSpPr>
            <a:xfrm>
              <a:off x="2495034" y="2785546"/>
              <a:ext cx="1265082" cy="964531"/>
              <a:chOff x="5330705" y="4364368"/>
              <a:chExt cx="1265082" cy="964531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FFFD7FD-696D-42F0-800B-4AB645903E37}"/>
                  </a:ext>
                </a:extLst>
              </p:cNvPr>
              <p:cNvSpPr txBox="1"/>
              <p:nvPr/>
            </p:nvSpPr>
            <p:spPr>
              <a:xfrm>
                <a:off x="5330705" y="4364368"/>
                <a:ext cx="12650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gradFill>
                      <a:gsLst>
                        <a:gs pos="95000">
                          <a:schemeClr val="accent6"/>
                        </a:gs>
                        <a:gs pos="5000">
                          <a:schemeClr val="accent5"/>
                        </a:gs>
                      </a:gsLst>
                      <a:path path="circle">
                        <a:fillToRect r="100000" b="100000"/>
                      </a:path>
                    </a:gradFill>
                    <a:latin typeface="+mj-lt"/>
                    <a:cs typeface="Plus Jakarta Sans" pitchFamily="2" charset="0"/>
                  </a:rPr>
                  <a:t>2M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9F2761F-08B3-4433-AF38-8F9551C0590D}"/>
                  </a:ext>
                </a:extLst>
              </p:cNvPr>
              <p:cNvSpPr txBox="1"/>
              <p:nvPr/>
            </p:nvSpPr>
            <p:spPr>
              <a:xfrm>
                <a:off x="5330705" y="5021122"/>
                <a:ext cx="12650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26273C"/>
                    </a:solidFill>
                    <a:latin typeface="+mj-lt"/>
                    <a:cs typeface="Plus Jakarta Sans" pitchFamily="2" charset="0"/>
                  </a:rPr>
                  <a:t>Profit</a:t>
                </a:r>
              </a:p>
            </p:txBody>
          </p:sp>
        </p:grp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A4445760-958B-4FCA-9B19-33F970EF4768}"/>
              </a:ext>
            </a:extLst>
          </p:cNvPr>
          <p:cNvSpPr/>
          <p:nvPr/>
        </p:nvSpPr>
        <p:spPr>
          <a:xfrm>
            <a:off x="9254582" y="4267439"/>
            <a:ext cx="504825" cy="1495373"/>
          </a:xfrm>
          <a:prstGeom prst="rect">
            <a:avLst/>
          </a:prstGeom>
          <a:gradFill flip="none" rotWithShape="1">
            <a:gsLst>
              <a:gs pos="90000">
                <a:srgbClr val="E4ECFB">
                  <a:alpha val="0"/>
                </a:srgbClr>
              </a:gs>
              <a:gs pos="15000">
                <a:srgbClr val="E4EC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6679DC8-1648-459A-B2C0-A33528E611C6}"/>
              </a:ext>
            </a:extLst>
          </p:cNvPr>
          <p:cNvSpPr/>
          <p:nvPr/>
        </p:nvSpPr>
        <p:spPr>
          <a:xfrm>
            <a:off x="8824569" y="5858073"/>
            <a:ext cx="1364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2024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C6733A2-4CFD-4469-9761-72FECA26FDCB}"/>
              </a:ext>
            </a:extLst>
          </p:cNvPr>
          <p:cNvGrpSpPr/>
          <p:nvPr/>
        </p:nvGrpSpPr>
        <p:grpSpPr>
          <a:xfrm>
            <a:off x="8828208" y="3095368"/>
            <a:ext cx="1357572" cy="1279890"/>
            <a:chOff x="2448789" y="2673264"/>
            <a:chExt cx="1357572" cy="127989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0B8A17D-8CC1-4375-BD33-68891C9F0973}"/>
                </a:ext>
              </a:extLst>
            </p:cNvPr>
            <p:cNvGrpSpPr/>
            <p:nvPr/>
          </p:nvGrpSpPr>
          <p:grpSpPr>
            <a:xfrm>
              <a:off x="2448789" y="2673264"/>
              <a:ext cx="1357572" cy="1279890"/>
              <a:chOff x="1055688" y="2572339"/>
              <a:chExt cx="1357572" cy="1279890"/>
            </a:xfrm>
            <a:solidFill>
              <a:schemeClr val="bg1"/>
            </a:solidFill>
          </p:grpSpPr>
          <p:sp>
            <p:nvSpPr>
              <p:cNvPr id="57" name="Graphic 33">
                <a:extLst>
                  <a:ext uri="{FF2B5EF4-FFF2-40B4-BE49-F238E27FC236}">
                    <a16:creationId xmlns:a16="http://schemas.microsoft.com/office/drawing/2014/main" id="{3C517285-B22F-4A80-9368-A8934B18BF0A}"/>
                  </a:ext>
                </a:extLst>
              </p:cNvPr>
              <p:cNvSpPr/>
              <p:nvPr/>
            </p:nvSpPr>
            <p:spPr>
              <a:xfrm>
                <a:off x="1055688" y="2572339"/>
                <a:ext cx="1357572" cy="1279890"/>
              </a:xfrm>
              <a:custGeom>
                <a:avLst/>
                <a:gdLst>
                  <a:gd name="connsiteX0" fmla="*/ 0 w 3495675"/>
                  <a:gd name="connsiteY0" fmla="*/ 743824 h 3295649"/>
                  <a:gd name="connsiteX1" fmla="*/ 584518 w 3495675"/>
                  <a:gd name="connsiteY1" fmla="*/ 74343 h 3295649"/>
                  <a:gd name="connsiteX2" fmla="*/ 2909983 w 3495675"/>
                  <a:gd name="connsiteY2" fmla="*/ 74897 h 3295649"/>
                  <a:gd name="connsiteX3" fmla="*/ 3495675 w 3495675"/>
                  <a:gd name="connsiteY3" fmla="*/ 744926 h 3295649"/>
                  <a:gd name="connsiteX4" fmla="*/ 3495675 w 3495675"/>
                  <a:gd name="connsiteY4" fmla="*/ 2559625 h 3295649"/>
                  <a:gd name="connsiteX5" fmla="*/ 2897972 w 3495675"/>
                  <a:gd name="connsiteY5" fmla="*/ 3231899 h 3295649"/>
                  <a:gd name="connsiteX6" fmla="*/ 597572 w 3495675"/>
                  <a:gd name="connsiteY6" fmla="*/ 3231956 h 3295649"/>
                  <a:gd name="connsiteX7" fmla="*/ 0 w 3495675"/>
                  <a:gd name="connsiteY7" fmla="*/ 2559749 h 3295649"/>
                  <a:gd name="connsiteX8" fmla="*/ 0 w 3495675"/>
                  <a:gd name="connsiteY8" fmla="*/ 743824 h 329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95675" h="3295649">
                    <a:moveTo>
                      <a:pt x="0" y="743824"/>
                    </a:moveTo>
                    <a:cubicBezTo>
                      <a:pt x="0" y="404710"/>
                      <a:pt x="247755" y="114206"/>
                      <a:pt x="584518" y="74343"/>
                    </a:cubicBezTo>
                    <a:cubicBezTo>
                      <a:pt x="1427150" y="-25398"/>
                      <a:pt x="2067516" y="-24346"/>
                      <a:pt x="2909983" y="74897"/>
                    </a:cubicBezTo>
                    <a:cubicBezTo>
                      <a:pt x="3247244" y="114628"/>
                      <a:pt x="3495675" y="405331"/>
                      <a:pt x="3495675" y="744926"/>
                    </a:cubicBezTo>
                    <a:lnTo>
                      <a:pt x="3495675" y="2559625"/>
                    </a:lnTo>
                    <a:cubicBezTo>
                      <a:pt x="3495675" y="2903954"/>
                      <a:pt x="3240519" y="3196933"/>
                      <a:pt x="2897972" y="3231899"/>
                    </a:cubicBezTo>
                    <a:cubicBezTo>
                      <a:pt x="2065982" y="3316824"/>
                      <a:pt x="1429845" y="3316958"/>
                      <a:pt x="597572" y="3231956"/>
                    </a:cubicBezTo>
                    <a:cubicBezTo>
                      <a:pt x="255080" y="3196981"/>
                      <a:pt x="0" y="2904020"/>
                      <a:pt x="0" y="2559749"/>
                    </a:cubicBezTo>
                    <a:lnTo>
                      <a:pt x="0" y="743824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482600" dist="254000" dir="5400000" sx="90000" sy="90000" algn="ctr" rotWithShape="0">
                  <a:srgbClr val="93A4CB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8" name="Graphic 33">
                <a:extLst>
                  <a:ext uri="{FF2B5EF4-FFF2-40B4-BE49-F238E27FC236}">
                    <a16:creationId xmlns:a16="http://schemas.microsoft.com/office/drawing/2014/main" id="{0868DF7B-7C81-48A1-9FCD-4891590F2028}"/>
                  </a:ext>
                </a:extLst>
              </p:cNvPr>
              <p:cNvSpPr/>
              <p:nvPr/>
            </p:nvSpPr>
            <p:spPr>
              <a:xfrm>
                <a:off x="1055688" y="2572339"/>
                <a:ext cx="1357572" cy="1279890"/>
              </a:xfrm>
              <a:custGeom>
                <a:avLst/>
                <a:gdLst>
                  <a:gd name="connsiteX0" fmla="*/ 0 w 3495675"/>
                  <a:gd name="connsiteY0" fmla="*/ 743824 h 3295649"/>
                  <a:gd name="connsiteX1" fmla="*/ 584518 w 3495675"/>
                  <a:gd name="connsiteY1" fmla="*/ 74343 h 3295649"/>
                  <a:gd name="connsiteX2" fmla="*/ 2909983 w 3495675"/>
                  <a:gd name="connsiteY2" fmla="*/ 74897 h 3295649"/>
                  <a:gd name="connsiteX3" fmla="*/ 3495675 w 3495675"/>
                  <a:gd name="connsiteY3" fmla="*/ 744926 h 3295649"/>
                  <a:gd name="connsiteX4" fmla="*/ 3495675 w 3495675"/>
                  <a:gd name="connsiteY4" fmla="*/ 2559625 h 3295649"/>
                  <a:gd name="connsiteX5" fmla="*/ 2897972 w 3495675"/>
                  <a:gd name="connsiteY5" fmla="*/ 3231899 h 3295649"/>
                  <a:gd name="connsiteX6" fmla="*/ 597572 w 3495675"/>
                  <a:gd name="connsiteY6" fmla="*/ 3231956 h 3295649"/>
                  <a:gd name="connsiteX7" fmla="*/ 0 w 3495675"/>
                  <a:gd name="connsiteY7" fmla="*/ 2559749 h 3295649"/>
                  <a:gd name="connsiteX8" fmla="*/ 0 w 3495675"/>
                  <a:gd name="connsiteY8" fmla="*/ 743824 h 329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95675" h="3295649">
                    <a:moveTo>
                      <a:pt x="0" y="743824"/>
                    </a:moveTo>
                    <a:cubicBezTo>
                      <a:pt x="0" y="404710"/>
                      <a:pt x="247755" y="114206"/>
                      <a:pt x="584518" y="74343"/>
                    </a:cubicBezTo>
                    <a:cubicBezTo>
                      <a:pt x="1427150" y="-25398"/>
                      <a:pt x="2067516" y="-24346"/>
                      <a:pt x="2909983" y="74897"/>
                    </a:cubicBezTo>
                    <a:cubicBezTo>
                      <a:pt x="3247244" y="114628"/>
                      <a:pt x="3495675" y="405331"/>
                      <a:pt x="3495675" y="744926"/>
                    </a:cubicBezTo>
                    <a:lnTo>
                      <a:pt x="3495675" y="2559625"/>
                    </a:lnTo>
                    <a:cubicBezTo>
                      <a:pt x="3495675" y="2903954"/>
                      <a:pt x="3240519" y="3196933"/>
                      <a:pt x="2897972" y="3231899"/>
                    </a:cubicBezTo>
                    <a:cubicBezTo>
                      <a:pt x="2065982" y="3316824"/>
                      <a:pt x="1429845" y="3316958"/>
                      <a:pt x="597572" y="3231956"/>
                    </a:cubicBezTo>
                    <a:cubicBezTo>
                      <a:pt x="255080" y="3196981"/>
                      <a:pt x="0" y="2904020"/>
                      <a:pt x="0" y="2559749"/>
                    </a:cubicBezTo>
                    <a:lnTo>
                      <a:pt x="0" y="743824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419100" dist="1016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8687A4C-101C-404B-A916-61DFAD224EEF}"/>
                </a:ext>
              </a:extLst>
            </p:cNvPr>
            <p:cNvGrpSpPr/>
            <p:nvPr/>
          </p:nvGrpSpPr>
          <p:grpSpPr>
            <a:xfrm>
              <a:off x="2495034" y="2785546"/>
              <a:ext cx="1265082" cy="964531"/>
              <a:chOff x="5330705" y="4364368"/>
              <a:chExt cx="1265082" cy="964531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F2DEEB1-8C6D-45DD-865F-4D79ECCE0645}"/>
                  </a:ext>
                </a:extLst>
              </p:cNvPr>
              <p:cNvSpPr txBox="1"/>
              <p:nvPr/>
            </p:nvSpPr>
            <p:spPr>
              <a:xfrm>
                <a:off x="5330705" y="4364368"/>
                <a:ext cx="12650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gradFill>
                      <a:gsLst>
                        <a:gs pos="95000">
                          <a:srgbClr val="26273C"/>
                        </a:gs>
                        <a:gs pos="5000">
                          <a:srgbClr val="535C79"/>
                        </a:gs>
                      </a:gsLst>
                      <a:path path="circle">
                        <a:fillToRect r="100000" b="100000"/>
                      </a:path>
                    </a:gradFill>
                    <a:latin typeface="+mj-lt"/>
                    <a:cs typeface="Plus Jakarta Sans" pitchFamily="2" charset="0"/>
                  </a:rPr>
                  <a:t>3M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2F2D2BF-0227-4FD3-A232-BD776014433A}"/>
                  </a:ext>
                </a:extLst>
              </p:cNvPr>
              <p:cNvSpPr txBox="1"/>
              <p:nvPr/>
            </p:nvSpPr>
            <p:spPr>
              <a:xfrm>
                <a:off x="5330705" y="5021122"/>
                <a:ext cx="12650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26273C"/>
                    </a:solidFill>
                    <a:latin typeface="+mj-lt"/>
                    <a:cs typeface="Plus Jakarta Sans" pitchFamily="2" charset="0"/>
                  </a:rPr>
                  <a:t>Profit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3839185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13" grpId="0"/>
          <p:bldP spid="14" grpId="0"/>
          <p:bldP spid="27" grpId="0" animBg="1"/>
          <p:bldP spid="8" grpId="0"/>
          <p:bldP spid="30" grpId="0" animBg="1"/>
          <p:bldP spid="31" grpId="0"/>
          <p:bldP spid="40" grpId="0" animBg="1"/>
          <p:bldP spid="41" grpId="0"/>
          <p:bldP spid="50" grpId="0" animBg="1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13" grpId="0"/>
          <p:bldP spid="14" grpId="0"/>
          <p:bldP spid="27" grpId="0" animBg="1"/>
          <p:bldP spid="8" grpId="0"/>
          <p:bldP spid="30" grpId="0" animBg="1"/>
          <p:bldP spid="31" grpId="0"/>
          <p:bldP spid="40" grpId="0" animBg="1"/>
          <p:bldP spid="41" grpId="0"/>
          <p:bldP spid="50" grpId="0" animBg="1"/>
          <p:bldP spid="51" grpId="0"/>
        </p:bld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B8C448F-08B6-4CE7-862B-EB859CE5A2E7}"/>
              </a:ext>
            </a:extLst>
          </p:cNvPr>
          <p:cNvGrpSpPr/>
          <p:nvPr/>
        </p:nvGrpSpPr>
        <p:grpSpPr>
          <a:xfrm>
            <a:off x="1055687" y="2362364"/>
            <a:ext cx="10080626" cy="3803486"/>
            <a:chOff x="1055687" y="2362364"/>
            <a:chExt cx="10080626" cy="3803486"/>
          </a:xfrm>
          <a:solidFill>
            <a:schemeClr val="bg1"/>
          </a:solidFill>
        </p:grpSpPr>
        <p:sp>
          <p:nvSpPr>
            <p:cNvPr id="9" name="Graphic 7">
              <a:extLst>
                <a:ext uri="{FF2B5EF4-FFF2-40B4-BE49-F238E27FC236}">
                  <a16:creationId xmlns:a16="http://schemas.microsoft.com/office/drawing/2014/main" id="{8E27EC2F-6BAD-4CB8-842C-F9B6F1ACEC1E}"/>
                </a:ext>
              </a:extLst>
            </p:cNvPr>
            <p:cNvSpPr/>
            <p:nvPr/>
          </p:nvSpPr>
          <p:spPr>
            <a:xfrm>
              <a:off x="1055687" y="2362364"/>
              <a:ext cx="10080626" cy="3803486"/>
            </a:xfrm>
            <a:custGeom>
              <a:avLst/>
              <a:gdLst>
                <a:gd name="connsiteX0" fmla="*/ 0 w 12192000"/>
                <a:gd name="connsiteY0" fmla="*/ 999454 h 4600120"/>
                <a:gd name="connsiteX1" fmla="*/ 839668 w 12192000"/>
                <a:gd name="connsiteY1" fmla="*/ 123107 h 4600120"/>
                <a:gd name="connsiteX2" fmla="*/ 11351970 w 12192000"/>
                <a:gd name="connsiteY2" fmla="*/ 123327 h 4600120"/>
                <a:gd name="connsiteX3" fmla="*/ 12192000 w 12192000"/>
                <a:gd name="connsiteY3" fmla="*/ 999716 h 4600120"/>
                <a:gd name="connsiteX4" fmla="*/ 12192000 w 12192000"/>
                <a:gd name="connsiteY4" fmla="*/ 3608997 h 4600120"/>
                <a:gd name="connsiteX5" fmla="*/ 11349350 w 12192000"/>
                <a:gd name="connsiteY5" fmla="*/ 4485580 h 4600120"/>
                <a:gd name="connsiteX6" fmla="*/ 842373 w 12192000"/>
                <a:gd name="connsiteY6" fmla="*/ 4485765 h 4600120"/>
                <a:gd name="connsiteX7" fmla="*/ 0 w 12192000"/>
                <a:gd name="connsiteY7" fmla="*/ 3609213 h 4600120"/>
                <a:gd name="connsiteX8" fmla="*/ 0 w 12192000"/>
                <a:gd name="connsiteY8" fmla="*/ 999454 h 460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4600120">
                  <a:moveTo>
                    <a:pt x="0" y="999454"/>
                  </a:moveTo>
                  <a:cubicBezTo>
                    <a:pt x="0" y="529516"/>
                    <a:pt x="370129" y="142549"/>
                    <a:pt x="839668" y="123107"/>
                  </a:cubicBezTo>
                  <a:cubicBezTo>
                    <a:pt x="4806777" y="-41154"/>
                    <a:pt x="7360146" y="-40991"/>
                    <a:pt x="11351970" y="123327"/>
                  </a:cubicBezTo>
                  <a:cubicBezTo>
                    <a:pt x="11821616" y="142659"/>
                    <a:pt x="12192000" y="529673"/>
                    <a:pt x="12192000" y="999716"/>
                  </a:cubicBezTo>
                  <a:lnTo>
                    <a:pt x="12192000" y="3608997"/>
                  </a:lnTo>
                  <a:cubicBezTo>
                    <a:pt x="12192000" y="4080092"/>
                    <a:pt x="11820075" y="4467554"/>
                    <a:pt x="11349350" y="4485580"/>
                  </a:cubicBezTo>
                  <a:cubicBezTo>
                    <a:pt x="7361379" y="4638250"/>
                    <a:pt x="4805159" y="4638289"/>
                    <a:pt x="842373" y="4485765"/>
                  </a:cubicBezTo>
                  <a:cubicBezTo>
                    <a:pt x="371714" y="4467654"/>
                    <a:pt x="0" y="4080223"/>
                    <a:pt x="0" y="3609213"/>
                  </a:cubicBezTo>
                  <a:lnTo>
                    <a:pt x="0" y="99945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" name="Graphic 7">
              <a:extLst>
                <a:ext uri="{FF2B5EF4-FFF2-40B4-BE49-F238E27FC236}">
                  <a16:creationId xmlns:a16="http://schemas.microsoft.com/office/drawing/2014/main" id="{0607A296-73C5-4287-860F-5170429BB062}"/>
                </a:ext>
              </a:extLst>
            </p:cNvPr>
            <p:cNvSpPr/>
            <p:nvPr/>
          </p:nvSpPr>
          <p:spPr>
            <a:xfrm>
              <a:off x="1055687" y="2362364"/>
              <a:ext cx="10080626" cy="3803486"/>
            </a:xfrm>
            <a:custGeom>
              <a:avLst/>
              <a:gdLst>
                <a:gd name="connsiteX0" fmla="*/ 0 w 12192000"/>
                <a:gd name="connsiteY0" fmla="*/ 999454 h 4600120"/>
                <a:gd name="connsiteX1" fmla="*/ 839668 w 12192000"/>
                <a:gd name="connsiteY1" fmla="*/ 123107 h 4600120"/>
                <a:gd name="connsiteX2" fmla="*/ 11351970 w 12192000"/>
                <a:gd name="connsiteY2" fmla="*/ 123327 h 4600120"/>
                <a:gd name="connsiteX3" fmla="*/ 12192000 w 12192000"/>
                <a:gd name="connsiteY3" fmla="*/ 999716 h 4600120"/>
                <a:gd name="connsiteX4" fmla="*/ 12192000 w 12192000"/>
                <a:gd name="connsiteY4" fmla="*/ 3608997 h 4600120"/>
                <a:gd name="connsiteX5" fmla="*/ 11349350 w 12192000"/>
                <a:gd name="connsiteY5" fmla="*/ 4485580 h 4600120"/>
                <a:gd name="connsiteX6" fmla="*/ 842373 w 12192000"/>
                <a:gd name="connsiteY6" fmla="*/ 4485765 h 4600120"/>
                <a:gd name="connsiteX7" fmla="*/ 0 w 12192000"/>
                <a:gd name="connsiteY7" fmla="*/ 3609213 h 4600120"/>
                <a:gd name="connsiteX8" fmla="*/ 0 w 12192000"/>
                <a:gd name="connsiteY8" fmla="*/ 999454 h 460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4600120">
                  <a:moveTo>
                    <a:pt x="0" y="999454"/>
                  </a:moveTo>
                  <a:cubicBezTo>
                    <a:pt x="0" y="529516"/>
                    <a:pt x="370129" y="142549"/>
                    <a:pt x="839668" y="123107"/>
                  </a:cubicBezTo>
                  <a:cubicBezTo>
                    <a:pt x="4806777" y="-41154"/>
                    <a:pt x="7360146" y="-40991"/>
                    <a:pt x="11351970" y="123327"/>
                  </a:cubicBezTo>
                  <a:cubicBezTo>
                    <a:pt x="11821616" y="142659"/>
                    <a:pt x="12192000" y="529673"/>
                    <a:pt x="12192000" y="999716"/>
                  </a:cubicBezTo>
                  <a:lnTo>
                    <a:pt x="12192000" y="3608997"/>
                  </a:lnTo>
                  <a:cubicBezTo>
                    <a:pt x="12192000" y="4080092"/>
                    <a:pt x="11820075" y="4467554"/>
                    <a:pt x="11349350" y="4485580"/>
                  </a:cubicBezTo>
                  <a:cubicBezTo>
                    <a:pt x="7361379" y="4638250"/>
                    <a:pt x="4805159" y="4638289"/>
                    <a:pt x="842373" y="4485765"/>
                  </a:cubicBezTo>
                  <a:cubicBezTo>
                    <a:pt x="371714" y="4467654"/>
                    <a:pt x="0" y="4080223"/>
                    <a:pt x="0" y="3609213"/>
                  </a:cubicBezTo>
                  <a:lnTo>
                    <a:pt x="0" y="99945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18EF3A-0C91-4504-8B9B-3B70BA0DB9F2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Business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DF1292-D7CF-483E-B117-BB2A069C3535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C548D3-1086-4FAA-B61E-26ABEC6B6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0865A0-3B71-4666-9BF6-91FCABFC45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131920F-D940-479D-8EF7-19F4368FD3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D2E35DD-7D6D-4475-A2CC-48A5347E97A3}"/>
              </a:ext>
            </a:extLst>
          </p:cNvPr>
          <p:cNvGrpSpPr/>
          <p:nvPr/>
        </p:nvGrpSpPr>
        <p:grpSpPr>
          <a:xfrm>
            <a:off x="1996393" y="4901239"/>
            <a:ext cx="1954437" cy="590493"/>
            <a:chOff x="4298452" y="1129968"/>
            <a:chExt cx="3595097" cy="590493"/>
          </a:xfrm>
          <a:solidFill>
            <a:schemeClr val="bg1"/>
          </a:solidFill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E43667F-C9BA-4C4E-B0B1-B01502CE4245}"/>
                </a:ext>
              </a:extLst>
            </p:cNvPr>
            <p:cNvSpPr/>
            <p:nvPr/>
          </p:nvSpPr>
          <p:spPr>
            <a:xfrm>
              <a:off x="4298452" y="1129968"/>
              <a:ext cx="3595097" cy="590493"/>
            </a:xfrm>
            <a:prstGeom prst="roundRect">
              <a:avLst>
                <a:gd name="adj" fmla="val 39116"/>
              </a:avLst>
            </a:prstGeom>
            <a:grpFill/>
            <a:ln>
              <a:noFill/>
            </a:ln>
            <a:effectLst>
              <a:outerShdw blurRad="406400" dist="228600" dir="5400000" sx="90000" sy="90000" algn="ctr" rotWithShape="0">
                <a:srgbClr val="93A4CB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0AFE3D32-4850-46BD-AAC9-BCF7FC165763}"/>
                </a:ext>
              </a:extLst>
            </p:cNvPr>
            <p:cNvSpPr/>
            <p:nvPr/>
          </p:nvSpPr>
          <p:spPr>
            <a:xfrm>
              <a:off x="4298452" y="1129968"/>
              <a:ext cx="3595097" cy="590493"/>
            </a:xfrm>
            <a:prstGeom prst="roundRect">
              <a:avLst>
                <a:gd name="adj" fmla="val 39116"/>
              </a:avLst>
            </a:prstGeom>
            <a:grpFill/>
            <a:ln>
              <a:noFill/>
            </a:ln>
            <a:effectLst>
              <a:innerShdw blurRad="241300" dist="889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DF9625F-E981-4F2E-A3CE-006FF0E9AFA2}"/>
              </a:ext>
            </a:extLst>
          </p:cNvPr>
          <p:cNvSpPr txBox="1"/>
          <p:nvPr/>
        </p:nvSpPr>
        <p:spPr>
          <a:xfrm>
            <a:off x="2151286" y="5011819"/>
            <a:ext cx="164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26273C"/>
                </a:solidFill>
                <a:latin typeface="+mj-lt"/>
                <a:cs typeface="Plus Jakarta Sans" pitchFamily="2" charset="0"/>
              </a:defRPr>
            </a:lvl1pPr>
          </a:lstStyle>
          <a:p>
            <a:pPr algn="ctr"/>
            <a:r>
              <a:rPr lang="en-US" b="0" dirty="0"/>
              <a:t>Model one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95E723-457C-4EBF-923B-BF67F48C2FB2}"/>
              </a:ext>
            </a:extLst>
          </p:cNvPr>
          <p:cNvGrpSpPr/>
          <p:nvPr/>
        </p:nvGrpSpPr>
        <p:grpSpPr>
          <a:xfrm>
            <a:off x="8241172" y="4901239"/>
            <a:ext cx="1954437" cy="590493"/>
            <a:chOff x="4298452" y="1129968"/>
            <a:chExt cx="3595097" cy="590493"/>
          </a:xfrm>
          <a:solidFill>
            <a:schemeClr val="bg1"/>
          </a:solidFill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68F2B40-B7E8-4318-8B74-6610056C8E6B}"/>
                </a:ext>
              </a:extLst>
            </p:cNvPr>
            <p:cNvSpPr/>
            <p:nvPr/>
          </p:nvSpPr>
          <p:spPr>
            <a:xfrm>
              <a:off x="4298452" y="1129968"/>
              <a:ext cx="3595097" cy="590493"/>
            </a:xfrm>
            <a:prstGeom prst="roundRect">
              <a:avLst>
                <a:gd name="adj" fmla="val 39116"/>
              </a:avLst>
            </a:prstGeom>
            <a:grpFill/>
            <a:ln>
              <a:noFill/>
            </a:ln>
            <a:effectLst>
              <a:outerShdw blurRad="406400" dist="228600" dir="5400000" sx="90000" sy="90000" algn="ctr" rotWithShape="0">
                <a:srgbClr val="93A4CB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D457637-9124-429D-BE09-909B641C1354}"/>
                </a:ext>
              </a:extLst>
            </p:cNvPr>
            <p:cNvSpPr/>
            <p:nvPr/>
          </p:nvSpPr>
          <p:spPr>
            <a:xfrm>
              <a:off x="4298452" y="1129968"/>
              <a:ext cx="3595097" cy="590493"/>
            </a:xfrm>
            <a:prstGeom prst="roundRect">
              <a:avLst>
                <a:gd name="adj" fmla="val 39116"/>
              </a:avLst>
            </a:prstGeom>
            <a:grpFill/>
            <a:ln>
              <a:noFill/>
            </a:ln>
            <a:effectLst>
              <a:innerShdw blurRad="241300" dist="889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CAD9DC5-B1DC-422A-9058-8E0A2C658060}"/>
              </a:ext>
            </a:extLst>
          </p:cNvPr>
          <p:cNvSpPr txBox="1"/>
          <p:nvPr/>
        </p:nvSpPr>
        <p:spPr>
          <a:xfrm>
            <a:off x="8396065" y="5011819"/>
            <a:ext cx="164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26273C"/>
                </a:solidFill>
                <a:latin typeface="+mj-lt"/>
                <a:cs typeface="Plus Jakarta Sans" pitchFamily="2" charset="0"/>
              </a:defRPr>
            </a:lvl1pPr>
          </a:lstStyle>
          <a:p>
            <a:pPr algn="ctr"/>
            <a:r>
              <a:rPr lang="en-US" b="0" dirty="0"/>
              <a:t>Model three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22F8C6B-C25B-4242-A27E-D2945F7CD9C5}"/>
              </a:ext>
            </a:extLst>
          </p:cNvPr>
          <p:cNvGrpSpPr/>
          <p:nvPr/>
        </p:nvGrpSpPr>
        <p:grpSpPr>
          <a:xfrm>
            <a:off x="4902646" y="5090053"/>
            <a:ext cx="2355404" cy="590493"/>
            <a:chOff x="4298452" y="1129968"/>
            <a:chExt cx="3595097" cy="590493"/>
          </a:xfrm>
          <a:solidFill>
            <a:schemeClr val="bg1"/>
          </a:solidFill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E1665E7-39A6-4500-B07A-A434A09183AB}"/>
                </a:ext>
              </a:extLst>
            </p:cNvPr>
            <p:cNvSpPr/>
            <p:nvPr/>
          </p:nvSpPr>
          <p:spPr>
            <a:xfrm>
              <a:off x="4298452" y="1129968"/>
              <a:ext cx="3595097" cy="590493"/>
            </a:xfrm>
            <a:prstGeom prst="roundRect">
              <a:avLst>
                <a:gd name="adj" fmla="val 39116"/>
              </a:avLst>
            </a:prstGeom>
            <a:grpFill/>
            <a:ln>
              <a:noFill/>
            </a:ln>
            <a:effectLst>
              <a:outerShdw blurRad="406400" dist="228600" dir="5400000" sx="90000" sy="90000" algn="ctr" rotWithShape="0">
                <a:srgbClr val="93A4CB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F9BF8FB0-B8A9-47CA-A7B3-1A1A39CE9002}"/>
                </a:ext>
              </a:extLst>
            </p:cNvPr>
            <p:cNvSpPr/>
            <p:nvPr/>
          </p:nvSpPr>
          <p:spPr>
            <a:xfrm>
              <a:off x="4298452" y="1129968"/>
              <a:ext cx="3595097" cy="590493"/>
            </a:xfrm>
            <a:prstGeom prst="roundRect">
              <a:avLst>
                <a:gd name="adj" fmla="val 39116"/>
              </a:avLst>
            </a:prstGeom>
            <a:grpFill/>
            <a:ln>
              <a:noFill/>
            </a:ln>
            <a:effectLst>
              <a:innerShdw blurRad="241300" dist="889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66BC886-C2A7-400F-BDD5-D6BFDAA48C62}"/>
              </a:ext>
            </a:extLst>
          </p:cNvPr>
          <p:cNvSpPr txBox="1"/>
          <p:nvPr/>
        </p:nvSpPr>
        <p:spPr>
          <a:xfrm>
            <a:off x="5089316" y="5200633"/>
            <a:ext cx="198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26273C"/>
                </a:solidFill>
                <a:latin typeface="+mj-lt"/>
                <a:cs typeface="Plus Jakarta Sans" pitchFamily="2" charset="0"/>
              </a:defRPr>
            </a:lvl1pPr>
          </a:lstStyle>
          <a:p>
            <a:pPr algn="ctr"/>
            <a:r>
              <a:rPr lang="en-US" b="0" dirty="0"/>
              <a:t>Model two</a:t>
            </a:r>
          </a:p>
        </p:txBody>
      </p:sp>
    </p:spTree>
    <p:extLst>
      <p:ext uri="{BB962C8B-B14F-4D97-AF65-F5344CB8AC3E}">
        <p14:creationId xmlns:p14="http://schemas.microsoft.com/office/powerpoint/2010/main" val="1584096972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40" grpId="0"/>
          <p:bldP spid="46" grpId="0"/>
          <p:bldP spid="5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40" grpId="0"/>
          <p:bldP spid="46" grpId="0"/>
          <p:bldP spid="50" grpId="0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4">
            <a:extLst>
              <a:ext uri="{FF2B5EF4-FFF2-40B4-BE49-F238E27FC236}">
                <a16:creationId xmlns:a16="http://schemas.microsoft.com/office/drawing/2014/main" id="{9F19D027-D216-4142-BA53-05A4EC6F1EF0}"/>
              </a:ext>
            </a:extLst>
          </p:cNvPr>
          <p:cNvSpPr/>
          <p:nvPr/>
        </p:nvSpPr>
        <p:spPr>
          <a:xfrm>
            <a:off x="1055688" y="701648"/>
            <a:ext cx="10080624" cy="5454704"/>
          </a:xfrm>
          <a:custGeom>
            <a:avLst/>
            <a:gdLst>
              <a:gd name="connsiteX0" fmla="*/ 0 w 12192000"/>
              <a:gd name="connsiteY0" fmla="*/ 1566083 h 6597187"/>
              <a:gd name="connsiteX1" fmla="*/ 1416018 w 12192000"/>
              <a:gd name="connsiteY1" fmla="*/ 94269 h 6597187"/>
              <a:gd name="connsiteX2" fmla="*/ 10775805 w 12192000"/>
              <a:gd name="connsiteY2" fmla="*/ 94368 h 6597187"/>
              <a:gd name="connsiteX3" fmla="*/ 12192000 w 12192000"/>
              <a:gd name="connsiteY3" fmla="*/ 1566222 h 6597187"/>
              <a:gd name="connsiteX4" fmla="*/ 12192000 w 12192000"/>
              <a:gd name="connsiteY4" fmla="*/ 5027642 h 6597187"/>
              <a:gd name="connsiteX5" fmla="*/ 10777651 w 12192000"/>
              <a:gd name="connsiteY5" fmla="*/ 6499382 h 6597187"/>
              <a:gd name="connsiteX6" fmla="*/ 1413764 w 12192000"/>
              <a:gd name="connsiteY6" fmla="*/ 6499805 h 6597187"/>
              <a:gd name="connsiteX7" fmla="*/ 0 w 12192000"/>
              <a:gd name="connsiteY7" fmla="*/ 5028242 h 6597187"/>
              <a:gd name="connsiteX8" fmla="*/ 0 w 12192000"/>
              <a:gd name="connsiteY8" fmla="*/ 1566083 h 659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597187">
                <a:moveTo>
                  <a:pt x="0" y="1566083"/>
                </a:moveTo>
                <a:cubicBezTo>
                  <a:pt x="0" y="774557"/>
                  <a:pt x="625017" y="122976"/>
                  <a:pt x="1416018" y="94269"/>
                </a:cubicBezTo>
                <a:cubicBezTo>
                  <a:pt x="4883523" y="-31569"/>
                  <a:pt x="7308162" y="-31310"/>
                  <a:pt x="10775805" y="94368"/>
                </a:cubicBezTo>
                <a:cubicBezTo>
                  <a:pt x="11566862" y="123038"/>
                  <a:pt x="12192000" y="774641"/>
                  <a:pt x="12192000" y="1566222"/>
                </a:cubicBezTo>
                <a:lnTo>
                  <a:pt x="12192000" y="5027642"/>
                </a:lnTo>
                <a:cubicBezTo>
                  <a:pt x="12192000" y="5818530"/>
                  <a:pt x="11567939" y="6469844"/>
                  <a:pt x="10777651" y="6499382"/>
                </a:cubicBezTo>
                <a:cubicBezTo>
                  <a:pt x="7306954" y="6629118"/>
                  <a:pt x="4886354" y="6630317"/>
                  <a:pt x="1413764" y="6499805"/>
                </a:cubicBezTo>
                <a:cubicBezTo>
                  <a:pt x="623674" y="6470106"/>
                  <a:pt x="0" y="5818892"/>
                  <a:pt x="0" y="5028242"/>
                </a:cubicBezTo>
                <a:lnTo>
                  <a:pt x="0" y="1566083"/>
                </a:lnTo>
                <a:close/>
              </a:path>
            </a:pathLst>
          </a:custGeom>
          <a:solidFill>
            <a:srgbClr val="E4ECF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916BFE-18AB-44C8-B7FF-315A4E384C4A}"/>
              </a:ext>
            </a:extLst>
          </p:cNvPr>
          <p:cNvGrpSpPr/>
          <p:nvPr/>
        </p:nvGrpSpPr>
        <p:grpSpPr>
          <a:xfrm>
            <a:off x="1343025" y="857128"/>
            <a:ext cx="9505950" cy="5143744"/>
            <a:chOff x="1055688" y="701648"/>
            <a:chExt cx="10080624" cy="5454704"/>
          </a:xfrm>
          <a:solidFill>
            <a:schemeClr val="bg1"/>
          </a:solidFill>
        </p:grpSpPr>
        <p:sp>
          <p:nvSpPr>
            <p:cNvPr id="4" name="Graphic 4">
              <a:extLst>
                <a:ext uri="{FF2B5EF4-FFF2-40B4-BE49-F238E27FC236}">
                  <a16:creationId xmlns:a16="http://schemas.microsoft.com/office/drawing/2014/main" id="{D1D980D5-86AA-44E6-BDD7-51597F277889}"/>
                </a:ext>
              </a:extLst>
            </p:cNvPr>
            <p:cNvSpPr/>
            <p:nvPr/>
          </p:nvSpPr>
          <p:spPr>
            <a:xfrm>
              <a:off x="1055688" y="701648"/>
              <a:ext cx="10080624" cy="5454704"/>
            </a:xfrm>
            <a:custGeom>
              <a:avLst/>
              <a:gdLst>
                <a:gd name="connsiteX0" fmla="*/ 0 w 12192000"/>
                <a:gd name="connsiteY0" fmla="*/ 1566083 h 6597187"/>
                <a:gd name="connsiteX1" fmla="*/ 1416018 w 12192000"/>
                <a:gd name="connsiteY1" fmla="*/ 94269 h 6597187"/>
                <a:gd name="connsiteX2" fmla="*/ 10775805 w 12192000"/>
                <a:gd name="connsiteY2" fmla="*/ 94368 h 6597187"/>
                <a:gd name="connsiteX3" fmla="*/ 12192000 w 12192000"/>
                <a:gd name="connsiteY3" fmla="*/ 1566222 h 6597187"/>
                <a:gd name="connsiteX4" fmla="*/ 12192000 w 12192000"/>
                <a:gd name="connsiteY4" fmla="*/ 5027642 h 6597187"/>
                <a:gd name="connsiteX5" fmla="*/ 10777651 w 12192000"/>
                <a:gd name="connsiteY5" fmla="*/ 6499382 h 6597187"/>
                <a:gd name="connsiteX6" fmla="*/ 1413764 w 12192000"/>
                <a:gd name="connsiteY6" fmla="*/ 6499805 h 6597187"/>
                <a:gd name="connsiteX7" fmla="*/ 0 w 12192000"/>
                <a:gd name="connsiteY7" fmla="*/ 5028242 h 6597187"/>
                <a:gd name="connsiteX8" fmla="*/ 0 w 12192000"/>
                <a:gd name="connsiteY8" fmla="*/ 1566083 h 659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6597187">
                  <a:moveTo>
                    <a:pt x="0" y="1566083"/>
                  </a:moveTo>
                  <a:cubicBezTo>
                    <a:pt x="0" y="774557"/>
                    <a:pt x="625017" y="122976"/>
                    <a:pt x="1416018" y="94269"/>
                  </a:cubicBezTo>
                  <a:cubicBezTo>
                    <a:pt x="4883523" y="-31569"/>
                    <a:pt x="7308162" y="-31310"/>
                    <a:pt x="10775805" y="94368"/>
                  </a:cubicBezTo>
                  <a:cubicBezTo>
                    <a:pt x="11566862" y="123038"/>
                    <a:pt x="12192000" y="774641"/>
                    <a:pt x="12192000" y="1566222"/>
                  </a:cubicBezTo>
                  <a:lnTo>
                    <a:pt x="12192000" y="5027642"/>
                  </a:lnTo>
                  <a:cubicBezTo>
                    <a:pt x="12192000" y="5818530"/>
                    <a:pt x="11567939" y="6469844"/>
                    <a:pt x="10777651" y="6499382"/>
                  </a:cubicBezTo>
                  <a:cubicBezTo>
                    <a:pt x="7306954" y="6629118"/>
                    <a:pt x="4886354" y="6630317"/>
                    <a:pt x="1413764" y="6499805"/>
                  </a:cubicBezTo>
                  <a:cubicBezTo>
                    <a:pt x="623674" y="6470106"/>
                    <a:pt x="0" y="5818892"/>
                    <a:pt x="0" y="5028242"/>
                  </a:cubicBezTo>
                  <a:lnTo>
                    <a:pt x="0" y="156608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Graphic 4">
              <a:extLst>
                <a:ext uri="{FF2B5EF4-FFF2-40B4-BE49-F238E27FC236}">
                  <a16:creationId xmlns:a16="http://schemas.microsoft.com/office/drawing/2014/main" id="{0735DF6B-4573-41A0-A8B6-80F21817ECA9}"/>
                </a:ext>
              </a:extLst>
            </p:cNvPr>
            <p:cNvSpPr/>
            <p:nvPr/>
          </p:nvSpPr>
          <p:spPr>
            <a:xfrm>
              <a:off x="1055688" y="701648"/>
              <a:ext cx="10080624" cy="5454704"/>
            </a:xfrm>
            <a:custGeom>
              <a:avLst/>
              <a:gdLst>
                <a:gd name="connsiteX0" fmla="*/ 0 w 12192000"/>
                <a:gd name="connsiteY0" fmla="*/ 1566083 h 6597187"/>
                <a:gd name="connsiteX1" fmla="*/ 1416018 w 12192000"/>
                <a:gd name="connsiteY1" fmla="*/ 94269 h 6597187"/>
                <a:gd name="connsiteX2" fmla="*/ 10775805 w 12192000"/>
                <a:gd name="connsiteY2" fmla="*/ 94368 h 6597187"/>
                <a:gd name="connsiteX3" fmla="*/ 12192000 w 12192000"/>
                <a:gd name="connsiteY3" fmla="*/ 1566222 h 6597187"/>
                <a:gd name="connsiteX4" fmla="*/ 12192000 w 12192000"/>
                <a:gd name="connsiteY4" fmla="*/ 5027642 h 6597187"/>
                <a:gd name="connsiteX5" fmla="*/ 10777651 w 12192000"/>
                <a:gd name="connsiteY5" fmla="*/ 6499382 h 6597187"/>
                <a:gd name="connsiteX6" fmla="*/ 1413764 w 12192000"/>
                <a:gd name="connsiteY6" fmla="*/ 6499805 h 6597187"/>
                <a:gd name="connsiteX7" fmla="*/ 0 w 12192000"/>
                <a:gd name="connsiteY7" fmla="*/ 5028242 h 6597187"/>
                <a:gd name="connsiteX8" fmla="*/ 0 w 12192000"/>
                <a:gd name="connsiteY8" fmla="*/ 1566083 h 659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6597187">
                  <a:moveTo>
                    <a:pt x="0" y="1566083"/>
                  </a:moveTo>
                  <a:cubicBezTo>
                    <a:pt x="0" y="774557"/>
                    <a:pt x="625017" y="122976"/>
                    <a:pt x="1416018" y="94269"/>
                  </a:cubicBezTo>
                  <a:cubicBezTo>
                    <a:pt x="4883523" y="-31569"/>
                    <a:pt x="7308162" y="-31310"/>
                    <a:pt x="10775805" y="94368"/>
                  </a:cubicBezTo>
                  <a:cubicBezTo>
                    <a:pt x="11566862" y="123038"/>
                    <a:pt x="12192000" y="774641"/>
                    <a:pt x="12192000" y="1566222"/>
                  </a:cubicBezTo>
                  <a:lnTo>
                    <a:pt x="12192000" y="5027642"/>
                  </a:lnTo>
                  <a:cubicBezTo>
                    <a:pt x="12192000" y="5818530"/>
                    <a:pt x="11567939" y="6469844"/>
                    <a:pt x="10777651" y="6499382"/>
                  </a:cubicBezTo>
                  <a:cubicBezTo>
                    <a:pt x="7306954" y="6629118"/>
                    <a:pt x="4886354" y="6630317"/>
                    <a:pt x="1413764" y="6499805"/>
                  </a:cubicBezTo>
                  <a:cubicBezTo>
                    <a:pt x="623674" y="6470106"/>
                    <a:pt x="0" y="5818892"/>
                    <a:pt x="0" y="5028242"/>
                  </a:cubicBezTo>
                  <a:lnTo>
                    <a:pt x="0" y="1566083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5334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EE113C-79E0-428D-997F-7CC71BA330D6}"/>
              </a:ext>
            </a:extLst>
          </p:cNvPr>
          <p:cNvCxnSpPr>
            <a:cxnSpLocks/>
          </p:cNvCxnSpPr>
          <p:nvPr/>
        </p:nvCxnSpPr>
        <p:spPr>
          <a:xfrm>
            <a:off x="6096000" y="1452515"/>
            <a:ext cx="0" cy="3952970"/>
          </a:xfrm>
          <a:prstGeom prst="line">
            <a:avLst/>
          </a:prstGeom>
          <a:solidFill>
            <a:srgbClr val="E4ECFB"/>
          </a:solidFill>
          <a:ln>
            <a:solidFill>
              <a:srgbClr val="B3C5EA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F17213-7187-458A-A473-86314DA1289E}"/>
              </a:ext>
            </a:extLst>
          </p:cNvPr>
          <p:cNvCxnSpPr>
            <a:cxnSpLocks/>
          </p:cNvCxnSpPr>
          <p:nvPr/>
        </p:nvCxnSpPr>
        <p:spPr>
          <a:xfrm flipH="1">
            <a:off x="2066925" y="3429000"/>
            <a:ext cx="8058150" cy="0"/>
          </a:xfrm>
          <a:prstGeom prst="line">
            <a:avLst/>
          </a:prstGeom>
          <a:solidFill>
            <a:srgbClr val="E4ECFB"/>
          </a:solidFill>
          <a:ln>
            <a:solidFill>
              <a:srgbClr val="B3C5EA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8C3C2DE-D1B4-4903-8A8D-59343E011EE7}"/>
              </a:ext>
            </a:extLst>
          </p:cNvPr>
          <p:cNvSpPr/>
          <p:nvPr/>
        </p:nvSpPr>
        <p:spPr>
          <a:xfrm rot="16200000">
            <a:off x="1080367" y="3275111"/>
            <a:ext cx="1328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Offline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9B34F4-CFFC-4A7B-9635-8E5DE3EE33DE}"/>
              </a:ext>
            </a:extLst>
          </p:cNvPr>
          <p:cNvSpPr/>
          <p:nvPr/>
        </p:nvSpPr>
        <p:spPr>
          <a:xfrm rot="5400000">
            <a:off x="9804600" y="3275111"/>
            <a:ext cx="1364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Online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708459-AE18-445F-B3E5-A94D9E5005D3}"/>
              </a:ext>
            </a:extLst>
          </p:cNvPr>
          <p:cNvSpPr/>
          <p:nvPr/>
        </p:nvSpPr>
        <p:spPr>
          <a:xfrm>
            <a:off x="5431802" y="1066998"/>
            <a:ext cx="1328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Affordable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04C13C-2D3C-4B76-8F60-7B521989160B}"/>
              </a:ext>
            </a:extLst>
          </p:cNvPr>
          <p:cNvSpPr/>
          <p:nvPr/>
        </p:nvSpPr>
        <p:spPr>
          <a:xfrm>
            <a:off x="5431802" y="5483225"/>
            <a:ext cx="1328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Expensive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C3AD9F-8618-451B-ABB6-8B6943644882}"/>
              </a:ext>
            </a:extLst>
          </p:cNvPr>
          <p:cNvGrpSpPr/>
          <p:nvPr/>
        </p:nvGrpSpPr>
        <p:grpSpPr>
          <a:xfrm>
            <a:off x="6821802" y="1803062"/>
            <a:ext cx="2681502" cy="1197652"/>
            <a:chOff x="8224624" y="2328920"/>
            <a:chExt cx="2681502" cy="11976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1C9AF3-BE68-4811-9B12-BC586DC28272}"/>
                </a:ext>
              </a:extLst>
            </p:cNvPr>
            <p:cNvSpPr txBox="1"/>
            <p:nvPr/>
          </p:nvSpPr>
          <p:spPr>
            <a:xfrm>
              <a:off x="8224624" y="2695575"/>
              <a:ext cx="26815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gradFill>
                    <a:gsLst>
                      <a:gs pos="95000">
                        <a:schemeClr val="accent6"/>
                      </a:gs>
                      <a:gs pos="5000">
                        <a:schemeClr val="accent5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1,125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EC0C63-AF5B-4F0F-8F1A-AD8744367A5F}"/>
                </a:ext>
              </a:extLst>
            </p:cNvPr>
            <p:cNvSpPr txBox="1"/>
            <p:nvPr/>
          </p:nvSpPr>
          <p:spPr>
            <a:xfrm>
              <a:off x="8224624" y="2328920"/>
              <a:ext cx="2681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Our Company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152BE8-3CBE-4835-BD28-E799941810F6}"/>
              </a:ext>
            </a:extLst>
          </p:cNvPr>
          <p:cNvGrpSpPr/>
          <p:nvPr/>
        </p:nvGrpSpPr>
        <p:grpSpPr>
          <a:xfrm>
            <a:off x="2688697" y="1803062"/>
            <a:ext cx="2681502" cy="1197652"/>
            <a:chOff x="8224624" y="2328920"/>
            <a:chExt cx="2681502" cy="119765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1D2590-2896-4074-BA25-CECA38A8D5C5}"/>
                </a:ext>
              </a:extLst>
            </p:cNvPr>
            <p:cNvSpPr txBox="1"/>
            <p:nvPr/>
          </p:nvSpPr>
          <p:spPr>
            <a:xfrm>
              <a:off x="8224624" y="2695575"/>
              <a:ext cx="26815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650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06F86AE-D9BD-4B85-9B9A-E150CA74D481}"/>
                </a:ext>
              </a:extLst>
            </p:cNvPr>
            <p:cNvSpPr txBox="1"/>
            <p:nvPr/>
          </p:nvSpPr>
          <p:spPr>
            <a:xfrm>
              <a:off x="8224624" y="2328920"/>
              <a:ext cx="2681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Competitor 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F214F7-9DF3-4C0E-9484-4222ED201994}"/>
              </a:ext>
            </a:extLst>
          </p:cNvPr>
          <p:cNvGrpSpPr/>
          <p:nvPr/>
        </p:nvGrpSpPr>
        <p:grpSpPr>
          <a:xfrm>
            <a:off x="6821802" y="3946647"/>
            <a:ext cx="2681502" cy="1197652"/>
            <a:chOff x="8224624" y="2328920"/>
            <a:chExt cx="2681502" cy="119765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725054-CB36-4229-BDE6-F58E76957C12}"/>
                </a:ext>
              </a:extLst>
            </p:cNvPr>
            <p:cNvSpPr txBox="1"/>
            <p:nvPr/>
          </p:nvSpPr>
          <p:spPr>
            <a:xfrm>
              <a:off x="8224624" y="2695575"/>
              <a:ext cx="26815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718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725408-8D34-4AD4-BB70-A538CCDF101C}"/>
                </a:ext>
              </a:extLst>
            </p:cNvPr>
            <p:cNvSpPr txBox="1"/>
            <p:nvPr/>
          </p:nvSpPr>
          <p:spPr>
            <a:xfrm>
              <a:off x="8224624" y="2328920"/>
              <a:ext cx="2681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Competitor 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D1166C-AF0D-4763-BD22-8AD300F60676}"/>
              </a:ext>
            </a:extLst>
          </p:cNvPr>
          <p:cNvGrpSpPr/>
          <p:nvPr/>
        </p:nvGrpSpPr>
        <p:grpSpPr>
          <a:xfrm>
            <a:off x="2688697" y="3946647"/>
            <a:ext cx="2681502" cy="1197652"/>
            <a:chOff x="8224624" y="2328920"/>
            <a:chExt cx="2681502" cy="119765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346471A-1F4E-4BD8-877C-66BB00282074}"/>
                </a:ext>
              </a:extLst>
            </p:cNvPr>
            <p:cNvSpPr txBox="1"/>
            <p:nvPr/>
          </p:nvSpPr>
          <p:spPr>
            <a:xfrm>
              <a:off x="8224624" y="2695575"/>
              <a:ext cx="26815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270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3936DE-15DE-4F68-8FBE-DC2CA902B811}"/>
                </a:ext>
              </a:extLst>
            </p:cNvPr>
            <p:cNvSpPr txBox="1"/>
            <p:nvPr/>
          </p:nvSpPr>
          <p:spPr>
            <a:xfrm>
              <a:off x="8224624" y="2328920"/>
              <a:ext cx="2681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Competitor 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32F536-883C-45BB-A1AE-0D862EFB6B0C}"/>
              </a:ext>
            </a:extLst>
          </p:cNvPr>
          <p:cNvGrpSpPr/>
          <p:nvPr/>
        </p:nvGrpSpPr>
        <p:grpSpPr>
          <a:xfrm>
            <a:off x="5690411" y="3023412"/>
            <a:ext cx="811178" cy="811176"/>
            <a:chOff x="6263420" y="2116313"/>
            <a:chExt cx="840492" cy="84049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983775-A237-4224-85E8-9D2CF51FD623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62C64BB-04B3-473A-999E-6FBFA380C7D4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175948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4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7" grpId="0"/>
          <p:bldP spid="18" grpId="0"/>
          <p:bldP spid="21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4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7" grpId="0"/>
          <p:bldP spid="18" grpId="0"/>
          <p:bldP spid="21" grpId="0"/>
          <p:bldP spid="22" grpId="0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FD3F4B7-DC9A-4729-BF09-E9998E6F60CC}"/>
              </a:ext>
            </a:extLst>
          </p:cNvPr>
          <p:cNvGrpSpPr/>
          <p:nvPr/>
        </p:nvGrpSpPr>
        <p:grpSpPr>
          <a:xfrm>
            <a:off x="1055687" y="2362364"/>
            <a:ext cx="10080626" cy="3803486"/>
            <a:chOff x="1055687" y="2362364"/>
            <a:chExt cx="10080626" cy="3803486"/>
          </a:xfrm>
          <a:solidFill>
            <a:schemeClr val="bg1"/>
          </a:solidFill>
        </p:grpSpPr>
        <p:sp>
          <p:nvSpPr>
            <p:cNvPr id="11" name="Graphic 7">
              <a:extLst>
                <a:ext uri="{FF2B5EF4-FFF2-40B4-BE49-F238E27FC236}">
                  <a16:creationId xmlns:a16="http://schemas.microsoft.com/office/drawing/2014/main" id="{07FA6661-6BAA-44CB-9FFA-78AC349F8DC8}"/>
                </a:ext>
              </a:extLst>
            </p:cNvPr>
            <p:cNvSpPr/>
            <p:nvPr/>
          </p:nvSpPr>
          <p:spPr>
            <a:xfrm>
              <a:off x="1055687" y="2362364"/>
              <a:ext cx="10080626" cy="3803486"/>
            </a:xfrm>
            <a:custGeom>
              <a:avLst/>
              <a:gdLst>
                <a:gd name="connsiteX0" fmla="*/ 0 w 12192000"/>
                <a:gd name="connsiteY0" fmla="*/ 999454 h 4600120"/>
                <a:gd name="connsiteX1" fmla="*/ 839668 w 12192000"/>
                <a:gd name="connsiteY1" fmla="*/ 123107 h 4600120"/>
                <a:gd name="connsiteX2" fmla="*/ 11351970 w 12192000"/>
                <a:gd name="connsiteY2" fmla="*/ 123327 h 4600120"/>
                <a:gd name="connsiteX3" fmla="*/ 12192000 w 12192000"/>
                <a:gd name="connsiteY3" fmla="*/ 999716 h 4600120"/>
                <a:gd name="connsiteX4" fmla="*/ 12192000 w 12192000"/>
                <a:gd name="connsiteY4" fmla="*/ 3608997 h 4600120"/>
                <a:gd name="connsiteX5" fmla="*/ 11349350 w 12192000"/>
                <a:gd name="connsiteY5" fmla="*/ 4485580 h 4600120"/>
                <a:gd name="connsiteX6" fmla="*/ 842373 w 12192000"/>
                <a:gd name="connsiteY6" fmla="*/ 4485765 h 4600120"/>
                <a:gd name="connsiteX7" fmla="*/ 0 w 12192000"/>
                <a:gd name="connsiteY7" fmla="*/ 3609213 h 4600120"/>
                <a:gd name="connsiteX8" fmla="*/ 0 w 12192000"/>
                <a:gd name="connsiteY8" fmla="*/ 999454 h 460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4600120">
                  <a:moveTo>
                    <a:pt x="0" y="999454"/>
                  </a:moveTo>
                  <a:cubicBezTo>
                    <a:pt x="0" y="529516"/>
                    <a:pt x="370129" y="142549"/>
                    <a:pt x="839668" y="123107"/>
                  </a:cubicBezTo>
                  <a:cubicBezTo>
                    <a:pt x="4806777" y="-41154"/>
                    <a:pt x="7360146" y="-40991"/>
                    <a:pt x="11351970" y="123327"/>
                  </a:cubicBezTo>
                  <a:cubicBezTo>
                    <a:pt x="11821616" y="142659"/>
                    <a:pt x="12192000" y="529673"/>
                    <a:pt x="12192000" y="999716"/>
                  </a:cubicBezTo>
                  <a:lnTo>
                    <a:pt x="12192000" y="3608997"/>
                  </a:lnTo>
                  <a:cubicBezTo>
                    <a:pt x="12192000" y="4080092"/>
                    <a:pt x="11820075" y="4467554"/>
                    <a:pt x="11349350" y="4485580"/>
                  </a:cubicBezTo>
                  <a:cubicBezTo>
                    <a:pt x="7361379" y="4638250"/>
                    <a:pt x="4805159" y="4638289"/>
                    <a:pt x="842373" y="4485765"/>
                  </a:cubicBezTo>
                  <a:cubicBezTo>
                    <a:pt x="371714" y="4467654"/>
                    <a:pt x="0" y="4080223"/>
                    <a:pt x="0" y="3609213"/>
                  </a:cubicBezTo>
                  <a:lnTo>
                    <a:pt x="0" y="99945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" name="Graphic 7">
              <a:extLst>
                <a:ext uri="{FF2B5EF4-FFF2-40B4-BE49-F238E27FC236}">
                  <a16:creationId xmlns:a16="http://schemas.microsoft.com/office/drawing/2014/main" id="{DFA66528-A8E7-4E0E-A891-13484726F3E8}"/>
                </a:ext>
              </a:extLst>
            </p:cNvPr>
            <p:cNvSpPr/>
            <p:nvPr/>
          </p:nvSpPr>
          <p:spPr>
            <a:xfrm>
              <a:off x="1055687" y="2362364"/>
              <a:ext cx="10080626" cy="3803486"/>
            </a:xfrm>
            <a:custGeom>
              <a:avLst/>
              <a:gdLst>
                <a:gd name="connsiteX0" fmla="*/ 0 w 12192000"/>
                <a:gd name="connsiteY0" fmla="*/ 999454 h 4600120"/>
                <a:gd name="connsiteX1" fmla="*/ 839668 w 12192000"/>
                <a:gd name="connsiteY1" fmla="*/ 123107 h 4600120"/>
                <a:gd name="connsiteX2" fmla="*/ 11351970 w 12192000"/>
                <a:gd name="connsiteY2" fmla="*/ 123327 h 4600120"/>
                <a:gd name="connsiteX3" fmla="*/ 12192000 w 12192000"/>
                <a:gd name="connsiteY3" fmla="*/ 999716 h 4600120"/>
                <a:gd name="connsiteX4" fmla="*/ 12192000 w 12192000"/>
                <a:gd name="connsiteY4" fmla="*/ 3608997 h 4600120"/>
                <a:gd name="connsiteX5" fmla="*/ 11349350 w 12192000"/>
                <a:gd name="connsiteY5" fmla="*/ 4485580 h 4600120"/>
                <a:gd name="connsiteX6" fmla="*/ 842373 w 12192000"/>
                <a:gd name="connsiteY6" fmla="*/ 4485765 h 4600120"/>
                <a:gd name="connsiteX7" fmla="*/ 0 w 12192000"/>
                <a:gd name="connsiteY7" fmla="*/ 3609213 h 4600120"/>
                <a:gd name="connsiteX8" fmla="*/ 0 w 12192000"/>
                <a:gd name="connsiteY8" fmla="*/ 999454 h 460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4600120">
                  <a:moveTo>
                    <a:pt x="0" y="999454"/>
                  </a:moveTo>
                  <a:cubicBezTo>
                    <a:pt x="0" y="529516"/>
                    <a:pt x="370129" y="142549"/>
                    <a:pt x="839668" y="123107"/>
                  </a:cubicBezTo>
                  <a:cubicBezTo>
                    <a:pt x="4806777" y="-41154"/>
                    <a:pt x="7360146" y="-40991"/>
                    <a:pt x="11351970" y="123327"/>
                  </a:cubicBezTo>
                  <a:cubicBezTo>
                    <a:pt x="11821616" y="142659"/>
                    <a:pt x="12192000" y="529673"/>
                    <a:pt x="12192000" y="999716"/>
                  </a:cubicBezTo>
                  <a:lnTo>
                    <a:pt x="12192000" y="3608997"/>
                  </a:lnTo>
                  <a:cubicBezTo>
                    <a:pt x="12192000" y="4080092"/>
                    <a:pt x="11820075" y="4467554"/>
                    <a:pt x="11349350" y="4485580"/>
                  </a:cubicBezTo>
                  <a:cubicBezTo>
                    <a:pt x="7361379" y="4638250"/>
                    <a:pt x="4805159" y="4638289"/>
                    <a:pt x="842373" y="4485765"/>
                  </a:cubicBezTo>
                  <a:cubicBezTo>
                    <a:pt x="371714" y="4467654"/>
                    <a:pt x="0" y="4080223"/>
                    <a:pt x="0" y="3609213"/>
                  </a:cubicBezTo>
                  <a:lnTo>
                    <a:pt x="0" y="99945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5B60E82-E488-4CF3-8D2B-86ED47BC16CC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Competition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727A76-BF20-478B-85CD-8B4B7B2F48E4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4F2B3E23-380C-45BC-9E2E-7C39A4567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298032"/>
              </p:ext>
            </p:extLst>
          </p:nvPr>
        </p:nvGraphicFramePr>
        <p:xfrm>
          <a:off x="1506000" y="2914107"/>
          <a:ext cx="9180000" cy="27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000">
                  <a:extLst>
                    <a:ext uri="{9D8B030D-6E8A-4147-A177-3AD203B41FA5}">
                      <a16:colId xmlns:a16="http://schemas.microsoft.com/office/drawing/2014/main" val="989943242"/>
                    </a:ext>
                  </a:extLst>
                </a:gridCol>
                <a:gridCol w="1836000">
                  <a:extLst>
                    <a:ext uri="{9D8B030D-6E8A-4147-A177-3AD203B41FA5}">
                      <a16:colId xmlns:a16="http://schemas.microsoft.com/office/drawing/2014/main" val="2025992836"/>
                    </a:ext>
                  </a:extLst>
                </a:gridCol>
                <a:gridCol w="1836000">
                  <a:extLst>
                    <a:ext uri="{9D8B030D-6E8A-4147-A177-3AD203B41FA5}">
                      <a16:colId xmlns:a16="http://schemas.microsoft.com/office/drawing/2014/main" val="199520058"/>
                    </a:ext>
                  </a:extLst>
                </a:gridCol>
                <a:gridCol w="1836000">
                  <a:extLst>
                    <a:ext uri="{9D8B030D-6E8A-4147-A177-3AD203B41FA5}">
                      <a16:colId xmlns:a16="http://schemas.microsoft.com/office/drawing/2014/main" val="154716502"/>
                    </a:ext>
                  </a:extLst>
                </a:gridCol>
                <a:gridCol w="1836000">
                  <a:extLst>
                    <a:ext uri="{9D8B030D-6E8A-4147-A177-3AD203B41FA5}">
                      <a16:colId xmlns:a16="http://schemas.microsoft.com/office/drawing/2014/main" val="188641390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ID" sz="1400" dirty="0">
                          <a:latin typeface="+mj-lt"/>
                        </a:rPr>
                        <a:t>Competitors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5000">
                          <a:srgbClr val="26273C"/>
                        </a:gs>
                        <a:gs pos="5000">
                          <a:srgbClr val="535C79"/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>
                          <a:latin typeface="+mj-lt"/>
                        </a:rPr>
                        <a:t>Our Company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5000">
                          <a:schemeClr val="accent2"/>
                        </a:gs>
                        <a:gs pos="5000">
                          <a:schemeClr val="accent1"/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>
                          <a:latin typeface="+mj-lt"/>
                        </a:rPr>
                        <a:t>Competitor 1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5000">
                          <a:schemeClr val="accent6"/>
                        </a:gs>
                        <a:gs pos="5000">
                          <a:schemeClr val="accent5"/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>
                          <a:latin typeface="+mj-lt"/>
                        </a:rPr>
                        <a:t>Competitor 2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5000">
                          <a:schemeClr val="accent6"/>
                        </a:gs>
                        <a:gs pos="5000">
                          <a:schemeClr val="accent5"/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>
                          <a:latin typeface="+mj-lt"/>
                        </a:rPr>
                        <a:t>Competitor 3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5000">
                          <a:schemeClr val="accent6"/>
                        </a:gs>
                        <a:gs pos="5000">
                          <a:schemeClr val="accent5"/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7539172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Value title 1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✔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✔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75102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Value title 2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❌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❌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❌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6369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Value title 3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✔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❌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✔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0102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Value title 4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✔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❌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✔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77146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Value title 5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✔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>
                          <a:solidFill>
                            <a:srgbClr val="535C79"/>
                          </a:solidFill>
                          <a:latin typeface="+mn-lt"/>
                        </a:rPr>
                        <a:t>✔</a:t>
                      </a:r>
                      <a:endParaRPr lang="en-US" sz="1400" dirty="0">
                        <a:solidFill>
                          <a:srgbClr val="535C79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C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009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460230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378A9B-86EF-4B93-B19E-8D0BBE713F58}"/>
              </a:ext>
            </a:extLst>
          </p:cNvPr>
          <p:cNvGrpSpPr/>
          <p:nvPr/>
        </p:nvGrpSpPr>
        <p:grpSpPr>
          <a:xfrm>
            <a:off x="1055689" y="2371883"/>
            <a:ext cx="4833754" cy="3793967"/>
            <a:chOff x="1055689" y="2371883"/>
            <a:chExt cx="4833754" cy="3793967"/>
          </a:xfrm>
          <a:solidFill>
            <a:schemeClr val="bg1"/>
          </a:solidFill>
        </p:grpSpPr>
        <p:sp>
          <p:nvSpPr>
            <p:cNvPr id="9" name="Graphic 9">
              <a:extLst>
                <a:ext uri="{FF2B5EF4-FFF2-40B4-BE49-F238E27FC236}">
                  <a16:creationId xmlns:a16="http://schemas.microsoft.com/office/drawing/2014/main" id="{376AFF46-2193-4238-89DE-8E69935467C0}"/>
                </a:ext>
              </a:extLst>
            </p:cNvPr>
            <p:cNvSpPr/>
            <p:nvPr/>
          </p:nvSpPr>
          <p:spPr>
            <a:xfrm>
              <a:off x="1055689" y="2371883"/>
              <a:ext cx="4833754" cy="3793967"/>
            </a:xfrm>
            <a:custGeom>
              <a:avLst/>
              <a:gdLst>
                <a:gd name="connsiteX0" fmla="*/ 0 w 7229475"/>
                <a:gd name="connsiteY0" fmla="*/ 1220920 h 5674346"/>
                <a:gd name="connsiteX1" fmla="*/ 1055113 w 7229475"/>
                <a:gd name="connsiteY1" fmla="*/ 88287 h 5674346"/>
                <a:gd name="connsiteX2" fmla="*/ 6172839 w 7229475"/>
                <a:gd name="connsiteY2" fmla="*/ 89308 h 5674346"/>
                <a:gd name="connsiteX3" fmla="*/ 7229475 w 7229475"/>
                <a:gd name="connsiteY3" fmla="*/ 1222434 h 5674346"/>
                <a:gd name="connsiteX4" fmla="*/ 7229475 w 7229475"/>
                <a:gd name="connsiteY4" fmla="*/ 4450657 h 5674346"/>
                <a:gd name="connsiteX5" fmla="*/ 6175344 w 7229475"/>
                <a:gd name="connsiteY5" fmla="*/ 5583332 h 5674346"/>
                <a:gd name="connsiteX6" fmla="*/ 1053789 w 7229475"/>
                <a:gd name="connsiteY6" fmla="*/ 5583532 h 5674346"/>
                <a:gd name="connsiteX7" fmla="*/ 0 w 7229475"/>
                <a:gd name="connsiteY7" fmla="*/ 4450981 h 5674346"/>
                <a:gd name="connsiteX8" fmla="*/ 0 w 7229475"/>
                <a:gd name="connsiteY8" fmla="*/ 1220920 h 567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9475" h="5674346">
                  <a:moveTo>
                    <a:pt x="0" y="1220920"/>
                  </a:moveTo>
                  <a:cubicBezTo>
                    <a:pt x="0" y="624123"/>
                    <a:pt x="459521" y="126171"/>
                    <a:pt x="1055113" y="88287"/>
                  </a:cubicBezTo>
                  <a:cubicBezTo>
                    <a:pt x="2913326" y="-29911"/>
                    <a:pt x="4288813" y="-29284"/>
                    <a:pt x="6172839" y="89308"/>
                  </a:cubicBezTo>
                  <a:cubicBezTo>
                    <a:pt x="6769075" y="126839"/>
                    <a:pt x="7229475" y="625011"/>
                    <a:pt x="7229475" y="1222434"/>
                  </a:cubicBezTo>
                  <a:lnTo>
                    <a:pt x="7229475" y="4450657"/>
                  </a:lnTo>
                  <a:cubicBezTo>
                    <a:pt x="7229475" y="5047084"/>
                    <a:pt x="6770532" y="5544851"/>
                    <a:pt x="6175344" y="5583332"/>
                  </a:cubicBezTo>
                  <a:cubicBezTo>
                    <a:pt x="4302300" y="5704442"/>
                    <a:pt x="2926823" y="5704861"/>
                    <a:pt x="1053789" y="5583532"/>
                  </a:cubicBezTo>
                  <a:cubicBezTo>
                    <a:pt x="458738" y="5544985"/>
                    <a:pt x="0" y="5047275"/>
                    <a:pt x="0" y="4450981"/>
                  </a:cubicBezTo>
                  <a:lnTo>
                    <a:pt x="0" y="122092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D1BB48E9-81ED-4DC7-B108-020982F9CDBF}"/>
                </a:ext>
              </a:extLst>
            </p:cNvPr>
            <p:cNvSpPr/>
            <p:nvPr/>
          </p:nvSpPr>
          <p:spPr>
            <a:xfrm>
              <a:off x="1055689" y="2371883"/>
              <a:ext cx="4833754" cy="3793967"/>
            </a:xfrm>
            <a:custGeom>
              <a:avLst/>
              <a:gdLst>
                <a:gd name="connsiteX0" fmla="*/ 0 w 7229475"/>
                <a:gd name="connsiteY0" fmla="*/ 1220920 h 5674346"/>
                <a:gd name="connsiteX1" fmla="*/ 1055113 w 7229475"/>
                <a:gd name="connsiteY1" fmla="*/ 88287 h 5674346"/>
                <a:gd name="connsiteX2" fmla="*/ 6172839 w 7229475"/>
                <a:gd name="connsiteY2" fmla="*/ 89308 h 5674346"/>
                <a:gd name="connsiteX3" fmla="*/ 7229475 w 7229475"/>
                <a:gd name="connsiteY3" fmla="*/ 1222434 h 5674346"/>
                <a:gd name="connsiteX4" fmla="*/ 7229475 w 7229475"/>
                <a:gd name="connsiteY4" fmla="*/ 4450657 h 5674346"/>
                <a:gd name="connsiteX5" fmla="*/ 6175344 w 7229475"/>
                <a:gd name="connsiteY5" fmla="*/ 5583332 h 5674346"/>
                <a:gd name="connsiteX6" fmla="*/ 1053789 w 7229475"/>
                <a:gd name="connsiteY6" fmla="*/ 5583532 h 5674346"/>
                <a:gd name="connsiteX7" fmla="*/ 0 w 7229475"/>
                <a:gd name="connsiteY7" fmla="*/ 4450981 h 5674346"/>
                <a:gd name="connsiteX8" fmla="*/ 0 w 7229475"/>
                <a:gd name="connsiteY8" fmla="*/ 1220920 h 567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9475" h="5674346">
                  <a:moveTo>
                    <a:pt x="0" y="1220920"/>
                  </a:moveTo>
                  <a:cubicBezTo>
                    <a:pt x="0" y="624123"/>
                    <a:pt x="459521" y="126171"/>
                    <a:pt x="1055113" y="88287"/>
                  </a:cubicBezTo>
                  <a:cubicBezTo>
                    <a:pt x="2913326" y="-29911"/>
                    <a:pt x="4288813" y="-29284"/>
                    <a:pt x="6172839" y="89308"/>
                  </a:cubicBezTo>
                  <a:cubicBezTo>
                    <a:pt x="6769075" y="126839"/>
                    <a:pt x="7229475" y="625011"/>
                    <a:pt x="7229475" y="1222434"/>
                  </a:cubicBezTo>
                  <a:lnTo>
                    <a:pt x="7229475" y="4450657"/>
                  </a:lnTo>
                  <a:cubicBezTo>
                    <a:pt x="7229475" y="5047084"/>
                    <a:pt x="6770532" y="5544851"/>
                    <a:pt x="6175344" y="5583332"/>
                  </a:cubicBezTo>
                  <a:cubicBezTo>
                    <a:pt x="4302300" y="5704442"/>
                    <a:pt x="2926823" y="5704861"/>
                    <a:pt x="1053789" y="5583532"/>
                  </a:cubicBezTo>
                  <a:cubicBezTo>
                    <a:pt x="458738" y="5544985"/>
                    <a:pt x="0" y="5047275"/>
                    <a:pt x="0" y="4450981"/>
                  </a:cubicBezTo>
                  <a:lnTo>
                    <a:pt x="0" y="1220920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121678-EDBF-4AFB-B2AA-6B903DAEA5C6}"/>
              </a:ext>
            </a:extLst>
          </p:cNvPr>
          <p:cNvGrpSpPr/>
          <p:nvPr/>
        </p:nvGrpSpPr>
        <p:grpSpPr>
          <a:xfrm>
            <a:off x="6302559" y="2371883"/>
            <a:ext cx="4833754" cy="3793967"/>
            <a:chOff x="1055689" y="2371883"/>
            <a:chExt cx="4833754" cy="3793967"/>
          </a:xfrm>
          <a:solidFill>
            <a:schemeClr val="bg1"/>
          </a:solidFill>
        </p:grpSpPr>
        <p:sp>
          <p:nvSpPr>
            <p:cNvPr id="12" name="Graphic 9">
              <a:extLst>
                <a:ext uri="{FF2B5EF4-FFF2-40B4-BE49-F238E27FC236}">
                  <a16:creationId xmlns:a16="http://schemas.microsoft.com/office/drawing/2014/main" id="{B9422F48-F6C3-46E3-894B-5610DBD747EC}"/>
                </a:ext>
              </a:extLst>
            </p:cNvPr>
            <p:cNvSpPr/>
            <p:nvPr/>
          </p:nvSpPr>
          <p:spPr>
            <a:xfrm>
              <a:off x="1055689" y="2371883"/>
              <a:ext cx="4833754" cy="3793967"/>
            </a:xfrm>
            <a:custGeom>
              <a:avLst/>
              <a:gdLst>
                <a:gd name="connsiteX0" fmla="*/ 0 w 7229475"/>
                <a:gd name="connsiteY0" fmla="*/ 1220920 h 5674346"/>
                <a:gd name="connsiteX1" fmla="*/ 1055113 w 7229475"/>
                <a:gd name="connsiteY1" fmla="*/ 88287 h 5674346"/>
                <a:gd name="connsiteX2" fmla="*/ 6172839 w 7229475"/>
                <a:gd name="connsiteY2" fmla="*/ 89308 h 5674346"/>
                <a:gd name="connsiteX3" fmla="*/ 7229475 w 7229475"/>
                <a:gd name="connsiteY3" fmla="*/ 1222434 h 5674346"/>
                <a:gd name="connsiteX4" fmla="*/ 7229475 w 7229475"/>
                <a:gd name="connsiteY4" fmla="*/ 4450657 h 5674346"/>
                <a:gd name="connsiteX5" fmla="*/ 6175344 w 7229475"/>
                <a:gd name="connsiteY5" fmla="*/ 5583332 h 5674346"/>
                <a:gd name="connsiteX6" fmla="*/ 1053789 w 7229475"/>
                <a:gd name="connsiteY6" fmla="*/ 5583532 h 5674346"/>
                <a:gd name="connsiteX7" fmla="*/ 0 w 7229475"/>
                <a:gd name="connsiteY7" fmla="*/ 4450981 h 5674346"/>
                <a:gd name="connsiteX8" fmla="*/ 0 w 7229475"/>
                <a:gd name="connsiteY8" fmla="*/ 1220920 h 567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9475" h="5674346">
                  <a:moveTo>
                    <a:pt x="0" y="1220920"/>
                  </a:moveTo>
                  <a:cubicBezTo>
                    <a:pt x="0" y="624123"/>
                    <a:pt x="459521" y="126171"/>
                    <a:pt x="1055113" y="88287"/>
                  </a:cubicBezTo>
                  <a:cubicBezTo>
                    <a:pt x="2913326" y="-29911"/>
                    <a:pt x="4288813" y="-29284"/>
                    <a:pt x="6172839" y="89308"/>
                  </a:cubicBezTo>
                  <a:cubicBezTo>
                    <a:pt x="6769075" y="126839"/>
                    <a:pt x="7229475" y="625011"/>
                    <a:pt x="7229475" y="1222434"/>
                  </a:cubicBezTo>
                  <a:lnTo>
                    <a:pt x="7229475" y="4450657"/>
                  </a:lnTo>
                  <a:cubicBezTo>
                    <a:pt x="7229475" y="5047084"/>
                    <a:pt x="6770532" y="5544851"/>
                    <a:pt x="6175344" y="5583332"/>
                  </a:cubicBezTo>
                  <a:cubicBezTo>
                    <a:pt x="4302300" y="5704442"/>
                    <a:pt x="2926823" y="5704861"/>
                    <a:pt x="1053789" y="5583532"/>
                  </a:cubicBezTo>
                  <a:cubicBezTo>
                    <a:pt x="458738" y="5544985"/>
                    <a:pt x="0" y="5047275"/>
                    <a:pt x="0" y="4450981"/>
                  </a:cubicBezTo>
                  <a:lnTo>
                    <a:pt x="0" y="122092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AFFD11E3-C6B1-4939-AE6F-8C7C66D0D075}"/>
                </a:ext>
              </a:extLst>
            </p:cNvPr>
            <p:cNvSpPr/>
            <p:nvPr/>
          </p:nvSpPr>
          <p:spPr>
            <a:xfrm>
              <a:off x="1055689" y="2371883"/>
              <a:ext cx="4833754" cy="3793967"/>
            </a:xfrm>
            <a:custGeom>
              <a:avLst/>
              <a:gdLst>
                <a:gd name="connsiteX0" fmla="*/ 0 w 7229475"/>
                <a:gd name="connsiteY0" fmla="*/ 1220920 h 5674346"/>
                <a:gd name="connsiteX1" fmla="*/ 1055113 w 7229475"/>
                <a:gd name="connsiteY1" fmla="*/ 88287 h 5674346"/>
                <a:gd name="connsiteX2" fmla="*/ 6172839 w 7229475"/>
                <a:gd name="connsiteY2" fmla="*/ 89308 h 5674346"/>
                <a:gd name="connsiteX3" fmla="*/ 7229475 w 7229475"/>
                <a:gd name="connsiteY3" fmla="*/ 1222434 h 5674346"/>
                <a:gd name="connsiteX4" fmla="*/ 7229475 w 7229475"/>
                <a:gd name="connsiteY4" fmla="*/ 4450657 h 5674346"/>
                <a:gd name="connsiteX5" fmla="*/ 6175344 w 7229475"/>
                <a:gd name="connsiteY5" fmla="*/ 5583332 h 5674346"/>
                <a:gd name="connsiteX6" fmla="*/ 1053789 w 7229475"/>
                <a:gd name="connsiteY6" fmla="*/ 5583532 h 5674346"/>
                <a:gd name="connsiteX7" fmla="*/ 0 w 7229475"/>
                <a:gd name="connsiteY7" fmla="*/ 4450981 h 5674346"/>
                <a:gd name="connsiteX8" fmla="*/ 0 w 7229475"/>
                <a:gd name="connsiteY8" fmla="*/ 1220920 h 567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9475" h="5674346">
                  <a:moveTo>
                    <a:pt x="0" y="1220920"/>
                  </a:moveTo>
                  <a:cubicBezTo>
                    <a:pt x="0" y="624123"/>
                    <a:pt x="459521" y="126171"/>
                    <a:pt x="1055113" y="88287"/>
                  </a:cubicBezTo>
                  <a:cubicBezTo>
                    <a:pt x="2913326" y="-29911"/>
                    <a:pt x="4288813" y="-29284"/>
                    <a:pt x="6172839" y="89308"/>
                  </a:cubicBezTo>
                  <a:cubicBezTo>
                    <a:pt x="6769075" y="126839"/>
                    <a:pt x="7229475" y="625011"/>
                    <a:pt x="7229475" y="1222434"/>
                  </a:cubicBezTo>
                  <a:lnTo>
                    <a:pt x="7229475" y="4450657"/>
                  </a:lnTo>
                  <a:cubicBezTo>
                    <a:pt x="7229475" y="5047084"/>
                    <a:pt x="6770532" y="5544851"/>
                    <a:pt x="6175344" y="5583332"/>
                  </a:cubicBezTo>
                  <a:cubicBezTo>
                    <a:pt x="4302300" y="5704442"/>
                    <a:pt x="2926823" y="5704861"/>
                    <a:pt x="1053789" y="5583532"/>
                  </a:cubicBezTo>
                  <a:cubicBezTo>
                    <a:pt x="458738" y="5544985"/>
                    <a:pt x="0" y="5047275"/>
                    <a:pt x="0" y="4450981"/>
                  </a:cubicBezTo>
                  <a:lnTo>
                    <a:pt x="0" y="1220920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3BBFB5-6A11-41BE-8FD6-8781DD701AB2}"/>
              </a:ext>
            </a:extLst>
          </p:cNvPr>
          <p:cNvGrpSpPr/>
          <p:nvPr/>
        </p:nvGrpSpPr>
        <p:grpSpPr>
          <a:xfrm>
            <a:off x="1601608" y="2612896"/>
            <a:ext cx="3741918" cy="590493"/>
            <a:chOff x="4298452" y="1129968"/>
            <a:chExt cx="3595097" cy="590493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637B867-A302-4ABE-9729-66971D43AF50}"/>
                </a:ext>
              </a:extLst>
            </p:cNvPr>
            <p:cNvSpPr/>
            <p:nvPr/>
          </p:nvSpPr>
          <p:spPr>
            <a:xfrm>
              <a:off x="4298452" y="1129968"/>
              <a:ext cx="3595097" cy="590493"/>
            </a:xfrm>
            <a:prstGeom prst="roundRect">
              <a:avLst>
                <a:gd name="adj" fmla="val 39116"/>
              </a:avLst>
            </a:prstGeom>
            <a:grpFill/>
            <a:ln>
              <a:noFill/>
            </a:ln>
            <a:effectLst>
              <a:outerShdw blurRad="406400" dist="228600" dir="5400000" sx="90000" sy="90000" algn="ctr" rotWithShape="0">
                <a:schemeClr val="accent2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1FB03D8-6438-49BB-A992-8AD79D37958E}"/>
                </a:ext>
              </a:extLst>
            </p:cNvPr>
            <p:cNvSpPr/>
            <p:nvPr/>
          </p:nvSpPr>
          <p:spPr>
            <a:xfrm>
              <a:off x="4298452" y="1129968"/>
              <a:ext cx="3595097" cy="590493"/>
            </a:xfrm>
            <a:prstGeom prst="roundRect">
              <a:avLst>
                <a:gd name="adj" fmla="val 39116"/>
              </a:avLst>
            </a:prstGeom>
            <a:grpFill/>
            <a:ln>
              <a:noFill/>
            </a:ln>
            <a:effectLst>
              <a:innerShdw blurRad="241300" dist="889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503ABB2-46A0-48DE-832A-BB643AB8F15B}"/>
              </a:ext>
            </a:extLst>
          </p:cNvPr>
          <p:cNvSpPr txBox="1"/>
          <p:nvPr/>
        </p:nvSpPr>
        <p:spPr>
          <a:xfrm>
            <a:off x="1792108" y="2723476"/>
            <a:ext cx="33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26273C"/>
                </a:solidFill>
                <a:latin typeface="+mj-lt"/>
                <a:cs typeface="Plus Jakarta Sans" pitchFamily="2" charset="0"/>
              </a:defRPr>
            </a:lvl1pPr>
          </a:lstStyle>
          <a:p>
            <a:pPr algn="ctr"/>
            <a:r>
              <a:rPr lang="en-US" b="0" dirty="0">
                <a:solidFill>
                  <a:schemeClr val="bg1"/>
                </a:solidFill>
              </a:rPr>
              <a:t>Competitor 1 advantage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A50388-9A22-4BF8-8BF4-F58F60A4286B}"/>
              </a:ext>
            </a:extLst>
          </p:cNvPr>
          <p:cNvGrpSpPr/>
          <p:nvPr/>
        </p:nvGrpSpPr>
        <p:grpSpPr>
          <a:xfrm>
            <a:off x="6848477" y="2612896"/>
            <a:ext cx="3741918" cy="590493"/>
            <a:chOff x="4298452" y="1129968"/>
            <a:chExt cx="3595097" cy="590493"/>
          </a:xfr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C23967-9D2C-4F81-9C44-669D375DDB1D}"/>
                </a:ext>
              </a:extLst>
            </p:cNvPr>
            <p:cNvSpPr/>
            <p:nvPr/>
          </p:nvSpPr>
          <p:spPr>
            <a:xfrm>
              <a:off x="4298452" y="1129968"/>
              <a:ext cx="3595097" cy="590493"/>
            </a:xfrm>
            <a:prstGeom prst="roundRect">
              <a:avLst>
                <a:gd name="adj" fmla="val 39116"/>
              </a:avLst>
            </a:prstGeom>
            <a:grpFill/>
            <a:ln>
              <a:noFill/>
            </a:ln>
            <a:effectLst>
              <a:outerShdw blurRad="406400" dist="228600" dir="5400000" sx="90000" sy="90000" algn="ctr" rotWithShape="0">
                <a:schemeClr val="accent6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35D6DFE-5D67-49B8-AF96-7D953B1FEC2F}"/>
                </a:ext>
              </a:extLst>
            </p:cNvPr>
            <p:cNvSpPr/>
            <p:nvPr/>
          </p:nvSpPr>
          <p:spPr>
            <a:xfrm>
              <a:off x="4298452" y="1129968"/>
              <a:ext cx="3595097" cy="590493"/>
            </a:xfrm>
            <a:prstGeom prst="roundRect">
              <a:avLst>
                <a:gd name="adj" fmla="val 39116"/>
              </a:avLst>
            </a:prstGeom>
            <a:grpFill/>
            <a:ln>
              <a:noFill/>
            </a:ln>
            <a:effectLst>
              <a:innerShdw blurRad="241300" dist="88900" dir="2700000">
                <a:schemeClr val="accent6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DC93596-ECDA-4C43-BA10-CD24AA1B43DB}"/>
              </a:ext>
            </a:extLst>
          </p:cNvPr>
          <p:cNvSpPr txBox="1"/>
          <p:nvPr/>
        </p:nvSpPr>
        <p:spPr>
          <a:xfrm>
            <a:off x="7038977" y="2723476"/>
            <a:ext cx="33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26273C"/>
                </a:solidFill>
                <a:latin typeface="+mj-lt"/>
                <a:cs typeface="Plus Jakarta Sans" pitchFamily="2" charset="0"/>
              </a:defRPr>
            </a:lvl1pPr>
          </a:lstStyle>
          <a:p>
            <a:pPr algn="ctr"/>
            <a:r>
              <a:rPr lang="en-US" b="0" dirty="0">
                <a:solidFill>
                  <a:schemeClr val="bg1"/>
                </a:solidFill>
              </a:rPr>
              <a:t>Competitor 2 advantage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D5BBCD-93CC-4BC5-9160-DD51A0ECCB65}"/>
              </a:ext>
            </a:extLst>
          </p:cNvPr>
          <p:cNvGrpSpPr/>
          <p:nvPr/>
        </p:nvGrpSpPr>
        <p:grpSpPr>
          <a:xfrm>
            <a:off x="1601608" y="3572212"/>
            <a:ext cx="3741918" cy="369332"/>
            <a:chOff x="1601608" y="3572212"/>
            <a:chExt cx="3741918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1BABD8-9004-43AD-BFBF-D240DDAB27CF}"/>
                </a:ext>
              </a:extLst>
            </p:cNvPr>
            <p:cNvSpPr txBox="1"/>
            <p:nvPr/>
          </p:nvSpPr>
          <p:spPr>
            <a:xfrm>
              <a:off x="1956416" y="3572212"/>
              <a:ext cx="3387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b="0" dirty="0"/>
                <a:t>Your statement goes here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457A649-B7D0-4A51-A7A1-9519EEF825A1}"/>
                </a:ext>
              </a:extLst>
            </p:cNvPr>
            <p:cNvSpPr/>
            <p:nvPr/>
          </p:nvSpPr>
          <p:spPr>
            <a:xfrm>
              <a:off x="1601608" y="3608050"/>
              <a:ext cx="297658" cy="29765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6344E36-FDD3-450C-BBAF-99869AD214BD}"/>
              </a:ext>
            </a:extLst>
          </p:cNvPr>
          <p:cNvGrpSpPr/>
          <p:nvPr/>
        </p:nvGrpSpPr>
        <p:grpSpPr>
          <a:xfrm>
            <a:off x="1601608" y="4084200"/>
            <a:ext cx="3741918" cy="369332"/>
            <a:chOff x="1601608" y="4084200"/>
            <a:chExt cx="3741918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A5BF37D-ED90-4EFA-9FF9-87640CF37E8D}"/>
                </a:ext>
              </a:extLst>
            </p:cNvPr>
            <p:cNvSpPr txBox="1"/>
            <p:nvPr/>
          </p:nvSpPr>
          <p:spPr>
            <a:xfrm>
              <a:off x="1956416" y="4084200"/>
              <a:ext cx="3387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b="0" dirty="0"/>
                <a:t>The business advantage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68DDF9-B126-4CC8-8C2F-C343B16A583C}"/>
                </a:ext>
              </a:extLst>
            </p:cNvPr>
            <p:cNvSpPr/>
            <p:nvPr/>
          </p:nvSpPr>
          <p:spPr>
            <a:xfrm>
              <a:off x="1601608" y="4120038"/>
              <a:ext cx="297658" cy="29765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D50FB-3AA6-4D5A-8723-62F06581498F}"/>
              </a:ext>
            </a:extLst>
          </p:cNvPr>
          <p:cNvGrpSpPr/>
          <p:nvPr/>
        </p:nvGrpSpPr>
        <p:grpSpPr>
          <a:xfrm>
            <a:off x="1601608" y="4596188"/>
            <a:ext cx="3741918" cy="369332"/>
            <a:chOff x="1601608" y="4596188"/>
            <a:chExt cx="3741918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55FB2EC-45EC-4C5C-BFAC-435AF638BA4E}"/>
                </a:ext>
              </a:extLst>
            </p:cNvPr>
            <p:cNvSpPr txBox="1"/>
            <p:nvPr/>
          </p:nvSpPr>
          <p:spPr>
            <a:xfrm>
              <a:off x="1956416" y="4596188"/>
              <a:ext cx="3387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b="0" dirty="0"/>
                <a:t>Your statement goes here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5D3004C-3626-4B01-9A52-116387304830}"/>
                </a:ext>
              </a:extLst>
            </p:cNvPr>
            <p:cNvSpPr/>
            <p:nvPr/>
          </p:nvSpPr>
          <p:spPr>
            <a:xfrm>
              <a:off x="1601608" y="4632026"/>
              <a:ext cx="297658" cy="29765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C53F83E-46AE-4838-BAEF-4E9D4627F54C}"/>
              </a:ext>
            </a:extLst>
          </p:cNvPr>
          <p:cNvGrpSpPr/>
          <p:nvPr/>
        </p:nvGrpSpPr>
        <p:grpSpPr>
          <a:xfrm>
            <a:off x="1601608" y="5108176"/>
            <a:ext cx="3741918" cy="369332"/>
            <a:chOff x="1601608" y="5108176"/>
            <a:chExt cx="3741918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EB5B77-4E74-431E-A60B-800EC1CF9CDA}"/>
                </a:ext>
              </a:extLst>
            </p:cNvPr>
            <p:cNvSpPr txBox="1"/>
            <p:nvPr/>
          </p:nvSpPr>
          <p:spPr>
            <a:xfrm>
              <a:off x="1956416" y="5108176"/>
              <a:ext cx="3387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b="0" dirty="0"/>
                <a:t>The business advantage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E628508-2BF2-434D-8222-A7DDBFEC829D}"/>
                </a:ext>
              </a:extLst>
            </p:cNvPr>
            <p:cNvSpPr/>
            <p:nvPr/>
          </p:nvSpPr>
          <p:spPr>
            <a:xfrm>
              <a:off x="1601608" y="5144014"/>
              <a:ext cx="297658" cy="29765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605F02-C193-40B7-A357-59D83F85BB34}"/>
              </a:ext>
            </a:extLst>
          </p:cNvPr>
          <p:cNvGrpSpPr/>
          <p:nvPr/>
        </p:nvGrpSpPr>
        <p:grpSpPr>
          <a:xfrm>
            <a:off x="6848477" y="3572212"/>
            <a:ext cx="3741918" cy="369332"/>
            <a:chOff x="6848477" y="3572212"/>
            <a:chExt cx="3741918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D195F4-4479-42B4-9087-E6B737D10BE9}"/>
                </a:ext>
              </a:extLst>
            </p:cNvPr>
            <p:cNvSpPr txBox="1"/>
            <p:nvPr/>
          </p:nvSpPr>
          <p:spPr>
            <a:xfrm>
              <a:off x="7203285" y="3572212"/>
              <a:ext cx="3387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b="0" dirty="0"/>
                <a:t>The business advantage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72841D9-4F41-4E6C-B3D8-4F625ECA148A}"/>
                </a:ext>
              </a:extLst>
            </p:cNvPr>
            <p:cNvSpPr/>
            <p:nvPr/>
          </p:nvSpPr>
          <p:spPr>
            <a:xfrm>
              <a:off x="6848477" y="3608050"/>
              <a:ext cx="297658" cy="297656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9EA86A5-F237-4EF2-8F8E-BA98AD3550C4}"/>
              </a:ext>
            </a:extLst>
          </p:cNvPr>
          <p:cNvGrpSpPr/>
          <p:nvPr/>
        </p:nvGrpSpPr>
        <p:grpSpPr>
          <a:xfrm>
            <a:off x="6848477" y="4084200"/>
            <a:ext cx="3741918" cy="369332"/>
            <a:chOff x="6848477" y="4084200"/>
            <a:chExt cx="3741918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F390BCF-C292-4BA4-A384-B1661728CD54}"/>
                </a:ext>
              </a:extLst>
            </p:cNvPr>
            <p:cNvSpPr txBox="1"/>
            <p:nvPr/>
          </p:nvSpPr>
          <p:spPr>
            <a:xfrm>
              <a:off x="7203285" y="4084200"/>
              <a:ext cx="3387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b="0" dirty="0"/>
                <a:t>Your statement goes here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10C123A-39BD-4E4B-B2F1-C1782CA34785}"/>
                </a:ext>
              </a:extLst>
            </p:cNvPr>
            <p:cNvSpPr/>
            <p:nvPr/>
          </p:nvSpPr>
          <p:spPr>
            <a:xfrm>
              <a:off x="6848477" y="4120038"/>
              <a:ext cx="297658" cy="297656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661DED-E950-48D6-BAFB-CD0FC0E86987}"/>
              </a:ext>
            </a:extLst>
          </p:cNvPr>
          <p:cNvGrpSpPr/>
          <p:nvPr/>
        </p:nvGrpSpPr>
        <p:grpSpPr>
          <a:xfrm>
            <a:off x="6848477" y="4596188"/>
            <a:ext cx="3741918" cy="369332"/>
            <a:chOff x="6848477" y="4596188"/>
            <a:chExt cx="3741918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A5A8388-E572-47FC-AEE9-6056D54A2943}"/>
                </a:ext>
              </a:extLst>
            </p:cNvPr>
            <p:cNvSpPr txBox="1"/>
            <p:nvPr/>
          </p:nvSpPr>
          <p:spPr>
            <a:xfrm>
              <a:off x="7203285" y="4596188"/>
              <a:ext cx="3387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b="0" dirty="0"/>
                <a:t>The business advantage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651A45-73BD-457E-8BBC-5404DEC3655B}"/>
                </a:ext>
              </a:extLst>
            </p:cNvPr>
            <p:cNvSpPr/>
            <p:nvPr/>
          </p:nvSpPr>
          <p:spPr>
            <a:xfrm>
              <a:off x="6848477" y="4632026"/>
              <a:ext cx="297658" cy="297656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B04D76-98CE-4E21-8208-78D8444B9A43}"/>
              </a:ext>
            </a:extLst>
          </p:cNvPr>
          <p:cNvGrpSpPr/>
          <p:nvPr/>
        </p:nvGrpSpPr>
        <p:grpSpPr>
          <a:xfrm>
            <a:off x="6848477" y="5108176"/>
            <a:ext cx="3741918" cy="369332"/>
            <a:chOff x="6848477" y="5108176"/>
            <a:chExt cx="3741918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2AF64C-5EDB-4958-B941-21B4DDD79388}"/>
                </a:ext>
              </a:extLst>
            </p:cNvPr>
            <p:cNvSpPr txBox="1"/>
            <p:nvPr/>
          </p:nvSpPr>
          <p:spPr>
            <a:xfrm>
              <a:off x="7203285" y="5108176"/>
              <a:ext cx="3387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b="0" dirty="0"/>
                <a:t>Your statement goes here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E61353-0F7C-4467-AC90-8727B9261FFB}"/>
                </a:ext>
              </a:extLst>
            </p:cNvPr>
            <p:cNvSpPr/>
            <p:nvPr/>
          </p:nvSpPr>
          <p:spPr>
            <a:xfrm>
              <a:off x="6848477" y="5144014"/>
              <a:ext cx="297658" cy="297656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468CAF-F988-44E8-9227-A4143F12F250}"/>
              </a:ext>
            </a:extLst>
          </p:cNvPr>
          <p:cNvGrpSpPr/>
          <p:nvPr/>
        </p:nvGrpSpPr>
        <p:grpSpPr>
          <a:xfrm>
            <a:off x="3066977" y="5760262"/>
            <a:ext cx="811178" cy="811176"/>
            <a:chOff x="6263420" y="2116313"/>
            <a:chExt cx="840492" cy="84049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7BF5C39-A062-48DA-8236-D145123669D0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6553513-2EEE-4EF5-86F3-08937D094253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45339FA-B8AD-408E-B1E9-BD013909E23A}"/>
              </a:ext>
            </a:extLst>
          </p:cNvPr>
          <p:cNvGrpSpPr/>
          <p:nvPr/>
        </p:nvGrpSpPr>
        <p:grpSpPr>
          <a:xfrm>
            <a:off x="8313847" y="5760262"/>
            <a:ext cx="811178" cy="811176"/>
            <a:chOff x="6263420" y="2116313"/>
            <a:chExt cx="840492" cy="84049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9BAD77A-A782-4E32-B4BC-E85E00BC8CAD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C52E6E7-4F75-4398-AB94-03DD57021887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B980D98-78E2-4C31-BA3C-B80404EDB796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Competition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2BA445-1725-4C83-A79E-FD1733C1A1DA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1629338654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1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1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5" grpId="0"/>
          <p:bldP spid="41" grpId="0"/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5" grpId="0"/>
          <p:bldP spid="41" grpId="0"/>
          <p:bldP spid="44" grpId="0"/>
        </p:bldLst>
      </p:timing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3E30CD3-6A2B-4D8B-8607-94FFD98263B9}"/>
              </a:ext>
            </a:extLst>
          </p:cNvPr>
          <p:cNvSpPr/>
          <p:nvPr/>
        </p:nvSpPr>
        <p:spPr>
          <a:xfrm rot="5400000">
            <a:off x="10176933" y="2914650"/>
            <a:ext cx="839918" cy="1028700"/>
          </a:xfrm>
          <a:custGeom>
            <a:avLst/>
            <a:gdLst>
              <a:gd name="connsiteX0" fmla="*/ 1417564 w 2835127"/>
              <a:gd name="connsiteY0" fmla="*/ 0 h 3472355"/>
              <a:gd name="connsiteX1" fmla="*/ 1673282 w 2835127"/>
              <a:gd name="connsiteY1" fmla="*/ 147638 h 3472355"/>
              <a:gd name="connsiteX2" fmla="*/ 2795127 w 2835127"/>
              <a:gd name="connsiteY2" fmla="*/ 2090738 h 3472355"/>
              <a:gd name="connsiteX3" fmla="*/ 2539409 w 2835127"/>
              <a:gd name="connsiteY3" fmla="*/ 2533650 h 3472355"/>
              <a:gd name="connsiteX4" fmla="*/ 2152853 w 2835127"/>
              <a:gd name="connsiteY4" fmla="*/ 2533650 h 3472355"/>
              <a:gd name="connsiteX5" fmla="*/ 2152853 w 2835127"/>
              <a:gd name="connsiteY5" fmla="*/ 3227253 h 3472355"/>
              <a:gd name="connsiteX6" fmla="*/ 1907751 w 2835127"/>
              <a:gd name="connsiteY6" fmla="*/ 3472355 h 3472355"/>
              <a:gd name="connsiteX7" fmla="*/ 927374 w 2835127"/>
              <a:gd name="connsiteY7" fmla="*/ 3472355 h 3472355"/>
              <a:gd name="connsiteX8" fmla="*/ 682272 w 2835127"/>
              <a:gd name="connsiteY8" fmla="*/ 3227253 h 3472355"/>
              <a:gd name="connsiteX9" fmla="*/ 682272 w 2835127"/>
              <a:gd name="connsiteY9" fmla="*/ 2533650 h 3472355"/>
              <a:gd name="connsiteX10" fmla="*/ 295714 w 2835127"/>
              <a:gd name="connsiteY10" fmla="*/ 2533650 h 3472355"/>
              <a:gd name="connsiteX11" fmla="*/ 39999 w 2835127"/>
              <a:gd name="connsiteY11" fmla="*/ 2090738 h 3472355"/>
              <a:gd name="connsiteX12" fmla="*/ 1161846 w 2835127"/>
              <a:gd name="connsiteY12" fmla="*/ 147638 h 3472355"/>
              <a:gd name="connsiteX13" fmla="*/ 1417564 w 2835127"/>
              <a:gd name="connsiteY13" fmla="*/ 0 h 34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5127" h="3472355">
                <a:moveTo>
                  <a:pt x="1417564" y="0"/>
                </a:moveTo>
                <a:cubicBezTo>
                  <a:pt x="1517010" y="0"/>
                  <a:pt x="1616456" y="49213"/>
                  <a:pt x="1673282" y="147638"/>
                </a:cubicBezTo>
                <a:lnTo>
                  <a:pt x="2795127" y="2090738"/>
                </a:lnTo>
                <a:cubicBezTo>
                  <a:pt x="2908779" y="2287591"/>
                  <a:pt x="2766714" y="2533650"/>
                  <a:pt x="2539409" y="2533650"/>
                </a:cubicBezTo>
                <a:lnTo>
                  <a:pt x="2152853" y="2533650"/>
                </a:lnTo>
                <a:lnTo>
                  <a:pt x="2152853" y="3227253"/>
                </a:lnTo>
                <a:cubicBezTo>
                  <a:pt x="2152853" y="3362619"/>
                  <a:pt x="2043117" y="3472355"/>
                  <a:pt x="1907751" y="3472355"/>
                </a:cubicBezTo>
                <a:lnTo>
                  <a:pt x="927374" y="3472355"/>
                </a:lnTo>
                <a:cubicBezTo>
                  <a:pt x="792008" y="3472355"/>
                  <a:pt x="682272" y="3362619"/>
                  <a:pt x="682272" y="3227253"/>
                </a:cubicBezTo>
                <a:lnTo>
                  <a:pt x="682272" y="2533650"/>
                </a:lnTo>
                <a:lnTo>
                  <a:pt x="295714" y="2533650"/>
                </a:lnTo>
                <a:cubicBezTo>
                  <a:pt x="68411" y="2533650"/>
                  <a:pt x="-73652" y="2287591"/>
                  <a:pt x="39999" y="2090738"/>
                </a:cubicBezTo>
                <a:lnTo>
                  <a:pt x="1161846" y="147638"/>
                </a:lnTo>
                <a:cubicBezTo>
                  <a:pt x="1218673" y="49212"/>
                  <a:pt x="1318119" y="0"/>
                  <a:pt x="1417564" y="0"/>
                </a:cubicBezTo>
                <a:close/>
              </a:path>
            </a:pathLst>
          </a:custGeom>
          <a:solidFill>
            <a:srgbClr val="E4ECF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F644D41-8300-4655-9F70-05F068B85A11}"/>
              </a:ext>
            </a:extLst>
          </p:cNvPr>
          <p:cNvSpPr/>
          <p:nvPr/>
        </p:nvSpPr>
        <p:spPr>
          <a:xfrm rot="16200000" flipH="1">
            <a:off x="1175150" y="2914650"/>
            <a:ext cx="839918" cy="1028700"/>
          </a:xfrm>
          <a:custGeom>
            <a:avLst/>
            <a:gdLst>
              <a:gd name="connsiteX0" fmla="*/ 1417564 w 2835127"/>
              <a:gd name="connsiteY0" fmla="*/ 0 h 3472355"/>
              <a:gd name="connsiteX1" fmla="*/ 1673282 w 2835127"/>
              <a:gd name="connsiteY1" fmla="*/ 147638 h 3472355"/>
              <a:gd name="connsiteX2" fmla="*/ 2795127 w 2835127"/>
              <a:gd name="connsiteY2" fmla="*/ 2090738 h 3472355"/>
              <a:gd name="connsiteX3" fmla="*/ 2539409 w 2835127"/>
              <a:gd name="connsiteY3" fmla="*/ 2533650 h 3472355"/>
              <a:gd name="connsiteX4" fmla="*/ 2152853 w 2835127"/>
              <a:gd name="connsiteY4" fmla="*/ 2533650 h 3472355"/>
              <a:gd name="connsiteX5" fmla="*/ 2152853 w 2835127"/>
              <a:gd name="connsiteY5" fmla="*/ 3227253 h 3472355"/>
              <a:gd name="connsiteX6" fmla="*/ 1907751 w 2835127"/>
              <a:gd name="connsiteY6" fmla="*/ 3472355 h 3472355"/>
              <a:gd name="connsiteX7" fmla="*/ 927374 w 2835127"/>
              <a:gd name="connsiteY7" fmla="*/ 3472355 h 3472355"/>
              <a:gd name="connsiteX8" fmla="*/ 682272 w 2835127"/>
              <a:gd name="connsiteY8" fmla="*/ 3227253 h 3472355"/>
              <a:gd name="connsiteX9" fmla="*/ 682272 w 2835127"/>
              <a:gd name="connsiteY9" fmla="*/ 2533650 h 3472355"/>
              <a:gd name="connsiteX10" fmla="*/ 295714 w 2835127"/>
              <a:gd name="connsiteY10" fmla="*/ 2533650 h 3472355"/>
              <a:gd name="connsiteX11" fmla="*/ 39999 w 2835127"/>
              <a:gd name="connsiteY11" fmla="*/ 2090738 h 3472355"/>
              <a:gd name="connsiteX12" fmla="*/ 1161846 w 2835127"/>
              <a:gd name="connsiteY12" fmla="*/ 147638 h 3472355"/>
              <a:gd name="connsiteX13" fmla="*/ 1417564 w 2835127"/>
              <a:gd name="connsiteY13" fmla="*/ 0 h 34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5127" h="3472355">
                <a:moveTo>
                  <a:pt x="1417564" y="0"/>
                </a:moveTo>
                <a:cubicBezTo>
                  <a:pt x="1517010" y="0"/>
                  <a:pt x="1616456" y="49213"/>
                  <a:pt x="1673282" y="147638"/>
                </a:cubicBezTo>
                <a:lnTo>
                  <a:pt x="2795127" y="2090738"/>
                </a:lnTo>
                <a:cubicBezTo>
                  <a:pt x="2908779" y="2287591"/>
                  <a:pt x="2766714" y="2533650"/>
                  <a:pt x="2539409" y="2533650"/>
                </a:cubicBezTo>
                <a:lnTo>
                  <a:pt x="2152853" y="2533650"/>
                </a:lnTo>
                <a:lnTo>
                  <a:pt x="2152853" y="3227253"/>
                </a:lnTo>
                <a:cubicBezTo>
                  <a:pt x="2152853" y="3362619"/>
                  <a:pt x="2043117" y="3472355"/>
                  <a:pt x="1907751" y="3472355"/>
                </a:cubicBezTo>
                <a:lnTo>
                  <a:pt x="927374" y="3472355"/>
                </a:lnTo>
                <a:cubicBezTo>
                  <a:pt x="792008" y="3472355"/>
                  <a:pt x="682272" y="3362619"/>
                  <a:pt x="682272" y="3227253"/>
                </a:cubicBezTo>
                <a:lnTo>
                  <a:pt x="682272" y="2533650"/>
                </a:lnTo>
                <a:lnTo>
                  <a:pt x="295714" y="2533650"/>
                </a:lnTo>
                <a:cubicBezTo>
                  <a:pt x="68411" y="2533650"/>
                  <a:pt x="-73652" y="2287591"/>
                  <a:pt x="39999" y="2090738"/>
                </a:cubicBezTo>
                <a:lnTo>
                  <a:pt x="1161846" y="147638"/>
                </a:lnTo>
                <a:cubicBezTo>
                  <a:pt x="1218673" y="49212"/>
                  <a:pt x="1318119" y="0"/>
                  <a:pt x="1417564" y="0"/>
                </a:cubicBezTo>
                <a:close/>
              </a:path>
            </a:pathLst>
          </a:custGeom>
          <a:solidFill>
            <a:srgbClr val="E4ECF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59D394-4DE5-4948-B1E4-BC30A5382256}"/>
              </a:ext>
            </a:extLst>
          </p:cNvPr>
          <p:cNvGrpSpPr/>
          <p:nvPr/>
        </p:nvGrpSpPr>
        <p:grpSpPr>
          <a:xfrm>
            <a:off x="2916025" y="249025"/>
            <a:ext cx="6359950" cy="6359950"/>
            <a:chOff x="1796708" y="2667786"/>
            <a:chExt cx="3205113" cy="3205113"/>
          </a:xfrm>
          <a:solidFill>
            <a:schemeClr val="bg1"/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9A286D-EF7E-413A-92F5-399E07DFA908}"/>
                </a:ext>
              </a:extLst>
            </p:cNvPr>
            <p:cNvSpPr/>
            <p:nvPr/>
          </p:nvSpPr>
          <p:spPr>
            <a:xfrm>
              <a:off x="1796708" y="2667786"/>
              <a:ext cx="3205113" cy="3205113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CE69CDE-4335-463E-99A7-5E0F289D73B5}"/>
                </a:ext>
              </a:extLst>
            </p:cNvPr>
            <p:cNvSpPr/>
            <p:nvPr/>
          </p:nvSpPr>
          <p:spPr>
            <a:xfrm>
              <a:off x="1796708" y="2667786"/>
              <a:ext cx="3205113" cy="3205113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15F96CC5-40B9-4085-8603-33D2EFBC7647}"/>
              </a:ext>
            </a:extLst>
          </p:cNvPr>
          <p:cNvSpPr/>
          <p:nvPr/>
        </p:nvSpPr>
        <p:spPr>
          <a:xfrm>
            <a:off x="3359147" y="692150"/>
            <a:ext cx="5473706" cy="5473700"/>
          </a:xfrm>
          <a:prstGeom prst="donut">
            <a:avLst>
              <a:gd name="adj" fmla="val 15390"/>
            </a:avLst>
          </a:pr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8C8E5135-5547-4C6D-9268-8C888BFEB44B}"/>
              </a:ext>
            </a:extLst>
          </p:cNvPr>
          <p:cNvSpPr/>
          <p:nvPr/>
        </p:nvSpPr>
        <p:spPr>
          <a:xfrm>
            <a:off x="4267202" y="1600204"/>
            <a:ext cx="3657598" cy="3657594"/>
          </a:xfrm>
          <a:prstGeom prst="donut">
            <a:avLst>
              <a:gd name="adj" fmla="val 20375"/>
            </a:avLst>
          </a:prstGeo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" name="Cross 3">
            <a:extLst>
              <a:ext uri="{FF2B5EF4-FFF2-40B4-BE49-F238E27FC236}">
                <a16:creationId xmlns:a16="http://schemas.microsoft.com/office/drawing/2014/main" id="{3D7FF109-B927-4F65-AD94-D814C1687D5F}"/>
              </a:ext>
            </a:extLst>
          </p:cNvPr>
          <p:cNvSpPr/>
          <p:nvPr/>
        </p:nvSpPr>
        <p:spPr>
          <a:xfrm>
            <a:off x="3359147" y="692147"/>
            <a:ext cx="5473706" cy="5473706"/>
          </a:xfrm>
          <a:prstGeom prst="plus">
            <a:avLst>
              <a:gd name="adj" fmla="val 4939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7EADD-82AA-49AE-9EDF-FE6979C4D6F7}"/>
              </a:ext>
            </a:extLst>
          </p:cNvPr>
          <p:cNvGrpSpPr/>
          <p:nvPr/>
        </p:nvGrpSpPr>
        <p:grpSpPr>
          <a:xfrm>
            <a:off x="5111544" y="2444544"/>
            <a:ext cx="1968913" cy="1968913"/>
            <a:chOff x="1470819" y="3505200"/>
            <a:chExt cx="2752725" cy="2752725"/>
          </a:xfrm>
          <a:solidFill>
            <a:schemeClr val="bg1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44E3933-D4F0-43EB-BBC9-E419BEA3B34C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C7FE3E-746E-4A6C-A9AB-8768E7DBC734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329C43-0D9A-4B27-B4A9-DEC8A97B97AC}"/>
              </a:ext>
            </a:extLst>
          </p:cNvPr>
          <p:cNvSpPr txBox="1"/>
          <p:nvPr/>
        </p:nvSpPr>
        <p:spPr>
          <a:xfrm>
            <a:off x="5252831" y="3105835"/>
            <a:ext cx="1686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Competition Wheel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4A9B6D-32AB-4BE2-8B6E-0FD62AB4BB2C}"/>
              </a:ext>
            </a:extLst>
          </p:cNvPr>
          <p:cNvSpPr txBox="1"/>
          <p:nvPr/>
        </p:nvSpPr>
        <p:spPr>
          <a:xfrm rot="18900000">
            <a:off x="3055767" y="1720262"/>
            <a:ext cx="268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Our Company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A75FD1-BAE8-43B4-9016-B1841D7A8DF3}"/>
              </a:ext>
            </a:extLst>
          </p:cNvPr>
          <p:cNvSpPr txBox="1"/>
          <p:nvPr/>
        </p:nvSpPr>
        <p:spPr>
          <a:xfrm rot="18900000">
            <a:off x="4168188" y="2104952"/>
            <a:ext cx="1735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1,251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387E9A-A030-4A74-978E-8156DF97151F}"/>
              </a:ext>
            </a:extLst>
          </p:cNvPr>
          <p:cNvSpPr txBox="1"/>
          <p:nvPr/>
        </p:nvSpPr>
        <p:spPr>
          <a:xfrm rot="2700000">
            <a:off x="6296256" y="2104952"/>
            <a:ext cx="1735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650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458836-C4CD-4932-9B3B-6637050D4F2F}"/>
              </a:ext>
            </a:extLst>
          </p:cNvPr>
          <p:cNvSpPr txBox="1"/>
          <p:nvPr/>
        </p:nvSpPr>
        <p:spPr>
          <a:xfrm rot="2700000">
            <a:off x="6374988" y="1637043"/>
            <a:ext cx="268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Competitor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781483-06CD-4668-BF1D-B164793BAAEC}"/>
              </a:ext>
            </a:extLst>
          </p:cNvPr>
          <p:cNvSpPr txBox="1"/>
          <p:nvPr/>
        </p:nvSpPr>
        <p:spPr>
          <a:xfrm rot="2700000">
            <a:off x="3055766" y="4764065"/>
            <a:ext cx="268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Competitor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512CFB-39E4-43E1-BB85-CE979C0B6957}"/>
              </a:ext>
            </a:extLst>
          </p:cNvPr>
          <p:cNvSpPr txBox="1"/>
          <p:nvPr/>
        </p:nvSpPr>
        <p:spPr>
          <a:xfrm rot="2700000">
            <a:off x="4168187" y="4038193"/>
            <a:ext cx="1735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582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F8B92C-DC8C-4D45-AE19-634D9FB0884E}"/>
              </a:ext>
            </a:extLst>
          </p:cNvPr>
          <p:cNvSpPr txBox="1"/>
          <p:nvPr/>
        </p:nvSpPr>
        <p:spPr>
          <a:xfrm rot="18900000">
            <a:off x="6296255" y="4038193"/>
            <a:ext cx="1735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283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59B338-F461-43FF-9FEC-A9A005540080}"/>
              </a:ext>
            </a:extLst>
          </p:cNvPr>
          <p:cNvSpPr txBox="1"/>
          <p:nvPr/>
        </p:nvSpPr>
        <p:spPr>
          <a:xfrm rot="18900000">
            <a:off x="6374987" y="4764065"/>
            <a:ext cx="268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Competitor 2</a:t>
            </a: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373FFCB7-BE71-4132-AFE0-1DEEB2C3496A}"/>
              </a:ext>
            </a:extLst>
          </p:cNvPr>
          <p:cNvSpPr/>
          <p:nvPr/>
        </p:nvSpPr>
        <p:spPr>
          <a:xfrm rot="8100000">
            <a:off x="3472528" y="1034998"/>
            <a:ext cx="523865" cy="518474"/>
          </a:xfrm>
          <a:prstGeom prst="triangle">
            <a:avLst/>
          </a:prstGeo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21044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8" grpId="0" animBg="1"/>
          <p:bldP spid="15" grpId="0" animBg="1"/>
          <p:bldP spid="3" grpId="0" animBg="1"/>
          <p:bldP spid="4" grpId="0" animBg="1"/>
          <p:bldP spid="12" grpId="0"/>
          <p:bldP spid="18" grpId="0"/>
          <p:bldP spid="17" grpId="0"/>
          <p:bldP spid="19" grpId="0"/>
          <p:bldP spid="20" grpId="0"/>
          <p:bldP spid="24" grpId="0"/>
          <p:bldP spid="25" grpId="0"/>
          <p:bldP spid="26" grpId="0"/>
          <p:bldP spid="27" grpId="0"/>
          <p:bldP spid="4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8" grpId="0" animBg="1"/>
          <p:bldP spid="15" grpId="0" animBg="1"/>
          <p:bldP spid="3" grpId="0" animBg="1"/>
          <p:bldP spid="4" grpId="0" animBg="1"/>
          <p:bldP spid="12" grpId="0"/>
          <p:bldP spid="18" grpId="0"/>
          <p:bldP spid="17" grpId="0"/>
          <p:bldP spid="19" grpId="0"/>
          <p:bldP spid="20" grpId="0"/>
          <p:bldP spid="24" grpId="0"/>
          <p:bldP spid="25" grpId="0"/>
          <p:bldP spid="26" grpId="0"/>
          <p:bldP spid="27" grpId="0"/>
          <p:bldP spid="49" grpId="0" animBg="1"/>
        </p:bld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>
            <a:extLst>
              <a:ext uri="{FF2B5EF4-FFF2-40B4-BE49-F238E27FC236}">
                <a16:creationId xmlns:a16="http://schemas.microsoft.com/office/drawing/2014/main" id="{195AF77C-0015-490F-937F-5B4658BCFA9C}"/>
              </a:ext>
            </a:extLst>
          </p:cNvPr>
          <p:cNvSpPr/>
          <p:nvPr/>
        </p:nvSpPr>
        <p:spPr>
          <a:xfrm>
            <a:off x="3359150" y="692150"/>
            <a:ext cx="5473700" cy="5473700"/>
          </a:xfrm>
          <a:prstGeom prst="ellipse">
            <a:avLst/>
          </a:pr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5BAE0213-CFB7-477B-B4C1-D9B6FA79DC1B}"/>
              </a:ext>
            </a:extLst>
          </p:cNvPr>
          <p:cNvSpPr/>
          <p:nvPr/>
        </p:nvSpPr>
        <p:spPr>
          <a:xfrm>
            <a:off x="2187923" y="-479076"/>
            <a:ext cx="7816156" cy="7816154"/>
          </a:xfrm>
          <a:prstGeom prst="donut">
            <a:avLst>
              <a:gd name="adj" fmla="val 10954"/>
            </a:avLst>
          </a:prstGeom>
          <a:solidFill>
            <a:srgbClr val="E4E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6D1CFD-B61D-4F59-ABA8-1302E4D661CD}"/>
              </a:ext>
            </a:extLst>
          </p:cNvPr>
          <p:cNvSpPr txBox="1"/>
          <p:nvPr/>
        </p:nvSpPr>
        <p:spPr>
          <a:xfrm>
            <a:off x="3359150" y="3311018"/>
            <a:ext cx="547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Competition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26C29C-2CC3-406D-A66F-E6A6F6427B70}"/>
              </a:ext>
            </a:extLst>
          </p:cNvPr>
          <p:cNvSpPr txBox="1"/>
          <p:nvPr/>
        </p:nvSpPr>
        <p:spPr>
          <a:xfrm>
            <a:off x="4466431" y="4210225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55C469A-5259-48D4-8999-9268B3DD7594}"/>
              </a:ext>
            </a:extLst>
          </p:cNvPr>
          <p:cNvGrpSpPr/>
          <p:nvPr/>
        </p:nvGrpSpPr>
        <p:grpSpPr>
          <a:xfrm>
            <a:off x="5690411" y="2370776"/>
            <a:ext cx="811178" cy="811176"/>
            <a:chOff x="6263420" y="2116313"/>
            <a:chExt cx="840492" cy="84049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A23E448-DAAA-4F21-BAD5-58DD32ADAC5A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8B446D6-AA5A-4CE7-BB97-1FF1B434AC6E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1820FE-275B-421B-899B-D210239E6B78}"/>
              </a:ext>
            </a:extLst>
          </p:cNvPr>
          <p:cNvGrpSpPr/>
          <p:nvPr/>
        </p:nvGrpSpPr>
        <p:grpSpPr>
          <a:xfrm>
            <a:off x="1818108" y="3763706"/>
            <a:ext cx="2402144" cy="2402144"/>
            <a:chOff x="1470819" y="3505200"/>
            <a:chExt cx="2752725" cy="2752725"/>
          </a:xfrm>
          <a:solidFill>
            <a:schemeClr val="bg1"/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A3E3E06-A284-4B57-99E0-6F419089BABF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9F4E1D4-0CBF-4D9B-AC90-7BAB14F1F5D7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19B2F0-2065-444C-AFEE-DBD0E5D912E1}"/>
              </a:ext>
            </a:extLst>
          </p:cNvPr>
          <p:cNvGrpSpPr/>
          <p:nvPr/>
        </p:nvGrpSpPr>
        <p:grpSpPr>
          <a:xfrm>
            <a:off x="1818108" y="692150"/>
            <a:ext cx="2402144" cy="2402144"/>
            <a:chOff x="1470819" y="3505200"/>
            <a:chExt cx="2752725" cy="2752725"/>
          </a:xfr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FAEDB15-4A1E-4529-B9CD-0E99331BCACB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6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C0A23C-C861-45FB-B0F4-07C2DB2A9616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chemeClr val="accent6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B75628-5916-4BDF-A80C-9B27428A3FF3}"/>
              </a:ext>
            </a:extLst>
          </p:cNvPr>
          <p:cNvGrpSpPr/>
          <p:nvPr/>
        </p:nvGrpSpPr>
        <p:grpSpPr>
          <a:xfrm>
            <a:off x="7971748" y="3763706"/>
            <a:ext cx="2402144" cy="2402144"/>
            <a:chOff x="1470819" y="3505200"/>
            <a:chExt cx="2752725" cy="2752725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8B6B60-3F44-4D11-BA8A-CEABC0A1BC71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E82A222-59EE-41B1-B483-66B6F1034AF9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FD71F47-EEF7-41B8-8CCB-2672AEB9BBDB}"/>
              </a:ext>
            </a:extLst>
          </p:cNvPr>
          <p:cNvGrpSpPr/>
          <p:nvPr/>
        </p:nvGrpSpPr>
        <p:grpSpPr>
          <a:xfrm>
            <a:off x="7971748" y="692150"/>
            <a:ext cx="2402144" cy="2402144"/>
            <a:chOff x="1470819" y="3505200"/>
            <a:chExt cx="2752725" cy="2752725"/>
          </a:xfrm>
          <a:solidFill>
            <a:schemeClr val="bg1"/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B303C8B-4472-455B-9B2F-99E381B0374A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56753C0-5615-4BD7-BA00-3EB7B0477EEF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225A11-4E5D-42AA-A320-C049490E8A43}"/>
              </a:ext>
            </a:extLst>
          </p:cNvPr>
          <p:cNvGrpSpPr/>
          <p:nvPr/>
        </p:nvGrpSpPr>
        <p:grpSpPr>
          <a:xfrm>
            <a:off x="1678430" y="1294396"/>
            <a:ext cx="2681502" cy="1197652"/>
            <a:chOff x="8224624" y="2328920"/>
            <a:chExt cx="2681502" cy="119765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68B0B7-C84E-4172-B9EE-C4DD4042254E}"/>
                </a:ext>
              </a:extLst>
            </p:cNvPr>
            <p:cNvSpPr txBox="1"/>
            <p:nvPr/>
          </p:nvSpPr>
          <p:spPr>
            <a:xfrm>
              <a:off x="8224624" y="2695575"/>
              <a:ext cx="26815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1,125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CD987F-866D-4D34-86A6-C20C0D227DF5}"/>
                </a:ext>
              </a:extLst>
            </p:cNvPr>
            <p:cNvSpPr txBox="1"/>
            <p:nvPr/>
          </p:nvSpPr>
          <p:spPr>
            <a:xfrm>
              <a:off x="8224624" y="2328920"/>
              <a:ext cx="2681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Our Company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1110CC9-B2A6-49E7-9FF7-0BA669F5092D}"/>
              </a:ext>
            </a:extLst>
          </p:cNvPr>
          <p:cNvGrpSpPr/>
          <p:nvPr/>
        </p:nvGrpSpPr>
        <p:grpSpPr>
          <a:xfrm>
            <a:off x="7832069" y="1294396"/>
            <a:ext cx="2681502" cy="1197652"/>
            <a:chOff x="8224624" y="2328920"/>
            <a:chExt cx="2681502" cy="119765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B1A997-05CD-48B4-940E-60E4B50F52DF}"/>
                </a:ext>
              </a:extLst>
            </p:cNvPr>
            <p:cNvSpPr txBox="1"/>
            <p:nvPr/>
          </p:nvSpPr>
          <p:spPr>
            <a:xfrm>
              <a:off x="8224624" y="2695575"/>
              <a:ext cx="26815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650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6EAF61-82FC-4B32-A3F9-B16295B8A565}"/>
                </a:ext>
              </a:extLst>
            </p:cNvPr>
            <p:cNvSpPr txBox="1"/>
            <p:nvPr/>
          </p:nvSpPr>
          <p:spPr>
            <a:xfrm>
              <a:off x="8224624" y="2328920"/>
              <a:ext cx="2681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Competitor 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8D4CF8-9920-46C9-9C1E-3E486090FAAD}"/>
              </a:ext>
            </a:extLst>
          </p:cNvPr>
          <p:cNvGrpSpPr/>
          <p:nvPr/>
        </p:nvGrpSpPr>
        <p:grpSpPr>
          <a:xfrm>
            <a:off x="7832069" y="4365952"/>
            <a:ext cx="2681502" cy="1197652"/>
            <a:chOff x="8224624" y="2328920"/>
            <a:chExt cx="2681502" cy="119765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78DEC2-33C5-4D2C-BB6E-6BDB56375BD6}"/>
                </a:ext>
              </a:extLst>
            </p:cNvPr>
            <p:cNvSpPr txBox="1"/>
            <p:nvPr/>
          </p:nvSpPr>
          <p:spPr>
            <a:xfrm>
              <a:off x="8224624" y="2695575"/>
              <a:ext cx="26815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718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F513F5-DCC2-4C24-8009-9E04AB2EBE6D}"/>
                </a:ext>
              </a:extLst>
            </p:cNvPr>
            <p:cNvSpPr txBox="1"/>
            <p:nvPr/>
          </p:nvSpPr>
          <p:spPr>
            <a:xfrm>
              <a:off x="8224624" y="2328920"/>
              <a:ext cx="2681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Competitor 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6DDDC2-3C08-4FA0-BD82-4D5B19A7D0B6}"/>
              </a:ext>
            </a:extLst>
          </p:cNvPr>
          <p:cNvGrpSpPr/>
          <p:nvPr/>
        </p:nvGrpSpPr>
        <p:grpSpPr>
          <a:xfrm>
            <a:off x="1678430" y="4365952"/>
            <a:ext cx="2681502" cy="1197652"/>
            <a:chOff x="8224624" y="2328920"/>
            <a:chExt cx="2681502" cy="119765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5D1CBF-5782-4C3E-8C33-FC695858E559}"/>
                </a:ext>
              </a:extLst>
            </p:cNvPr>
            <p:cNvSpPr txBox="1"/>
            <p:nvPr/>
          </p:nvSpPr>
          <p:spPr>
            <a:xfrm>
              <a:off x="8224624" y="2695575"/>
              <a:ext cx="26815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270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D22FD2D-B5AA-4C7F-9729-7315318653B2}"/>
                </a:ext>
              </a:extLst>
            </p:cNvPr>
            <p:cNvSpPr txBox="1"/>
            <p:nvPr/>
          </p:nvSpPr>
          <p:spPr>
            <a:xfrm>
              <a:off x="8224624" y="2328920"/>
              <a:ext cx="2681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Competitor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8449110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 animBg="1"/>
          <p:bldP spid="2" grpId="0" animBg="1"/>
          <p:bldP spid="20" grpId="0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 animBg="1"/>
          <p:bldP spid="2" grpId="0" animBg="1"/>
          <p:bldP spid="20" grpId="0"/>
          <p:bldP spid="21" grpId="0"/>
        </p:bldLst>
      </p:timing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CCD20E-D292-4FF6-8396-176804D29E59}"/>
              </a:ext>
            </a:extLst>
          </p:cNvPr>
          <p:cNvSpPr/>
          <p:nvPr/>
        </p:nvSpPr>
        <p:spPr>
          <a:xfrm>
            <a:off x="1055688" y="3931212"/>
            <a:ext cx="4183936" cy="118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whole heart. I am alone, and feel the charm of existence in this spot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E4B2C-5BF9-4863-ADE9-BAAA52867180}"/>
              </a:ext>
            </a:extLst>
          </p:cNvPr>
          <p:cNvSpPr txBox="1"/>
          <p:nvPr/>
        </p:nvSpPr>
        <p:spPr>
          <a:xfrm>
            <a:off x="1055686" y="1745952"/>
            <a:ext cx="41839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🏆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Versus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94A131-365A-4DF4-97B8-13AC607BEEDB}"/>
              </a:ext>
            </a:extLst>
          </p:cNvPr>
          <p:cNvGrpSpPr/>
          <p:nvPr/>
        </p:nvGrpSpPr>
        <p:grpSpPr>
          <a:xfrm>
            <a:off x="6570482" y="855483"/>
            <a:ext cx="5147036" cy="5147034"/>
            <a:chOff x="6683666" y="968667"/>
            <a:chExt cx="4920668" cy="4920666"/>
          </a:xfrm>
          <a:solidFill>
            <a:schemeClr val="bg1"/>
          </a:solidFill>
        </p:grpSpPr>
        <p:sp>
          <p:nvSpPr>
            <p:cNvPr id="10" name="Graphic 8">
              <a:extLst>
                <a:ext uri="{FF2B5EF4-FFF2-40B4-BE49-F238E27FC236}">
                  <a16:creationId xmlns:a16="http://schemas.microsoft.com/office/drawing/2014/main" id="{D32281AF-2562-48E9-8DF3-172272ABF240}"/>
                </a:ext>
              </a:extLst>
            </p:cNvPr>
            <p:cNvSpPr/>
            <p:nvPr/>
          </p:nvSpPr>
          <p:spPr>
            <a:xfrm>
              <a:off x="6683666" y="968667"/>
              <a:ext cx="4920668" cy="4920666"/>
            </a:xfrm>
            <a:custGeom>
              <a:avLst/>
              <a:gdLst>
                <a:gd name="connsiteX0" fmla="*/ 0 w 6858000"/>
                <a:gd name="connsiteY0" fmla="*/ 1484533 h 6857998"/>
                <a:gd name="connsiteX1" fmla="*/ 1286802 w 6858000"/>
                <a:gd name="connsiteY1" fmla="*/ 82636 h 6857998"/>
                <a:gd name="connsiteX2" fmla="*/ 5568457 w 6858000"/>
                <a:gd name="connsiteY2" fmla="*/ 84130 h 6857998"/>
                <a:gd name="connsiteX3" fmla="*/ 6858000 w 6858000"/>
                <a:gd name="connsiteY3" fmla="*/ 1487107 h 6857998"/>
                <a:gd name="connsiteX4" fmla="*/ 6858000 w 6858000"/>
                <a:gd name="connsiteY4" fmla="*/ 5370222 h 6857998"/>
                <a:gd name="connsiteX5" fmla="*/ 5574627 w 6858000"/>
                <a:gd name="connsiteY5" fmla="*/ 6771692 h 6857998"/>
                <a:gd name="connsiteX6" fmla="*/ 1284013 w 6858000"/>
                <a:gd name="connsiteY6" fmla="*/ 6771380 h 6857998"/>
                <a:gd name="connsiteX7" fmla="*/ 0 w 6858000"/>
                <a:gd name="connsiteY7" fmla="*/ 5369614 h 6857998"/>
                <a:gd name="connsiteX8" fmla="*/ 0 w 6858000"/>
                <a:gd name="connsiteY8" fmla="*/ 1484533 h 68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58000" h="6857998">
                  <a:moveTo>
                    <a:pt x="0" y="1484533"/>
                  </a:moveTo>
                  <a:cubicBezTo>
                    <a:pt x="0" y="752136"/>
                    <a:pt x="556321" y="135640"/>
                    <a:pt x="1286802" y="82636"/>
                  </a:cubicBezTo>
                  <a:cubicBezTo>
                    <a:pt x="2813131" y="-28114"/>
                    <a:pt x="4017829" y="-27469"/>
                    <a:pt x="5568457" y="84130"/>
                  </a:cubicBezTo>
                  <a:cubicBezTo>
                    <a:pt x="6300040" y="136782"/>
                    <a:pt x="6858000" y="753627"/>
                    <a:pt x="6858000" y="1487107"/>
                  </a:cubicBezTo>
                  <a:lnTo>
                    <a:pt x="6858000" y="5370222"/>
                  </a:lnTo>
                  <a:cubicBezTo>
                    <a:pt x="6858000" y="6101279"/>
                    <a:pt x="6303645" y="6717140"/>
                    <a:pt x="5574627" y="6771692"/>
                  </a:cubicBezTo>
                  <a:cubicBezTo>
                    <a:pt x="4033048" y="6887047"/>
                    <a:pt x="2825680" y="6886591"/>
                    <a:pt x="1284013" y="6771380"/>
                  </a:cubicBezTo>
                  <a:cubicBezTo>
                    <a:pt x="554733" y="6716884"/>
                    <a:pt x="0" y="6100927"/>
                    <a:pt x="0" y="5369614"/>
                  </a:cubicBezTo>
                  <a:lnTo>
                    <a:pt x="0" y="148453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Graphic 8">
              <a:extLst>
                <a:ext uri="{FF2B5EF4-FFF2-40B4-BE49-F238E27FC236}">
                  <a16:creationId xmlns:a16="http://schemas.microsoft.com/office/drawing/2014/main" id="{62CA1631-46A9-4C4D-B623-C8F403D0A666}"/>
                </a:ext>
              </a:extLst>
            </p:cNvPr>
            <p:cNvSpPr/>
            <p:nvPr/>
          </p:nvSpPr>
          <p:spPr>
            <a:xfrm>
              <a:off x="6683666" y="968667"/>
              <a:ext cx="4920668" cy="4920666"/>
            </a:xfrm>
            <a:custGeom>
              <a:avLst/>
              <a:gdLst>
                <a:gd name="connsiteX0" fmla="*/ 0 w 6858000"/>
                <a:gd name="connsiteY0" fmla="*/ 1484533 h 6857998"/>
                <a:gd name="connsiteX1" fmla="*/ 1286802 w 6858000"/>
                <a:gd name="connsiteY1" fmla="*/ 82636 h 6857998"/>
                <a:gd name="connsiteX2" fmla="*/ 5568457 w 6858000"/>
                <a:gd name="connsiteY2" fmla="*/ 84130 h 6857998"/>
                <a:gd name="connsiteX3" fmla="*/ 6858000 w 6858000"/>
                <a:gd name="connsiteY3" fmla="*/ 1487107 h 6857998"/>
                <a:gd name="connsiteX4" fmla="*/ 6858000 w 6858000"/>
                <a:gd name="connsiteY4" fmla="*/ 5370222 h 6857998"/>
                <a:gd name="connsiteX5" fmla="*/ 5574627 w 6858000"/>
                <a:gd name="connsiteY5" fmla="*/ 6771692 h 6857998"/>
                <a:gd name="connsiteX6" fmla="*/ 1284013 w 6858000"/>
                <a:gd name="connsiteY6" fmla="*/ 6771380 h 6857998"/>
                <a:gd name="connsiteX7" fmla="*/ 0 w 6858000"/>
                <a:gd name="connsiteY7" fmla="*/ 5369614 h 6857998"/>
                <a:gd name="connsiteX8" fmla="*/ 0 w 6858000"/>
                <a:gd name="connsiteY8" fmla="*/ 1484533 h 68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58000" h="6857998">
                  <a:moveTo>
                    <a:pt x="0" y="1484533"/>
                  </a:moveTo>
                  <a:cubicBezTo>
                    <a:pt x="0" y="752136"/>
                    <a:pt x="556321" y="135640"/>
                    <a:pt x="1286802" y="82636"/>
                  </a:cubicBezTo>
                  <a:cubicBezTo>
                    <a:pt x="2813131" y="-28114"/>
                    <a:pt x="4017829" y="-27469"/>
                    <a:pt x="5568457" y="84130"/>
                  </a:cubicBezTo>
                  <a:cubicBezTo>
                    <a:pt x="6300040" y="136782"/>
                    <a:pt x="6858000" y="753627"/>
                    <a:pt x="6858000" y="1487107"/>
                  </a:cubicBezTo>
                  <a:lnTo>
                    <a:pt x="6858000" y="5370222"/>
                  </a:lnTo>
                  <a:cubicBezTo>
                    <a:pt x="6858000" y="6101279"/>
                    <a:pt x="6303645" y="6717140"/>
                    <a:pt x="5574627" y="6771692"/>
                  </a:cubicBezTo>
                  <a:cubicBezTo>
                    <a:pt x="4033048" y="6887047"/>
                    <a:pt x="2825680" y="6886591"/>
                    <a:pt x="1284013" y="6771380"/>
                  </a:cubicBezTo>
                  <a:cubicBezTo>
                    <a:pt x="554733" y="6716884"/>
                    <a:pt x="0" y="6100927"/>
                    <a:pt x="0" y="5369614"/>
                  </a:cubicBezTo>
                  <a:lnTo>
                    <a:pt x="0" y="1484533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DC2A6B-D130-4B78-9BC7-22B51516FD5E}"/>
              </a:ext>
            </a:extLst>
          </p:cNvPr>
          <p:cNvCxnSpPr>
            <a:cxnSpLocks/>
          </p:cNvCxnSpPr>
          <p:nvPr/>
        </p:nvCxnSpPr>
        <p:spPr>
          <a:xfrm>
            <a:off x="9144000" y="1452515"/>
            <a:ext cx="0" cy="3952970"/>
          </a:xfrm>
          <a:prstGeom prst="line">
            <a:avLst/>
          </a:prstGeom>
          <a:solidFill>
            <a:srgbClr val="E4ECFB"/>
          </a:solidFill>
          <a:ln>
            <a:solidFill>
              <a:srgbClr val="B3C5EA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428271B-6EA0-49E4-8BB4-9D754FD9B721}"/>
              </a:ext>
            </a:extLst>
          </p:cNvPr>
          <p:cNvSpPr/>
          <p:nvPr/>
        </p:nvSpPr>
        <p:spPr>
          <a:xfrm>
            <a:off x="8479802" y="1066998"/>
            <a:ext cx="1328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Affordable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EC78CD-5AC5-42EF-9FEF-E77A8E645E1A}"/>
              </a:ext>
            </a:extLst>
          </p:cNvPr>
          <p:cNvSpPr/>
          <p:nvPr/>
        </p:nvSpPr>
        <p:spPr>
          <a:xfrm>
            <a:off x="8479802" y="5483225"/>
            <a:ext cx="1328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Expensive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3A0B81-D5AB-4707-B8BD-C658C55053E3}"/>
              </a:ext>
            </a:extLst>
          </p:cNvPr>
          <p:cNvCxnSpPr>
            <a:cxnSpLocks/>
          </p:cNvCxnSpPr>
          <p:nvPr/>
        </p:nvCxnSpPr>
        <p:spPr>
          <a:xfrm rot="16200000">
            <a:off x="9144000" y="1452515"/>
            <a:ext cx="0" cy="3952970"/>
          </a:xfrm>
          <a:prstGeom prst="line">
            <a:avLst/>
          </a:prstGeom>
          <a:solidFill>
            <a:srgbClr val="E4ECFB"/>
          </a:solidFill>
          <a:ln>
            <a:solidFill>
              <a:srgbClr val="B3C5EA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F0D999C-0998-444C-811D-029A7E283A2E}"/>
              </a:ext>
            </a:extLst>
          </p:cNvPr>
          <p:cNvSpPr/>
          <p:nvPr/>
        </p:nvSpPr>
        <p:spPr>
          <a:xfrm rot="16200000">
            <a:off x="6271689" y="3275112"/>
            <a:ext cx="1328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Offline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8F6F35-DA7E-4183-AE18-5214E7792EBB}"/>
              </a:ext>
            </a:extLst>
          </p:cNvPr>
          <p:cNvSpPr/>
          <p:nvPr/>
        </p:nvSpPr>
        <p:spPr>
          <a:xfrm rot="5400000">
            <a:off x="10687916" y="3275111"/>
            <a:ext cx="1328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Online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DB92BC4-EAF6-4501-91A2-F4A7041664D6}"/>
              </a:ext>
            </a:extLst>
          </p:cNvPr>
          <p:cNvGrpSpPr/>
          <p:nvPr/>
        </p:nvGrpSpPr>
        <p:grpSpPr>
          <a:xfrm>
            <a:off x="9261610" y="1934976"/>
            <a:ext cx="1908041" cy="1015663"/>
            <a:chOff x="11076830" y="1827607"/>
            <a:chExt cx="1908041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6DC76B-9527-49D3-8B5C-35E678CF959A}"/>
                </a:ext>
              </a:extLst>
            </p:cNvPr>
            <p:cNvSpPr txBox="1"/>
            <p:nvPr/>
          </p:nvSpPr>
          <p:spPr>
            <a:xfrm>
              <a:off x="11076830" y="2135384"/>
              <a:ext cx="19080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gradFill>
                    <a:gsLst>
                      <a:gs pos="95000">
                        <a:schemeClr val="accent6"/>
                      </a:gs>
                      <a:gs pos="5000">
                        <a:schemeClr val="accent5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1,125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C5E9E0-4223-45F7-B2D3-666DF5D4B0A4}"/>
                </a:ext>
              </a:extLst>
            </p:cNvPr>
            <p:cNvSpPr txBox="1"/>
            <p:nvPr/>
          </p:nvSpPr>
          <p:spPr>
            <a:xfrm>
              <a:off x="11076830" y="1827607"/>
              <a:ext cx="1908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Our Company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4FD7C7-69B0-4BF7-8179-93FE9E05723D}"/>
              </a:ext>
            </a:extLst>
          </p:cNvPr>
          <p:cNvGrpSpPr/>
          <p:nvPr/>
        </p:nvGrpSpPr>
        <p:grpSpPr>
          <a:xfrm>
            <a:off x="9261610" y="3907362"/>
            <a:ext cx="1908041" cy="1015663"/>
            <a:chOff x="11076830" y="3971192"/>
            <a:chExt cx="1908041" cy="101566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9A9A5E-27C7-41D9-A166-B689FFA275FE}"/>
                </a:ext>
              </a:extLst>
            </p:cNvPr>
            <p:cNvSpPr txBox="1"/>
            <p:nvPr/>
          </p:nvSpPr>
          <p:spPr>
            <a:xfrm>
              <a:off x="11076830" y="4278969"/>
              <a:ext cx="19080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718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B84A96-47EE-4095-BD84-D97A55B2FC2A}"/>
                </a:ext>
              </a:extLst>
            </p:cNvPr>
            <p:cNvSpPr txBox="1"/>
            <p:nvPr/>
          </p:nvSpPr>
          <p:spPr>
            <a:xfrm>
              <a:off x="11076830" y="3971192"/>
              <a:ext cx="1908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Competitor 3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A33D598-1CE8-4A0B-97F7-4008CAF6AE35}"/>
              </a:ext>
            </a:extLst>
          </p:cNvPr>
          <p:cNvGrpSpPr/>
          <p:nvPr/>
        </p:nvGrpSpPr>
        <p:grpSpPr>
          <a:xfrm>
            <a:off x="7118350" y="1934976"/>
            <a:ext cx="1908041" cy="1015663"/>
            <a:chOff x="6943725" y="1827607"/>
            <a:chExt cx="1908041" cy="10156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36AE3F-6FB7-4165-A229-1388CFCEABB4}"/>
                </a:ext>
              </a:extLst>
            </p:cNvPr>
            <p:cNvSpPr txBox="1"/>
            <p:nvPr/>
          </p:nvSpPr>
          <p:spPr>
            <a:xfrm>
              <a:off x="6943725" y="2135384"/>
              <a:ext cx="19080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650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0A2259-9A77-428C-9005-7725504ADBA6}"/>
                </a:ext>
              </a:extLst>
            </p:cNvPr>
            <p:cNvSpPr txBox="1"/>
            <p:nvPr/>
          </p:nvSpPr>
          <p:spPr>
            <a:xfrm>
              <a:off x="6943725" y="1827607"/>
              <a:ext cx="1908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Competitor 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830F6E0-C1BB-427E-9B23-3B08620A6286}"/>
              </a:ext>
            </a:extLst>
          </p:cNvPr>
          <p:cNvGrpSpPr/>
          <p:nvPr/>
        </p:nvGrpSpPr>
        <p:grpSpPr>
          <a:xfrm>
            <a:off x="7118350" y="3907362"/>
            <a:ext cx="1908041" cy="1015663"/>
            <a:chOff x="6943725" y="3971192"/>
            <a:chExt cx="1908041" cy="101566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4DB369-CD4E-4020-91B8-E5EF8D47A081}"/>
                </a:ext>
              </a:extLst>
            </p:cNvPr>
            <p:cNvSpPr txBox="1"/>
            <p:nvPr/>
          </p:nvSpPr>
          <p:spPr>
            <a:xfrm>
              <a:off x="6943725" y="4278969"/>
              <a:ext cx="19080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270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580623-99EB-49AC-853B-90BDCF76D7DC}"/>
                </a:ext>
              </a:extLst>
            </p:cNvPr>
            <p:cNvSpPr txBox="1"/>
            <p:nvPr/>
          </p:nvSpPr>
          <p:spPr>
            <a:xfrm>
              <a:off x="6943725" y="3971192"/>
              <a:ext cx="1908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Competitor 2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EA0E545-B0CA-46A5-9047-9FEBE8838E31}"/>
              </a:ext>
            </a:extLst>
          </p:cNvPr>
          <p:cNvGrpSpPr/>
          <p:nvPr/>
        </p:nvGrpSpPr>
        <p:grpSpPr>
          <a:xfrm>
            <a:off x="6570482" y="855483"/>
            <a:ext cx="811178" cy="811176"/>
            <a:chOff x="6263420" y="2116313"/>
            <a:chExt cx="840492" cy="840492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0F4AE7C-DBEA-4D08-8B4A-43544CD65B04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AAC725-D79B-4490-BAF6-EFC7DD3BBD92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395A2CF-11E7-407B-B7F4-F5DCC3C8DDE0}"/>
              </a:ext>
            </a:extLst>
          </p:cNvPr>
          <p:cNvGrpSpPr/>
          <p:nvPr/>
        </p:nvGrpSpPr>
        <p:grpSpPr>
          <a:xfrm>
            <a:off x="6570482" y="5191341"/>
            <a:ext cx="811178" cy="811176"/>
            <a:chOff x="6263420" y="2116313"/>
            <a:chExt cx="840492" cy="84049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C4CF382-88B5-4948-AC79-46FAC12FA72F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86E374C-B118-49CD-9789-DA0ACF83ECC1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84A93F9-F200-4A83-868D-125D315A3F30}"/>
              </a:ext>
            </a:extLst>
          </p:cNvPr>
          <p:cNvGrpSpPr/>
          <p:nvPr/>
        </p:nvGrpSpPr>
        <p:grpSpPr>
          <a:xfrm>
            <a:off x="10906340" y="5191341"/>
            <a:ext cx="811178" cy="811176"/>
            <a:chOff x="6263420" y="2116313"/>
            <a:chExt cx="840492" cy="84049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F8B913-5961-4690-9CEF-045F69AA2EB7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8F47AD0-3FA5-45BB-A49F-FADB6EA1F2E1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EC62FD8-95BD-4038-ACB2-010EBDDBA53F}"/>
              </a:ext>
            </a:extLst>
          </p:cNvPr>
          <p:cNvGrpSpPr/>
          <p:nvPr/>
        </p:nvGrpSpPr>
        <p:grpSpPr>
          <a:xfrm>
            <a:off x="10906340" y="855483"/>
            <a:ext cx="811178" cy="811176"/>
            <a:chOff x="6263420" y="2116313"/>
            <a:chExt cx="840492" cy="84049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4E3387D-82A3-411D-AC29-C3CD1A82FAFB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4B9358-18C0-4967-AE37-1E56F1FEE05C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9055304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1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1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0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22" grpId="0"/>
          <p:bldP spid="23" grpId="0"/>
          <p:bldP spid="25" grpId="0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0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22" grpId="0"/>
          <p:bldP spid="23" grpId="0"/>
          <p:bldP spid="25" grpId="0"/>
          <p:bldP spid="26" grpId="0"/>
        </p:bldLst>
      </p:timing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633BB61-EC4A-4317-B495-6E768D05EB9F}"/>
              </a:ext>
            </a:extLst>
          </p:cNvPr>
          <p:cNvGrpSpPr/>
          <p:nvPr/>
        </p:nvGrpSpPr>
        <p:grpSpPr>
          <a:xfrm>
            <a:off x="916782" y="916845"/>
            <a:ext cx="4263089" cy="5024310"/>
            <a:chOff x="916782" y="916845"/>
            <a:chExt cx="4263089" cy="5024310"/>
          </a:xfrm>
          <a:solidFill>
            <a:schemeClr val="bg1"/>
          </a:solidFill>
        </p:grpSpPr>
        <p:sp>
          <p:nvSpPr>
            <p:cNvPr id="14" name="Graphic 11">
              <a:extLst>
                <a:ext uri="{FF2B5EF4-FFF2-40B4-BE49-F238E27FC236}">
                  <a16:creationId xmlns:a16="http://schemas.microsoft.com/office/drawing/2014/main" id="{1EE47B14-0CBC-419D-8B37-3BD2FFE81E48}"/>
                </a:ext>
              </a:extLst>
            </p:cNvPr>
            <p:cNvSpPr/>
            <p:nvPr/>
          </p:nvSpPr>
          <p:spPr>
            <a:xfrm>
              <a:off x="916782" y="916845"/>
              <a:ext cx="4263089" cy="5024310"/>
            </a:xfrm>
            <a:custGeom>
              <a:avLst/>
              <a:gdLst>
                <a:gd name="connsiteX0" fmla="*/ 0 w 5810250"/>
                <a:gd name="connsiteY0" fmla="*/ 1168030 h 6847734"/>
                <a:gd name="connsiteX1" fmla="*/ 1005208 w 5810250"/>
                <a:gd name="connsiteY1" fmla="*/ 74294 h 6847734"/>
                <a:gd name="connsiteX2" fmla="*/ 4803536 w 5810250"/>
                <a:gd name="connsiteY2" fmla="*/ 75212 h 6847734"/>
                <a:gd name="connsiteX3" fmla="*/ 5810250 w 5810250"/>
                <a:gd name="connsiteY3" fmla="*/ 1169545 h 6847734"/>
                <a:gd name="connsiteX4" fmla="*/ 5810250 w 5810250"/>
                <a:gd name="connsiteY4" fmla="*/ 5675667 h 6847734"/>
                <a:gd name="connsiteX5" fmla="*/ 4810194 w 5810250"/>
                <a:gd name="connsiteY5" fmla="*/ 6768678 h 6847734"/>
                <a:gd name="connsiteX6" fmla="*/ 1000913 w 5810250"/>
                <a:gd name="connsiteY6" fmla="*/ 6768123 h 6847734"/>
                <a:gd name="connsiteX7" fmla="*/ 0 w 5810250"/>
                <a:gd name="connsiteY7" fmla="*/ 5674835 h 6847734"/>
                <a:gd name="connsiteX8" fmla="*/ 0 w 5810250"/>
                <a:gd name="connsiteY8" fmla="*/ 1168030 h 68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250" h="6847734">
                  <a:moveTo>
                    <a:pt x="0" y="1168030"/>
                  </a:moveTo>
                  <a:cubicBezTo>
                    <a:pt x="0" y="596236"/>
                    <a:pt x="434927" y="115839"/>
                    <a:pt x="1005208" y="74294"/>
                  </a:cubicBezTo>
                  <a:cubicBezTo>
                    <a:pt x="2370859" y="-25193"/>
                    <a:pt x="3423103" y="-24640"/>
                    <a:pt x="4803536" y="75212"/>
                  </a:cubicBezTo>
                  <a:cubicBezTo>
                    <a:pt x="5374473" y="116509"/>
                    <a:pt x="5810250" y="597115"/>
                    <a:pt x="5810250" y="1169545"/>
                  </a:cubicBezTo>
                  <a:lnTo>
                    <a:pt x="5810250" y="5675667"/>
                  </a:lnTo>
                  <a:cubicBezTo>
                    <a:pt x="5810250" y="6245470"/>
                    <a:pt x="5378326" y="6724975"/>
                    <a:pt x="4810194" y="6768678"/>
                  </a:cubicBezTo>
                  <a:cubicBezTo>
                    <a:pt x="3439512" y="6874120"/>
                    <a:pt x="2386801" y="6874241"/>
                    <a:pt x="1000913" y="6768123"/>
                  </a:cubicBezTo>
                  <a:cubicBezTo>
                    <a:pt x="432420" y="6724603"/>
                    <a:pt x="0" y="6244994"/>
                    <a:pt x="0" y="5674835"/>
                  </a:cubicBezTo>
                  <a:lnTo>
                    <a:pt x="0" y="116803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chemeClr val="accent2">
                  <a:lumMod val="7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" name="Graphic 11">
              <a:extLst>
                <a:ext uri="{FF2B5EF4-FFF2-40B4-BE49-F238E27FC236}">
                  <a16:creationId xmlns:a16="http://schemas.microsoft.com/office/drawing/2014/main" id="{9854C9A7-B0ED-49B5-976A-787546AFA3B7}"/>
                </a:ext>
              </a:extLst>
            </p:cNvPr>
            <p:cNvSpPr/>
            <p:nvPr/>
          </p:nvSpPr>
          <p:spPr>
            <a:xfrm>
              <a:off x="916782" y="916845"/>
              <a:ext cx="4263089" cy="5024310"/>
            </a:xfrm>
            <a:custGeom>
              <a:avLst/>
              <a:gdLst>
                <a:gd name="connsiteX0" fmla="*/ 0 w 5810250"/>
                <a:gd name="connsiteY0" fmla="*/ 1168030 h 6847734"/>
                <a:gd name="connsiteX1" fmla="*/ 1005208 w 5810250"/>
                <a:gd name="connsiteY1" fmla="*/ 74294 h 6847734"/>
                <a:gd name="connsiteX2" fmla="*/ 4803536 w 5810250"/>
                <a:gd name="connsiteY2" fmla="*/ 75212 h 6847734"/>
                <a:gd name="connsiteX3" fmla="*/ 5810250 w 5810250"/>
                <a:gd name="connsiteY3" fmla="*/ 1169545 h 6847734"/>
                <a:gd name="connsiteX4" fmla="*/ 5810250 w 5810250"/>
                <a:gd name="connsiteY4" fmla="*/ 5675667 h 6847734"/>
                <a:gd name="connsiteX5" fmla="*/ 4810194 w 5810250"/>
                <a:gd name="connsiteY5" fmla="*/ 6768678 h 6847734"/>
                <a:gd name="connsiteX6" fmla="*/ 1000913 w 5810250"/>
                <a:gd name="connsiteY6" fmla="*/ 6768123 h 6847734"/>
                <a:gd name="connsiteX7" fmla="*/ 0 w 5810250"/>
                <a:gd name="connsiteY7" fmla="*/ 5674835 h 6847734"/>
                <a:gd name="connsiteX8" fmla="*/ 0 w 5810250"/>
                <a:gd name="connsiteY8" fmla="*/ 1168030 h 68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250" h="6847734">
                  <a:moveTo>
                    <a:pt x="0" y="1168030"/>
                  </a:moveTo>
                  <a:cubicBezTo>
                    <a:pt x="0" y="596236"/>
                    <a:pt x="434927" y="115839"/>
                    <a:pt x="1005208" y="74294"/>
                  </a:cubicBezTo>
                  <a:cubicBezTo>
                    <a:pt x="2370859" y="-25193"/>
                    <a:pt x="3423103" y="-24640"/>
                    <a:pt x="4803536" y="75212"/>
                  </a:cubicBezTo>
                  <a:cubicBezTo>
                    <a:pt x="5374473" y="116509"/>
                    <a:pt x="5810250" y="597115"/>
                    <a:pt x="5810250" y="1169545"/>
                  </a:cubicBezTo>
                  <a:lnTo>
                    <a:pt x="5810250" y="5675667"/>
                  </a:lnTo>
                  <a:cubicBezTo>
                    <a:pt x="5810250" y="6245470"/>
                    <a:pt x="5378326" y="6724975"/>
                    <a:pt x="4810194" y="6768678"/>
                  </a:cubicBezTo>
                  <a:cubicBezTo>
                    <a:pt x="3439512" y="6874120"/>
                    <a:pt x="2386801" y="6874241"/>
                    <a:pt x="1000913" y="6768123"/>
                  </a:cubicBezTo>
                  <a:cubicBezTo>
                    <a:pt x="432420" y="6724603"/>
                    <a:pt x="0" y="6244994"/>
                    <a:pt x="0" y="5674835"/>
                  </a:cubicBezTo>
                  <a:lnTo>
                    <a:pt x="0" y="1168030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BA1D1A7-3647-4F9B-86B1-103002AA49FA}"/>
              </a:ext>
            </a:extLst>
          </p:cNvPr>
          <p:cNvSpPr txBox="1"/>
          <p:nvPr/>
        </p:nvSpPr>
        <p:spPr>
          <a:xfrm>
            <a:off x="7038577" y="1130086"/>
            <a:ext cx="4221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John Doe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4722CB-06EB-4D33-AE7C-86F1DF74C2CE}"/>
              </a:ext>
            </a:extLst>
          </p:cNvPr>
          <p:cNvSpPr txBox="1"/>
          <p:nvPr/>
        </p:nvSpPr>
        <p:spPr>
          <a:xfrm>
            <a:off x="7038577" y="2114946"/>
            <a:ext cx="422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Co-Founder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57AC52-6B81-4499-82C1-17BD906A4BEA}"/>
              </a:ext>
            </a:extLst>
          </p:cNvPr>
          <p:cNvCxnSpPr>
            <a:cxnSpLocks/>
          </p:cNvCxnSpPr>
          <p:nvPr/>
        </p:nvCxnSpPr>
        <p:spPr>
          <a:xfrm>
            <a:off x="7087317" y="2689128"/>
            <a:ext cx="3786541" cy="0"/>
          </a:xfrm>
          <a:prstGeom prst="line">
            <a:avLst/>
          </a:prstGeom>
          <a:solidFill>
            <a:srgbClr val="E4ECFB"/>
          </a:solidFill>
          <a:ln>
            <a:solidFill>
              <a:srgbClr val="B3C5EA"/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59BF459-1DDA-460F-89E2-BDC6C8DCDC24}"/>
              </a:ext>
            </a:extLst>
          </p:cNvPr>
          <p:cNvGrpSpPr/>
          <p:nvPr/>
        </p:nvGrpSpPr>
        <p:grpSpPr>
          <a:xfrm>
            <a:off x="7038576" y="4130344"/>
            <a:ext cx="3835280" cy="392890"/>
            <a:chOff x="6915270" y="2928160"/>
            <a:chExt cx="3835280" cy="39289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E05EE70-CBD3-4D5B-A1DA-0D204AD2BF7E}"/>
                </a:ext>
              </a:extLst>
            </p:cNvPr>
            <p:cNvGrpSpPr/>
            <p:nvPr/>
          </p:nvGrpSpPr>
          <p:grpSpPr>
            <a:xfrm>
              <a:off x="6964009" y="3238500"/>
              <a:ext cx="3786541" cy="82550"/>
              <a:chOff x="6964009" y="3196774"/>
              <a:chExt cx="3786541" cy="124276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D8CF5D64-E681-4438-B707-631EE2F8928A}"/>
                  </a:ext>
                </a:extLst>
              </p:cNvPr>
              <p:cNvSpPr/>
              <p:nvPr/>
            </p:nvSpPr>
            <p:spPr>
              <a:xfrm>
                <a:off x="6964009" y="3196774"/>
                <a:ext cx="3786541" cy="124276"/>
              </a:xfrm>
              <a:prstGeom prst="roundRect">
                <a:avLst>
                  <a:gd name="adj" fmla="val 50000"/>
                </a:avLst>
              </a:prstGeom>
              <a:solidFill>
                <a:srgbClr val="E4EC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C0B4EFB9-6326-4346-B028-D92B7A6253F3}"/>
                  </a:ext>
                </a:extLst>
              </p:cNvPr>
              <p:cNvSpPr/>
              <p:nvPr/>
            </p:nvSpPr>
            <p:spPr>
              <a:xfrm>
                <a:off x="6964009" y="3196774"/>
                <a:ext cx="2938816" cy="12427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5000">
                    <a:schemeClr val="accent6"/>
                  </a:gs>
                  <a:gs pos="5000">
                    <a:schemeClr val="accent5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BD83970-79A4-492E-A690-7C2643DE7D70}"/>
                </a:ext>
              </a:extLst>
            </p:cNvPr>
            <p:cNvSpPr/>
            <p:nvPr/>
          </p:nvSpPr>
          <p:spPr>
            <a:xfrm>
              <a:off x="6915270" y="2928160"/>
              <a:ext cx="24763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Skill number one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9F62EBC-7303-4163-B760-5BD1E83AACCC}"/>
                </a:ext>
              </a:extLst>
            </p:cNvPr>
            <p:cNvSpPr/>
            <p:nvPr/>
          </p:nvSpPr>
          <p:spPr>
            <a:xfrm>
              <a:off x="9991725" y="2928160"/>
              <a:ext cx="75882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80%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F2995E4-3978-4DB3-89CC-05C46F377EF4}"/>
              </a:ext>
            </a:extLst>
          </p:cNvPr>
          <p:cNvGrpSpPr/>
          <p:nvPr/>
        </p:nvGrpSpPr>
        <p:grpSpPr>
          <a:xfrm>
            <a:off x="7038576" y="4732684"/>
            <a:ext cx="3835280" cy="392890"/>
            <a:chOff x="6915270" y="2928160"/>
            <a:chExt cx="3835280" cy="39289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8DED4AF-328B-45B2-A9E0-CCF9ADF5D6D0}"/>
                </a:ext>
              </a:extLst>
            </p:cNvPr>
            <p:cNvGrpSpPr/>
            <p:nvPr/>
          </p:nvGrpSpPr>
          <p:grpSpPr>
            <a:xfrm>
              <a:off x="6964009" y="3238500"/>
              <a:ext cx="3786541" cy="82550"/>
              <a:chOff x="6964009" y="3196774"/>
              <a:chExt cx="3786541" cy="124276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D73C75C3-C931-4988-8567-46F42147EE79}"/>
                  </a:ext>
                </a:extLst>
              </p:cNvPr>
              <p:cNvSpPr/>
              <p:nvPr/>
            </p:nvSpPr>
            <p:spPr>
              <a:xfrm>
                <a:off x="6964009" y="3196774"/>
                <a:ext cx="3786541" cy="124276"/>
              </a:xfrm>
              <a:prstGeom prst="roundRect">
                <a:avLst>
                  <a:gd name="adj" fmla="val 50000"/>
                </a:avLst>
              </a:prstGeom>
              <a:solidFill>
                <a:srgbClr val="E4EC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010617C-A808-4518-91DA-D87E916B6F07}"/>
                  </a:ext>
                </a:extLst>
              </p:cNvPr>
              <p:cNvSpPr/>
              <p:nvPr/>
            </p:nvSpPr>
            <p:spPr>
              <a:xfrm>
                <a:off x="6964009" y="3196774"/>
                <a:ext cx="1982349" cy="12427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5000">
                    <a:schemeClr val="accent6"/>
                  </a:gs>
                  <a:gs pos="5000">
                    <a:schemeClr val="accent5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7708E8-EDE2-4471-B792-5CD25F184D2E}"/>
                </a:ext>
              </a:extLst>
            </p:cNvPr>
            <p:cNvSpPr/>
            <p:nvPr/>
          </p:nvSpPr>
          <p:spPr>
            <a:xfrm>
              <a:off x="6915270" y="2928160"/>
              <a:ext cx="24763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Skill number one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38967E1-256F-4B00-85AE-9F0C650CE9D5}"/>
                </a:ext>
              </a:extLst>
            </p:cNvPr>
            <p:cNvSpPr/>
            <p:nvPr/>
          </p:nvSpPr>
          <p:spPr>
            <a:xfrm>
              <a:off x="9991725" y="2928160"/>
              <a:ext cx="75882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60%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D96C731-B845-42CA-B2AE-96A80B38752A}"/>
              </a:ext>
            </a:extLst>
          </p:cNvPr>
          <p:cNvGrpSpPr/>
          <p:nvPr/>
        </p:nvGrpSpPr>
        <p:grpSpPr>
          <a:xfrm>
            <a:off x="7038576" y="5335024"/>
            <a:ext cx="3835280" cy="392890"/>
            <a:chOff x="6915270" y="2928160"/>
            <a:chExt cx="3835280" cy="3928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A6B7484-E229-4286-9F87-F2AA6C181099}"/>
                </a:ext>
              </a:extLst>
            </p:cNvPr>
            <p:cNvGrpSpPr/>
            <p:nvPr/>
          </p:nvGrpSpPr>
          <p:grpSpPr>
            <a:xfrm>
              <a:off x="6964009" y="3238500"/>
              <a:ext cx="3786541" cy="82550"/>
              <a:chOff x="6964009" y="3196774"/>
              <a:chExt cx="3786541" cy="124276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F8D0FE91-C258-45BC-A672-D1C2D81CB476}"/>
                  </a:ext>
                </a:extLst>
              </p:cNvPr>
              <p:cNvSpPr/>
              <p:nvPr/>
            </p:nvSpPr>
            <p:spPr>
              <a:xfrm>
                <a:off x="6964009" y="3196774"/>
                <a:ext cx="3786541" cy="124276"/>
              </a:xfrm>
              <a:prstGeom prst="roundRect">
                <a:avLst>
                  <a:gd name="adj" fmla="val 50000"/>
                </a:avLst>
              </a:prstGeom>
              <a:solidFill>
                <a:srgbClr val="E4EC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7A07057F-75BD-4163-9DBE-4D83264ED92E}"/>
                  </a:ext>
                </a:extLst>
              </p:cNvPr>
              <p:cNvSpPr/>
              <p:nvPr/>
            </p:nvSpPr>
            <p:spPr>
              <a:xfrm>
                <a:off x="6964009" y="3196774"/>
                <a:ext cx="2541943" cy="12427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5000">
                    <a:schemeClr val="accent6"/>
                  </a:gs>
                  <a:gs pos="5000">
                    <a:schemeClr val="accent5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DC4B2AF-07A2-407A-9490-DF45F381E3EF}"/>
                </a:ext>
              </a:extLst>
            </p:cNvPr>
            <p:cNvSpPr/>
            <p:nvPr/>
          </p:nvSpPr>
          <p:spPr>
            <a:xfrm>
              <a:off x="6915270" y="2928160"/>
              <a:ext cx="24763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Skill number one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B2C52D3-F1C3-49C4-8B67-90F1DD7C9ACB}"/>
                </a:ext>
              </a:extLst>
            </p:cNvPr>
            <p:cNvSpPr/>
            <p:nvPr/>
          </p:nvSpPr>
          <p:spPr>
            <a:xfrm>
              <a:off x="9991725" y="2928160"/>
              <a:ext cx="75882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70%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A65B5BBF-6B3D-409E-B961-1AED792F907E}"/>
              </a:ext>
            </a:extLst>
          </p:cNvPr>
          <p:cNvSpPr/>
          <p:nvPr/>
        </p:nvSpPr>
        <p:spPr>
          <a:xfrm>
            <a:off x="7038577" y="3018758"/>
            <a:ext cx="4183936" cy="900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whole heart.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6440AF-A63E-4B41-B12F-57E4C165F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595622-1BA5-4F16-9F09-09C021EA36D9}"/>
              </a:ext>
            </a:extLst>
          </p:cNvPr>
          <p:cNvGrpSpPr/>
          <p:nvPr/>
        </p:nvGrpSpPr>
        <p:grpSpPr>
          <a:xfrm>
            <a:off x="2642737" y="5354674"/>
            <a:ext cx="811178" cy="811176"/>
            <a:chOff x="6263420" y="2116313"/>
            <a:chExt cx="840492" cy="84049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31E2C77-67FE-4A6C-8994-9072AAD451E8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C64745A-BD03-45EE-A6B6-B1524A692CAD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5644692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/>
          <p:bldP spid="47" grpId="0"/>
          <p:bldP spid="6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/>
          <p:bldP spid="47" grpId="0"/>
          <p:bldP spid="69" grpId="0"/>
        </p:bldLst>
      </p:timing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B88E27C-EA68-465E-970D-592646E79E0B}"/>
              </a:ext>
            </a:extLst>
          </p:cNvPr>
          <p:cNvGrpSpPr/>
          <p:nvPr/>
        </p:nvGrpSpPr>
        <p:grpSpPr>
          <a:xfrm>
            <a:off x="5111543" y="977372"/>
            <a:ext cx="1968913" cy="1968913"/>
            <a:chOff x="1470819" y="3505200"/>
            <a:chExt cx="2752725" cy="2752725"/>
          </a:xfrm>
          <a:solidFill>
            <a:schemeClr val="bg1"/>
          </a:solidFill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E206061-2719-4EF8-8BDF-C6276257876E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535C79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DA9DBE-C3EE-4114-912C-15E57C2B7563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FB5D14-3182-4591-BDF6-166282D0ECBE}"/>
              </a:ext>
            </a:extLst>
          </p:cNvPr>
          <p:cNvGrpSpPr/>
          <p:nvPr/>
        </p:nvGrpSpPr>
        <p:grpSpPr>
          <a:xfrm>
            <a:off x="7455131" y="2394764"/>
            <a:ext cx="2286834" cy="276999"/>
            <a:chOff x="7455131" y="2394764"/>
            <a:chExt cx="2286834" cy="2769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E5285F0-F205-4DA8-9DF7-679E4BFEF865}"/>
                </a:ext>
              </a:extLst>
            </p:cNvPr>
            <p:cNvSpPr/>
            <p:nvPr/>
          </p:nvSpPr>
          <p:spPr>
            <a:xfrm>
              <a:off x="7455131" y="2435972"/>
              <a:ext cx="222188" cy="22218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FC809CA-280A-4541-9899-98C0D8E5DB50}"/>
                </a:ext>
              </a:extLst>
            </p:cNvPr>
            <p:cNvSpPr/>
            <p:nvPr/>
          </p:nvSpPr>
          <p:spPr>
            <a:xfrm>
              <a:off x="7779473" y="2435972"/>
              <a:ext cx="222188" cy="222186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0D891EB-2A84-4F29-B7A0-5A4797F4D7DF}"/>
                </a:ext>
              </a:extLst>
            </p:cNvPr>
            <p:cNvSpPr/>
            <p:nvPr/>
          </p:nvSpPr>
          <p:spPr>
            <a:xfrm>
              <a:off x="8147051" y="2394764"/>
              <a:ext cx="159491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@accountname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F4DEEBAB-4276-4E27-B787-AD9CDF3EF11F}"/>
              </a:ext>
            </a:extLst>
          </p:cNvPr>
          <p:cNvSpPr txBox="1"/>
          <p:nvPr/>
        </p:nvSpPr>
        <p:spPr>
          <a:xfrm>
            <a:off x="7367938" y="1111806"/>
            <a:ext cx="353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John Doe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91366014-A0F5-4028-A560-04DC8D1C7F5A}"/>
              </a:ext>
            </a:extLst>
          </p:cNvPr>
          <p:cNvSpPr/>
          <p:nvPr/>
        </p:nvSpPr>
        <p:spPr>
          <a:xfrm>
            <a:off x="9522519" y="997426"/>
            <a:ext cx="1171867" cy="289720"/>
          </a:xfrm>
          <a:prstGeom prst="roundRect">
            <a:avLst>
              <a:gd name="adj" fmla="val 50000"/>
            </a:avLst>
          </a:prstGeo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Co-Founder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76A5300-26D4-4BEB-87BD-704AF812B37E}"/>
              </a:ext>
            </a:extLst>
          </p:cNvPr>
          <p:cNvSpPr txBox="1"/>
          <p:nvPr/>
        </p:nvSpPr>
        <p:spPr>
          <a:xfrm>
            <a:off x="7367938" y="1749703"/>
            <a:ext cx="2681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cs typeface="Plus Jakarta Sans" pitchFamily="2" charset="0"/>
              </a:rPr>
              <a:t>12+ years experience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328F74D-5FB5-40D1-9D79-59D5CEC23CCC}"/>
              </a:ext>
            </a:extLst>
          </p:cNvPr>
          <p:cNvCxnSpPr>
            <a:cxnSpLocks/>
          </p:cNvCxnSpPr>
          <p:nvPr/>
        </p:nvCxnSpPr>
        <p:spPr>
          <a:xfrm>
            <a:off x="7464558" y="2223638"/>
            <a:ext cx="3671755" cy="0"/>
          </a:xfrm>
          <a:prstGeom prst="line">
            <a:avLst/>
          </a:prstGeom>
          <a:solidFill>
            <a:srgbClr val="E4ECFB"/>
          </a:solidFill>
          <a:ln>
            <a:solidFill>
              <a:schemeClr val="accent2">
                <a:lumMod val="7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DA36810-AE30-4FBF-959B-11690004E70C}"/>
              </a:ext>
            </a:extLst>
          </p:cNvPr>
          <p:cNvGrpSpPr/>
          <p:nvPr/>
        </p:nvGrpSpPr>
        <p:grpSpPr>
          <a:xfrm>
            <a:off x="5111543" y="3911715"/>
            <a:ext cx="1968913" cy="1968913"/>
            <a:chOff x="1470819" y="3505200"/>
            <a:chExt cx="2752725" cy="2752725"/>
          </a:xfrm>
          <a:solidFill>
            <a:schemeClr val="bg1"/>
          </a:solidFill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0EBC70-AF22-4F10-A1D3-901BD55FA40E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535C79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2EAE7B7-A717-4DB3-92A3-AEE85D3A97FF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E7ECEDD-24B6-4425-9C54-1BAAC261A603}"/>
              </a:ext>
            </a:extLst>
          </p:cNvPr>
          <p:cNvGrpSpPr/>
          <p:nvPr/>
        </p:nvGrpSpPr>
        <p:grpSpPr>
          <a:xfrm>
            <a:off x="7455131" y="5329107"/>
            <a:ext cx="2286834" cy="276999"/>
            <a:chOff x="7455131" y="2394764"/>
            <a:chExt cx="2286834" cy="27699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7656147-A2BA-4CE2-B1B2-150E15ED64A7}"/>
                </a:ext>
              </a:extLst>
            </p:cNvPr>
            <p:cNvSpPr/>
            <p:nvPr/>
          </p:nvSpPr>
          <p:spPr>
            <a:xfrm>
              <a:off x="7455131" y="2435972"/>
              <a:ext cx="222188" cy="22218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83FC8EF8-9A7C-454F-94F5-9F1D5BD12763}"/>
                </a:ext>
              </a:extLst>
            </p:cNvPr>
            <p:cNvSpPr/>
            <p:nvPr/>
          </p:nvSpPr>
          <p:spPr>
            <a:xfrm>
              <a:off x="7779473" y="2435972"/>
              <a:ext cx="222188" cy="222186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5B2716D-0FE3-414B-ACCF-E996AB5A07F1}"/>
                </a:ext>
              </a:extLst>
            </p:cNvPr>
            <p:cNvSpPr/>
            <p:nvPr/>
          </p:nvSpPr>
          <p:spPr>
            <a:xfrm>
              <a:off x="8147051" y="2394764"/>
              <a:ext cx="159491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@accountname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4C2B321F-0F03-4314-84F5-F7A0A1754C4F}"/>
              </a:ext>
            </a:extLst>
          </p:cNvPr>
          <p:cNvSpPr txBox="1"/>
          <p:nvPr/>
        </p:nvSpPr>
        <p:spPr>
          <a:xfrm>
            <a:off x="7367938" y="4046149"/>
            <a:ext cx="353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Lauren J.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CBB9FA0E-AA63-4940-A3CB-D932EB838ACA}"/>
              </a:ext>
            </a:extLst>
          </p:cNvPr>
          <p:cNvSpPr/>
          <p:nvPr/>
        </p:nvSpPr>
        <p:spPr>
          <a:xfrm>
            <a:off x="9522519" y="3931769"/>
            <a:ext cx="1171867" cy="289720"/>
          </a:xfrm>
          <a:prstGeom prst="roundRect">
            <a:avLst>
              <a:gd name="adj" fmla="val 50000"/>
            </a:avLst>
          </a:prstGeo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Co-Founder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C298139-CC0F-4C27-8A07-D1692B6F4DF9}"/>
              </a:ext>
            </a:extLst>
          </p:cNvPr>
          <p:cNvSpPr txBox="1"/>
          <p:nvPr/>
        </p:nvSpPr>
        <p:spPr>
          <a:xfrm>
            <a:off x="7367938" y="4684046"/>
            <a:ext cx="2681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cs typeface="Plus Jakarta Sans" pitchFamily="2" charset="0"/>
              </a:rPr>
              <a:t>12+ years experience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CD5D310-615D-4B42-BD94-2661664C793A}"/>
              </a:ext>
            </a:extLst>
          </p:cNvPr>
          <p:cNvCxnSpPr>
            <a:cxnSpLocks/>
          </p:cNvCxnSpPr>
          <p:nvPr/>
        </p:nvCxnSpPr>
        <p:spPr>
          <a:xfrm>
            <a:off x="7464558" y="5157981"/>
            <a:ext cx="3671755" cy="0"/>
          </a:xfrm>
          <a:prstGeom prst="line">
            <a:avLst/>
          </a:prstGeom>
          <a:solidFill>
            <a:srgbClr val="E4ECFB"/>
          </a:solidFill>
          <a:ln>
            <a:solidFill>
              <a:schemeClr val="accent2">
                <a:lumMod val="7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82C8823-12A0-4088-9225-3377ED0C8FBF}"/>
              </a:ext>
            </a:extLst>
          </p:cNvPr>
          <p:cNvSpPr/>
          <p:nvPr/>
        </p:nvSpPr>
        <p:spPr>
          <a:xfrm>
            <a:off x="1055688" y="4392877"/>
            <a:ext cx="3582988" cy="118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whole heart.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8D16F42-FE23-4CB2-8941-93D7D4D8B9B4}"/>
              </a:ext>
            </a:extLst>
          </p:cNvPr>
          <p:cNvSpPr txBox="1"/>
          <p:nvPr/>
        </p:nvSpPr>
        <p:spPr>
          <a:xfrm>
            <a:off x="1055686" y="1284287"/>
            <a:ext cx="35829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🏆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About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Team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022F5-8FEF-4235-B5B0-8B9BFB87A7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85A5F1E-9307-48E3-ABC9-296D2C684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703500121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2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2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" grpId="0"/>
          <p:bldP spid="71" grpId="0" animBg="1"/>
          <p:bldP spid="72" grpId="0"/>
          <p:bldP spid="113" grpId="0"/>
          <p:bldP spid="114" grpId="0" animBg="1"/>
          <p:bldP spid="115" grpId="0"/>
          <p:bldP spid="124" grpId="0"/>
          <p:bldP spid="1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" grpId="0"/>
          <p:bldP spid="71" grpId="0" animBg="1"/>
          <p:bldP spid="72" grpId="0"/>
          <p:bldP spid="113" grpId="0"/>
          <p:bldP spid="114" grpId="0" animBg="1"/>
          <p:bldP spid="115" grpId="0"/>
          <p:bldP spid="124" grpId="0"/>
          <p:bldP spid="125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09F3B95-805A-4AC7-9C40-76CEBFA74ECC}"/>
              </a:ext>
            </a:extLst>
          </p:cNvPr>
          <p:cNvGrpSpPr/>
          <p:nvPr/>
        </p:nvGrpSpPr>
        <p:grpSpPr>
          <a:xfrm>
            <a:off x="1055688" y="3296407"/>
            <a:ext cx="10080625" cy="2866558"/>
            <a:chOff x="1055688" y="3296407"/>
            <a:chExt cx="10080625" cy="2866558"/>
          </a:xfrm>
        </p:grpSpPr>
        <p:sp>
          <p:nvSpPr>
            <p:cNvPr id="54" name="Graphic 52">
              <a:extLst>
                <a:ext uri="{FF2B5EF4-FFF2-40B4-BE49-F238E27FC236}">
                  <a16:creationId xmlns:a16="http://schemas.microsoft.com/office/drawing/2014/main" id="{57CC061C-9F0E-4E37-8993-1E79B5EAD054}"/>
                </a:ext>
              </a:extLst>
            </p:cNvPr>
            <p:cNvSpPr/>
            <p:nvPr/>
          </p:nvSpPr>
          <p:spPr>
            <a:xfrm>
              <a:off x="1055688" y="3296407"/>
              <a:ext cx="10080625" cy="2866558"/>
            </a:xfrm>
            <a:custGeom>
              <a:avLst/>
              <a:gdLst>
                <a:gd name="connsiteX0" fmla="*/ 0 w 12192000"/>
                <a:gd name="connsiteY0" fmla="*/ 897304 h 3466956"/>
                <a:gd name="connsiteX1" fmla="*/ 697180 w 12192000"/>
                <a:gd name="connsiteY1" fmla="*/ 162862 h 3466956"/>
                <a:gd name="connsiteX2" fmla="*/ 6096000 w 12192000"/>
                <a:gd name="connsiteY2" fmla="*/ 0 h 3466956"/>
                <a:gd name="connsiteX3" fmla="*/ 11494843 w 12192000"/>
                <a:gd name="connsiteY3" fmla="*/ 162862 h 3466956"/>
                <a:gd name="connsiteX4" fmla="*/ 12192000 w 12192000"/>
                <a:gd name="connsiteY4" fmla="*/ 897311 h 3466956"/>
                <a:gd name="connsiteX5" fmla="*/ 12192000 w 12192000"/>
                <a:gd name="connsiteY5" fmla="*/ 2563103 h 3466956"/>
                <a:gd name="connsiteX6" fmla="*/ 11496380 w 12192000"/>
                <a:gd name="connsiteY6" fmla="*/ 3297367 h 3466956"/>
                <a:gd name="connsiteX7" fmla="*/ 6096000 w 12192000"/>
                <a:gd name="connsiteY7" fmla="*/ 3466956 h 3466956"/>
                <a:gd name="connsiteX8" fmla="*/ 695590 w 12192000"/>
                <a:gd name="connsiteY8" fmla="*/ 3297367 h 3466956"/>
                <a:gd name="connsiteX9" fmla="*/ 0 w 12192000"/>
                <a:gd name="connsiteY9" fmla="*/ 2563103 h 3466956"/>
                <a:gd name="connsiteX10" fmla="*/ 0 w 12192000"/>
                <a:gd name="connsiteY10" fmla="*/ 897304 h 346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92000" h="3466956">
                  <a:moveTo>
                    <a:pt x="0" y="897304"/>
                  </a:moveTo>
                  <a:cubicBezTo>
                    <a:pt x="0" y="504963"/>
                    <a:pt x="305281" y="181528"/>
                    <a:pt x="697180" y="162862"/>
                  </a:cubicBezTo>
                  <a:cubicBezTo>
                    <a:pt x="1886877" y="106200"/>
                    <a:pt x="4349615" y="0"/>
                    <a:pt x="6096000" y="0"/>
                  </a:cubicBezTo>
                  <a:cubicBezTo>
                    <a:pt x="7842393" y="0"/>
                    <a:pt x="10305162" y="106200"/>
                    <a:pt x="11494843" y="162862"/>
                  </a:cubicBezTo>
                  <a:cubicBezTo>
                    <a:pt x="11886739" y="181527"/>
                    <a:pt x="12192000" y="504964"/>
                    <a:pt x="12192000" y="897311"/>
                  </a:cubicBezTo>
                  <a:lnTo>
                    <a:pt x="12192000" y="2563103"/>
                  </a:lnTo>
                  <a:cubicBezTo>
                    <a:pt x="12192000" y="2954831"/>
                    <a:pt x="11887661" y="3277972"/>
                    <a:pt x="11496380" y="3297367"/>
                  </a:cubicBezTo>
                  <a:cubicBezTo>
                    <a:pt x="10307313" y="3356321"/>
                    <a:pt x="7843238" y="3466956"/>
                    <a:pt x="6096000" y="3466956"/>
                  </a:cubicBezTo>
                  <a:cubicBezTo>
                    <a:pt x="4348777" y="3466956"/>
                    <a:pt x="1884663" y="3356321"/>
                    <a:pt x="695590" y="3297367"/>
                  </a:cubicBezTo>
                  <a:cubicBezTo>
                    <a:pt x="304344" y="3277972"/>
                    <a:pt x="0" y="2954831"/>
                    <a:pt x="0" y="2563103"/>
                  </a:cubicBezTo>
                  <a:lnTo>
                    <a:pt x="0" y="8973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1" name="Graphic 52">
              <a:extLst>
                <a:ext uri="{FF2B5EF4-FFF2-40B4-BE49-F238E27FC236}">
                  <a16:creationId xmlns:a16="http://schemas.microsoft.com/office/drawing/2014/main" id="{E6AEFB18-569C-4BD5-AAF0-AB18138BAFF0}"/>
                </a:ext>
              </a:extLst>
            </p:cNvPr>
            <p:cNvSpPr/>
            <p:nvPr/>
          </p:nvSpPr>
          <p:spPr>
            <a:xfrm>
              <a:off x="1055688" y="3296407"/>
              <a:ext cx="10080625" cy="2866558"/>
            </a:xfrm>
            <a:custGeom>
              <a:avLst/>
              <a:gdLst>
                <a:gd name="connsiteX0" fmla="*/ 0 w 12192000"/>
                <a:gd name="connsiteY0" fmla="*/ 897304 h 3466956"/>
                <a:gd name="connsiteX1" fmla="*/ 697180 w 12192000"/>
                <a:gd name="connsiteY1" fmla="*/ 162862 h 3466956"/>
                <a:gd name="connsiteX2" fmla="*/ 6096000 w 12192000"/>
                <a:gd name="connsiteY2" fmla="*/ 0 h 3466956"/>
                <a:gd name="connsiteX3" fmla="*/ 11494843 w 12192000"/>
                <a:gd name="connsiteY3" fmla="*/ 162862 h 3466956"/>
                <a:gd name="connsiteX4" fmla="*/ 12192000 w 12192000"/>
                <a:gd name="connsiteY4" fmla="*/ 897311 h 3466956"/>
                <a:gd name="connsiteX5" fmla="*/ 12192000 w 12192000"/>
                <a:gd name="connsiteY5" fmla="*/ 2563103 h 3466956"/>
                <a:gd name="connsiteX6" fmla="*/ 11496380 w 12192000"/>
                <a:gd name="connsiteY6" fmla="*/ 3297367 h 3466956"/>
                <a:gd name="connsiteX7" fmla="*/ 6096000 w 12192000"/>
                <a:gd name="connsiteY7" fmla="*/ 3466956 h 3466956"/>
                <a:gd name="connsiteX8" fmla="*/ 695590 w 12192000"/>
                <a:gd name="connsiteY8" fmla="*/ 3297367 h 3466956"/>
                <a:gd name="connsiteX9" fmla="*/ 0 w 12192000"/>
                <a:gd name="connsiteY9" fmla="*/ 2563103 h 3466956"/>
                <a:gd name="connsiteX10" fmla="*/ 0 w 12192000"/>
                <a:gd name="connsiteY10" fmla="*/ 897304 h 346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92000" h="3466956">
                  <a:moveTo>
                    <a:pt x="0" y="897304"/>
                  </a:moveTo>
                  <a:cubicBezTo>
                    <a:pt x="0" y="504963"/>
                    <a:pt x="305281" y="181528"/>
                    <a:pt x="697180" y="162862"/>
                  </a:cubicBezTo>
                  <a:cubicBezTo>
                    <a:pt x="1886877" y="106200"/>
                    <a:pt x="4349615" y="0"/>
                    <a:pt x="6096000" y="0"/>
                  </a:cubicBezTo>
                  <a:cubicBezTo>
                    <a:pt x="7842393" y="0"/>
                    <a:pt x="10305162" y="106200"/>
                    <a:pt x="11494843" y="162862"/>
                  </a:cubicBezTo>
                  <a:cubicBezTo>
                    <a:pt x="11886739" y="181527"/>
                    <a:pt x="12192000" y="504964"/>
                    <a:pt x="12192000" y="897311"/>
                  </a:cubicBezTo>
                  <a:lnTo>
                    <a:pt x="12192000" y="2563103"/>
                  </a:lnTo>
                  <a:cubicBezTo>
                    <a:pt x="12192000" y="2954831"/>
                    <a:pt x="11887661" y="3277972"/>
                    <a:pt x="11496380" y="3297367"/>
                  </a:cubicBezTo>
                  <a:cubicBezTo>
                    <a:pt x="10307313" y="3356321"/>
                    <a:pt x="7843238" y="3466956"/>
                    <a:pt x="6096000" y="3466956"/>
                  </a:cubicBezTo>
                  <a:cubicBezTo>
                    <a:pt x="4348777" y="3466956"/>
                    <a:pt x="1884663" y="3356321"/>
                    <a:pt x="695590" y="3297367"/>
                  </a:cubicBezTo>
                  <a:cubicBezTo>
                    <a:pt x="304344" y="3277972"/>
                    <a:pt x="0" y="2954831"/>
                    <a:pt x="0" y="2563103"/>
                  </a:cubicBezTo>
                  <a:lnTo>
                    <a:pt x="0" y="8973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3C70163-ACBC-4586-9D53-71F21F9DDAF5}"/>
              </a:ext>
            </a:extLst>
          </p:cNvPr>
          <p:cNvSpPr txBox="1"/>
          <p:nvPr/>
        </p:nvSpPr>
        <p:spPr>
          <a:xfrm>
            <a:off x="1055687" y="692150"/>
            <a:ext cx="38875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Who </a:t>
            </a:r>
            <a:r>
              <a:rPr lang="en-US" sz="48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😦</a:t>
            </a:r>
            <a:endParaRPr lang="en-US" sz="6000" b="1" dirty="0">
              <a:solidFill>
                <a:srgbClr val="26273C"/>
              </a:solidFill>
              <a:latin typeface="+mj-lt"/>
              <a:cs typeface="Plus Jakarta Sans" pitchFamily="2" charset="0"/>
            </a:endParaRP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We 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6E750-1D13-4CAE-87A0-142026AFAD55}"/>
              </a:ext>
            </a:extLst>
          </p:cNvPr>
          <p:cNvSpPr txBox="1"/>
          <p:nvPr/>
        </p:nvSpPr>
        <p:spPr>
          <a:xfrm>
            <a:off x="1055687" y="2631142"/>
            <a:ext cx="3516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DB7CC1-11DD-4A02-B7F2-58E746AB6833}"/>
              </a:ext>
            </a:extLst>
          </p:cNvPr>
          <p:cNvSpPr/>
          <p:nvPr/>
        </p:nvSpPr>
        <p:spPr>
          <a:xfrm>
            <a:off x="7362825" y="1272565"/>
            <a:ext cx="3773486" cy="1358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32DE87-43B2-4DFE-B7BE-5ADB3ECB0AB9}"/>
              </a:ext>
            </a:extLst>
          </p:cNvPr>
          <p:cNvGrpSpPr/>
          <p:nvPr/>
        </p:nvGrpSpPr>
        <p:grpSpPr>
          <a:xfrm>
            <a:off x="1500186" y="3813637"/>
            <a:ext cx="4371974" cy="369332"/>
            <a:chOff x="1500186" y="3813637"/>
            <a:chExt cx="4371974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CC41B9-B0DF-4F3C-80D5-C63F9647A640}"/>
                </a:ext>
              </a:extLst>
            </p:cNvPr>
            <p:cNvSpPr txBox="1"/>
            <p:nvPr/>
          </p:nvSpPr>
          <p:spPr>
            <a:xfrm>
              <a:off x="1854993" y="3813637"/>
              <a:ext cx="4017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b="0" dirty="0"/>
                <a:t>Your company ability goes here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A1CEC4-D8C5-4EC4-904E-349564E08227}"/>
                </a:ext>
              </a:extLst>
            </p:cNvPr>
            <p:cNvSpPr/>
            <p:nvPr/>
          </p:nvSpPr>
          <p:spPr>
            <a:xfrm>
              <a:off x="1500186" y="3849475"/>
              <a:ext cx="297658" cy="29765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D3BE0F-B3FA-444C-93E2-27430FBD9AF0}"/>
              </a:ext>
            </a:extLst>
          </p:cNvPr>
          <p:cNvGrpSpPr/>
          <p:nvPr/>
        </p:nvGrpSpPr>
        <p:grpSpPr>
          <a:xfrm>
            <a:off x="1500186" y="4536560"/>
            <a:ext cx="4371974" cy="369332"/>
            <a:chOff x="1500186" y="4536560"/>
            <a:chExt cx="4371974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19747E-1928-4A80-BBB3-00C8138DF100}"/>
                </a:ext>
              </a:extLst>
            </p:cNvPr>
            <p:cNvSpPr txBox="1"/>
            <p:nvPr/>
          </p:nvSpPr>
          <p:spPr>
            <a:xfrm>
              <a:off x="1854993" y="4536560"/>
              <a:ext cx="4017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b="0" dirty="0"/>
                <a:t>Your company ability here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89965B-E534-47A1-BFEB-EC1709783ACB}"/>
                </a:ext>
              </a:extLst>
            </p:cNvPr>
            <p:cNvSpPr/>
            <p:nvPr/>
          </p:nvSpPr>
          <p:spPr>
            <a:xfrm>
              <a:off x="1500186" y="4572398"/>
              <a:ext cx="297658" cy="29765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DEBFB97-8A2D-43CB-94A4-B699864AA100}"/>
              </a:ext>
            </a:extLst>
          </p:cNvPr>
          <p:cNvGrpSpPr/>
          <p:nvPr/>
        </p:nvGrpSpPr>
        <p:grpSpPr>
          <a:xfrm>
            <a:off x="1500186" y="5259484"/>
            <a:ext cx="4371974" cy="369332"/>
            <a:chOff x="1500186" y="5259484"/>
            <a:chExt cx="437197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2B3D96-C05A-48B6-84D8-3D1E5E84DFB8}"/>
                </a:ext>
              </a:extLst>
            </p:cNvPr>
            <p:cNvSpPr txBox="1"/>
            <p:nvPr/>
          </p:nvSpPr>
          <p:spPr>
            <a:xfrm>
              <a:off x="1854993" y="5259484"/>
              <a:ext cx="4017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b="0" dirty="0"/>
                <a:t>Your company ability goes here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34D2C86-0C0D-4593-92F8-82250CABF7BA}"/>
                </a:ext>
              </a:extLst>
            </p:cNvPr>
            <p:cNvSpPr/>
            <p:nvPr/>
          </p:nvSpPr>
          <p:spPr>
            <a:xfrm>
              <a:off x="1500186" y="5295322"/>
              <a:ext cx="297658" cy="29765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93C322-9EA6-43B8-AC10-157DDA0F9087}"/>
              </a:ext>
            </a:extLst>
          </p:cNvPr>
          <p:cNvGrpSpPr/>
          <p:nvPr/>
        </p:nvGrpSpPr>
        <p:grpSpPr>
          <a:xfrm>
            <a:off x="6365874" y="3813637"/>
            <a:ext cx="4371974" cy="369332"/>
            <a:chOff x="6365874" y="3813637"/>
            <a:chExt cx="4371974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11B0A1-B7FD-4DB1-9A75-9EC97EB94192}"/>
                </a:ext>
              </a:extLst>
            </p:cNvPr>
            <p:cNvSpPr txBox="1"/>
            <p:nvPr/>
          </p:nvSpPr>
          <p:spPr>
            <a:xfrm>
              <a:off x="6720681" y="3813637"/>
              <a:ext cx="4017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b="0" dirty="0"/>
                <a:t>Your company ability goes here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0D7756E-DEBF-432D-875E-C8947202FA74}"/>
                </a:ext>
              </a:extLst>
            </p:cNvPr>
            <p:cNvSpPr/>
            <p:nvPr/>
          </p:nvSpPr>
          <p:spPr>
            <a:xfrm>
              <a:off x="6365874" y="3849475"/>
              <a:ext cx="297658" cy="29765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71C8D5-7A78-4913-A4B1-B5EDB00FF30E}"/>
              </a:ext>
            </a:extLst>
          </p:cNvPr>
          <p:cNvGrpSpPr/>
          <p:nvPr/>
        </p:nvGrpSpPr>
        <p:grpSpPr>
          <a:xfrm>
            <a:off x="6365874" y="4536560"/>
            <a:ext cx="4371974" cy="369332"/>
            <a:chOff x="6365874" y="4536560"/>
            <a:chExt cx="4371974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EAAA35-20B4-4DD1-83AB-08467B358AD6}"/>
                </a:ext>
              </a:extLst>
            </p:cNvPr>
            <p:cNvSpPr txBox="1"/>
            <p:nvPr/>
          </p:nvSpPr>
          <p:spPr>
            <a:xfrm>
              <a:off x="6720681" y="4536560"/>
              <a:ext cx="4017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b="0" dirty="0"/>
                <a:t>Your company ability here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9511400-5792-4DB1-BF97-902F388B3206}"/>
                </a:ext>
              </a:extLst>
            </p:cNvPr>
            <p:cNvSpPr/>
            <p:nvPr/>
          </p:nvSpPr>
          <p:spPr>
            <a:xfrm>
              <a:off x="6365874" y="4572398"/>
              <a:ext cx="297658" cy="29765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6CF4A2-9604-4A70-AF54-D690FCF774AA}"/>
              </a:ext>
            </a:extLst>
          </p:cNvPr>
          <p:cNvGrpSpPr/>
          <p:nvPr/>
        </p:nvGrpSpPr>
        <p:grpSpPr>
          <a:xfrm>
            <a:off x="6365874" y="5259484"/>
            <a:ext cx="4371974" cy="369332"/>
            <a:chOff x="6365874" y="5259484"/>
            <a:chExt cx="4371974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315C87-A563-48B3-B94F-76ACC7083FC2}"/>
                </a:ext>
              </a:extLst>
            </p:cNvPr>
            <p:cNvSpPr txBox="1"/>
            <p:nvPr/>
          </p:nvSpPr>
          <p:spPr>
            <a:xfrm>
              <a:off x="6720681" y="5259484"/>
              <a:ext cx="4017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b="0" dirty="0"/>
                <a:t>Your company ability goes here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A4BC604-3EA0-4279-936E-41D284113EE4}"/>
                </a:ext>
              </a:extLst>
            </p:cNvPr>
            <p:cNvSpPr/>
            <p:nvPr/>
          </p:nvSpPr>
          <p:spPr>
            <a:xfrm>
              <a:off x="6365874" y="5295322"/>
              <a:ext cx="297658" cy="29765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7754382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8" grpId="0"/>
        </p:bld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165B6D-1AA9-4C6E-9BC0-B79C44DF3C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5E6A60-D2B3-4BD9-B9B0-D358935B3D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9295FE-3EC9-42E5-846D-4449291905DD}"/>
              </a:ext>
            </a:extLst>
          </p:cNvPr>
          <p:cNvGrpSpPr/>
          <p:nvPr/>
        </p:nvGrpSpPr>
        <p:grpSpPr>
          <a:xfrm>
            <a:off x="598520" y="1138288"/>
            <a:ext cx="3037082" cy="4581421"/>
            <a:chOff x="672446" y="1138288"/>
            <a:chExt cx="3037082" cy="4581421"/>
          </a:xfrm>
          <a:solidFill>
            <a:schemeClr val="bg1"/>
          </a:solidFill>
        </p:grpSpPr>
        <p:sp>
          <p:nvSpPr>
            <p:cNvPr id="46" name="Graphic 34">
              <a:extLst>
                <a:ext uri="{FF2B5EF4-FFF2-40B4-BE49-F238E27FC236}">
                  <a16:creationId xmlns:a16="http://schemas.microsoft.com/office/drawing/2014/main" id="{D09B4D3C-AC9E-4519-B587-F133FDAA5F59}"/>
                </a:ext>
              </a:extLst>
            </p:cNvPr>
            <p:cNvSpPr/>
            <p:nvPr/>
          </p:nvSpPr>
          <p:spPr>
            <a:xfrm>
              <a:off x="672446" y="1138288"/>
              <a:ext cx="3037082" cy="4581421"/>
            </a:xfrm>
            <a:custGeom>
              <a:avLst/>
              <a:gdLst>
                <a:gd name="connsiteX0" fmla="*/ 0 w 4543425"/>
                <a:gd name="connsiteY0" fmla="*/ 903433 h 6853730"/>
                <a:gd name="connsiteX1" fmla="*/ 739138 w 4543425"/>
                <a:gd name="connsiteY1" fmla="*/ 79573 h 6853730"/>
                <a:gd name="connsiteX2" fmla="*/ 3804095 w 4543425"/>
                <a:gd name="connsiteY2" fmla="*/ 79672 h 6853730"/>
                <a:gd name="connsiteX3" fmla="*/ 4543425 w 4543425"/>
                <a:gd name="connsiteY3" fmla="*/ 903618 h 6853730"/>
                <a:gd name="connsiteX4" fmla="*/ 4543425 w 4543425"/>
                <a:gd name="connsiteY4" fmla="*/ 5950801 h 6853730"/>
                <a:gd name="connsiteX5" fmla="*/ 3803885 w 4543425"/>
                <a:gd name="connsiteY5" fmla="*/ 6774704 h 6853730"/>
                <a:gd name="connsiteX6" fmla="*/ 740031 w 4543425"/>
                <a:gd name="connsiteY6" fmla="*/ 6774466 h 6853730"/>
                <a:gd name="connsiteX7" fmla="*/ 0 w 4543425"/>
                <a:gd name="connsiteY7" fmla="*/ 5950344 h 6853730"/>
                <a:gd name="connsiteX8" fmla="*/ 0 w 4543425"/>
                <a:gd name="connsiteY8" fmla="*/ 903433 h 68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6853730">
                  <a:moveTo>
                    <a:pt x="0" y="903433"/>
                  </a:moveTo>
                  <a:cubicBezTo>
                    <a:pt x="0" y="479316"/>
                    <a:pt x="316942" y="119881"/>
                    <a:pt x="739138" y="79573"/>
                  </a:cubicBezTo>
                  <a:cubicBezTo>
                    <a:pt x="1851622" y="-26637"/>
                    <a:pt x="2691689" y="-26445"/>
                    <a:pt x="3804095" y="79672"/>
                  </a:cubicBezTo>
                  <a:cubicBezTo>
                    <a:pt x="4226367" y="119955"/>
                    <a:pt x="4543425" y="479422"/>
                    <a:pt x="4543425" y="903618"/>
                  </a:cubicBezTo>
                  <a:lnTo>
                    <a:pt x="4543425" y="5950801"/>
                  </a:lnTo>
                  <a:cubicBezTo>
                    <a:pt x="4543425" y="6375073"/>
                    <a:pt x="4226252" y="6734594"/>
                    <a:pt x="3803885" y="6774704"/>
                  </a:cubicBezTo>
                  <a:cubicBezTo>
                    <a:pt x="2691708" y="6880346"/>
                    <a:pt x="1852165" y="6879879"/>
                    <a:pt x="740031" y="6774466"/>
                  </a:cubicBezTo>
                  <a:cubicBezTo>
                    <a:pt x="317455" y="6734404"/>
                    <a:pt x="0" y="6374816"/>
                    <a:pt x="0" y="5950344"/>
                  </a:cubicBezTo>
                  <a:lnTo>
                    <a:pt x="0" y="90343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7" name="Graphic 34">
              <a:extLst>
                <a:ext uri="{FF2B5EF4-FFF2-40B4-BE49-F238E27FC236}">
                  <a16:creationId xmlns:a16="http://schemas.microsoft.com/office/drawing/2014/main" id="{1B2219AC-E83C-4236-B815-B010E30274AA}"/>
                </a:ext>
              </a:extLst>
            </p:cNvPr>
            <p:cNvSpPr/>
            <p:nvPr/>
          </p:nvSpPr>
          <p:spPr>
            <a:xfrm>
              <a:off x="672446" y="1138288"/>
              <a:ext cx="3037082" cy="4581421"/>
            </a:xfrm>
            <a:custGeom>
              <a:avLst/>
              <a:gdLst>
                <a:gd name="connsiteX0" fmla="*/ 0 w 4543425"/>
                <a:gd name="connsiteY0" fmla="*/ 903433 h 6853730"/>
                <a:gd name="connsiteX1" fmla="*/ 739138 w 4543425"/>
                <a:gd name="connsiteY1" fmla="*/ 79573 h 6853730"/>
                <a:gd name="connsiteX2" fmla="*/ 3804095 w 4543425"/>
                <a:gd name="connsiteY2" fmla="*/ 79672 h 6853730"/>
                <a:gd name="connsiteX3" fmla="*/ 4543425 w 4543425"/>
                <a:gd name="connsiteY3" fmla="*/ 903618 h 6853730"/>
                <a:gd name="connsiteX4" fmla="*/ 4543425 w 4543425"/>
                <a:gd name="connsiteY4" fmla="*/ 5950801 h 6853730"/>
                <a:gd name="connsiteX5" fmla="*/ 3803885 w 4543425"/>
                <a:gd name="connsiteY5" fmla="*/ 6774704 h 6853730"/>
                <a:gd name="connsiteX6" fmla="*/ 740031 w 4543425"/>
                <a:gd name="connsiteY6" fmla="*/ 6774466 h 6853730"/>
                <a:gd name="connsiteX7" fmla="*/ 0 w 4543425"/>
                <a:gd name="connsiteY7" fmla="*/ 5950344 h 6853730"/>
                <a:gd name="connsiteX8" fmla="*/ 0 w 4543425"/>
                <a:gd name="connsiteY8" fmla="*/ 903433 h 68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6853730">
                  <a:moveTo>
                    <a:pt x="0" y="903433"/>
                  </a:moveTo>
                  <a:cubicBezTo>
                    <a:pt x="0" y="479316"/>
                    <a:pt x="316942" y="119881"/>
                    <a:pt x="739138" y="79573"/>
                  </a:cubicBezTo>
                  <a:cubicBezTo>
                    <a:pt x="1851622" y="-26637"/>
                    <a:pt x="2691689" y="-26445"/>
                    <a:pt x="3804095" y="79672"/>
                  </a:cubicBezTo>
                  <a:cubicBezTo>
                    <a:pt x="4226367" y="119955"/>
                    <a:pt x="4543425" y="479422"/>
                    <a:pt x="4543425" y="903618"/>
                  </a:cubicBezTo>
                  <a:lnTo>
                    <a:pt x="4543425" y="5950801"/>
                  </a:lnTo>
                  <a:cubicBezTo>
                    <a:pt x="4543425" y="6375073"/>
                    <a:pt x="4226252" y="6734594"/>
                    <a:pt x="3803885" y="6774704"/>
                  </a:cubicBezTo>
                  <a:cubicBezTo>
                    <a:pt x="2691708" y="6880346"/>
                    <a:pt x="1852165" y="6879879"/>
                    <a:pt x="740031" y="6774466"/>
                  </a:cubicBezTo>
                  <a:cubicBezTo>
                    <a:pt x="317455" y="6734404"/>
                    <a:pt x="0" y="6374816"/>
                    <a:pt x="0" y="5950344"/>
                  </a:cubicBezTo>
                  <a:lnTo>
                    <a:pt x="0" y="903433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96E8446-491C-489A-8799-6AFCB9C188C2}"/>
              </a:ext>
            </a:extLst>
          </p:cNvPr>
          <p:cNvSpPr/>
          <p:nvPr/>
        </p:nvSpPr>
        <p:spPr>
          <a:xfrm>
            <a:off x="1531128" y="1395391"/>
            <a:ext cx="1171867" cy="289720"/>
          </a:xfrm>
          <a:prstGeom prst="roundRect">
            <a:avLst>
              <a:gd name="adj" fmla="val 50000"/>
            </a:avLst>
          </a:pr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Co-Founder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253D7E-2548-41C0-BDB5-905C23103B21}"/>
              </a:ext>
            </a:extLst>
          </p:cNvPr>
          <p:cNvGrpSpPr/>
          <p:nvPr/>
        </p:nvGrpSpPr>
        <p:grpSpPr>
          <a:xfrm>
            <a:off x="792594" y="1948904"/>
            <a:ext cx="2648934" cy="954108"/>
            <a:chOff x="6759018" y="1853084"/>
            <a:chExt cx="2648934" cy="95410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01B358-CA48-4A1E-81DA-5DC744FAD19B}"/>
                </a:ext>
              </a:extLst>
            </p:cNvPr>
            <p:cNvSpPr txBox="1"/>
            <p:nvPr/>
          </p:nvSpPr>
          <p:spPr>
            <a:xfrm>
              <a:off x="6759018" y="1853084"/>
              <a:ext cx="26489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John D.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8629F7-3228-495D-B8D0-8C046FA7119F}"/>
                </a:ext>
              </a:extLst>
            </p:cNvPr>
            <p:cNvSpPr txBox="1"/>
            <p:nvPr/>
          </p:nvSpPr>
          <p:spPr>
            <a:xfrm>
              <a:off x="6759018" y="2499415"/>
              <a:ext cx="2648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535C79"/>
                  </a:solidFill>
                  <a:cs typeface="Plus Jakarta Sans" pitchFamily="2" charset="0"/>
                </a:rPr>
                <a:t>12+ years experience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F09670-081A-4103-ABC4-DE8A8F270759}"/>
              </a:ext>
            </a:extLst>
          </p:cNvPr>
          <p:cNvCxnSpPr>
            <a:cxnSpLocks/>
          </p:cNvCxnSpPr>
          <p:nvPr/>
        </p:nvCxnSpPr>
        <p:spPr>
          <a:xfrm>
            <a:off x="868009" y="3100614"/>
            <a:ext cx="2498105" cy="0"/>
          </a:xfrm>
          <a:prstGeom prst="line">
            <a:avLst/>
          </a:prstGeom>
          <a:solidFill>
            <a:srgbClr val="E4ECFB"/>
          </a:solidFill>
          <a:ln>
            <a:solidFill>
              <a:srgbClr val="B3C5EA"/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603BF53-EE27-4AD2-B15F-7DA3649CFA94}"/>
              </a:ext>
            </a:extLst>
          </p:cNvPr>
          <p:cNvSpPr/>
          <p:nvPr/>
        </p:nvSpPr>
        <p:spPr>
          <a:xfrm>
            <a:off x="792594" y="3355809"/>
            <a:ext cx="2648934" cy="1460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whole heart.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B27E85-44DC-4835-BA0B-7628475DB769}"/>
              </a:ext>
            </a:extLst>
          </p:cNvPr>
          <p:cNvSpPr/>
          <p:nvPr/>
        </p:nvSpPr>
        <p:spPr>
          <a:xfrm>
            <a:off x="1012521" y="5169644"/>
            <a:ext cx="2209080" cy="29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👉 </a:t>
            </a:r>
            <a:r>
              <a:rPr lang="en-US" sz="12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@accountname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68DF6A-088D-4F9F-A758-E8036CAD4A0A}"/>
              </a:ext>
            </a:extLst>
          </p:cNvPr>
          <p:cNvGrpSpPr/>
          <p:nvPr/>
        </p:nvGrpSpPr>
        <p:grpSpPr>
          <a:xfrm>
            <a:off x="6694520" y="1138288"/>
            <a:ext cx="3037082" cy="4581421"/>
            <a:chOff x="672446" y="1138288"/>
            <a:chExt cx="3037082" cy="4581421"/>
          </a:xfrm>
          <a:solidFill>
            <a:schemeClr val="bg1"/>
          </a:solidFill>
        </p:grpSpPr>
        <p:sp>
          <p:nvSpPr>
            <p:cNvPr id="58" name="Graphic 34">
              <a:extLst>
                <a:ext uri="{FF2B5EF4-FFF2-40B4-BE49-F238E27FC236}">
                  <a16:creationId xmlns:a16="http://schemas.microsoft.com/office/drawing/2014/main" id="{8C59D912-7720-4DF5-B86F-FADBDDAC39F4}"/>
                </a:ext>
              </a:extLst>
            </p:cNvPr>
            <p:cNvSpPr/>
            <p:nvPr/>
          </p:nvSpPr>
          <p:spPr>
            <a:xfrm>
              <a:off x="672446" y="1138288"/>
              <a:ext cx="3037082" cy="4581421"/>
            </a:xfrm>
            <a:custGeom>
              <a:avLst/>
              <a:gdLst>
                <a:gd name="connsiteX0" fmla="*/ 0 w 4543425"/>
                <a:gd name="connsiteY0" fmla="*/ 903433 h 6853730"/>
                <a:gd name="connsiteX1" fmla="*/ 739138 w 4543425"/>
                <a:gd name="connsiteY1" fmla="*/ 79573 h 6853730"/>
                <a:gd name="connsiteX2" fmla="*/ 3804095 w 4543425"/>
                <a:gd name="connsiteY2" fmla="*/ 79672 h 6853730"/>
                <a:gd name="connsiteX3" fmla="*/ 4543425 w 4543425"/>
                <a:gd name="connsiteY3" fmla="*/ 903618 h 6853730"/>
                <a:gd name="connsiteX4" fmla="*/ 4543425 w 4543425"/>
                <a:gd name="connsiteY4" fmla="*/ 5950801 h 6853730"/>
                <a:gd name="connsiteX5" fmla="*/ 3803885 w 4543425"/>
                <a:gd name="connsiteY5" fmla="*/ 6774704 h 6853730"/>
                <a:gd name="connsiteX6" fmla="*/ 740031 w 4543425"/>
                <a:gd name="connsiteY6" fmla="*/ 6774466 h 6853730"/>
                <a:gd name="connsiteX7" fmla="*/ 0 w 4543425"/>
                <a:gd name="connsiteY7" fmla="*/ 5950344 h 6853730"/>
                <a:gd name="connsiteX8" fmla="*/ 0 w 4543425"/>
                <a:gd name="connsiteY8" fmla="*/ 903433 h 68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6853730">
                  <a:moveTo>
                    <a:pt x="0" y="903433"/>
                  </a:moveTo>
                  <a:cubicBezTo>
                    <a:pt x="0" y="479316"/>
                    <a:pt x="316942" y="119881"/>
                    <a:pt x="739138" y="79573"/>
                  </a:cubicBezTo>
                  <a:cubicBezTo>
                    <a:pt x="1851622" y="-26637"/>
                    <a:pt x="2691689" y="-26445"/>
                    <a:pt x="3804095" y="79672"/>
                  </a:cubicBezTo>
                  <a:cubicBezTo>
                    <a:pt x="4226367" y="119955"/>
                    <a:pt x="4543425" y="479422"/>
                    <a:pt x="4543425" y="903618"/>
                  </a:cubicBezTo>
                  <a:lnTo>
                    <a:pt x="4543425" y="5950801"/>
                  </a:lnTo>
                  <a:cubicBezTo>
                    <a:pt x="4543425" y="6375073"/>
                    <a:pt x="4226252" y="6734594"/>
                    <a:pt x="3803885" y="6774704"/>
                  </a:cubicBezTo>
                  <a:cubicBezTo>
                    <a:pt x="2691708" y="6880346"/>
                    <a:pt x="1852165" y="6879879"/>
                    <a:pt x="740031" y="6774466"/>
                  </a:cubicBezTo>
                  <a:cubicBezTo>
                    <a:pt x="317455" y="6734404"/>
                    <a:pt x="0" y="6374816"/>
                    <a:pt x="0" y="5950344"/>
                  </a:cubicBezTo>
                  <a:lnTo>
                    <a:pt x="0" y="90343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9" name="Graphic 34">
              <a:extLst>
                <a:ext uri="{FF2B5EF4-FFF2-40B4-BE49-F238E27FC236}">
                  <a16:creationId xmlns:a16="http://schemas.microsoft.com/office/drawing/2014/main" id="{2DC901FD-C754-46E8-B274-3975E68DB39A}"/>
                </a:ext>
              </a:extLst>
            </p:cNvPr>
            <p:cNvSpPr/>
            <p:nvPr/>
          </p:nvSpPr>
          <p:spPr>
            <a:xfrm>
              <a:off x="672446" y="1138288"/>
              <a:ext cx="3037082" cy="4581421"/>
            </a:xfrm>
            <a:custGeom>
              <a:avLst/>
              <a:gdLst>
                <a:gd name="connsiteX0" fmla="*/ 0 w 4543425"/>
                <a:gd name="connsiteY0" fmla="*/ 903433 h 6853730"/>
                <a:gd name="connsiteX1" fmla="*/ 739138 w 4543425"/>
                <a:gd name="connsiteY1" fmla="*/ 79573 h 6853730"/>
                <a:gd name="connsiteX2" fmla="*/ 3804095 w 4543425"/>
                <a:gd name="connsiteY2" fmla="*/ 79672 h 6853730"/>
                <a:gd name="connsiteX3" fmla="*/ 4543425 w 4543425"/>
                <a:gd name="connsiteY3" fmla="*/ 903618 h 6853730"/>
                <a:gd name="connsiteX4" fmla="*/ 4543425 w 4543425"/>
                <a:gd name="connsiteY4" fmla="*/ 5950801 h 6853730"/>
                <a:gd name="connsiteX5" fmla="*/ 3803885 w 4543425"/>
                <a:gd name="connsiteY5" fmla="*/ 6774704 h 6853730"/>
                <a:gd name="connsiteX6" fmla="*/ 740031 w 4543425"/>
                <a:gd name="connsiteY6" fmla="*/ 6774466 h 6853730"/>
                <a:gd name="connsiteX7" fmla="*/ 0 w 4543425"/>
                <a:gd name="connsiteY7" fmla="*/ 5950344 h 6853730"/>
                <a:gd name="connsiteX8" fmla="*/ 0 w 4543425"/>
                <a:gd name="connsiteY8" fmla="*/ 903433 h 68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6853730">
                  <a:moveTo>
                    <a:pt x="0" y="903433"/>
                  </a:moveTo>
                  <a:cubicBezTo>
                    <a:pt x="0" y="479316"/>
                    <a:pt x="316942" y="119881"/>
                    <a:pt x="739138" y="79573"/>
                  </a:cubicBezTo>
                  <a:cubicBezTo>
                    <a:pt x="1851622" y="-26637"/>
                    <a:pt x="2691689" y="-26445"/>
                    <a:pt x="3804095" y="79672"/>
                  </a:cubicBezTo>
                  <a:cubicBezTo>
                    <a:pt x="4226367" y="119955"/>
                    <a:pt x="4543425" y="479422"/>
                    <a:pt x="4543425" y="903618"/>
                  </a:cubicBezTo>
                  <a:lnTo>
                    <a:pt x="4543425" y="5950801"/>
                  </a:lnTo>
                  <a:cubicBezTo>
                    <a:pt x="4543425" y="6375073"/>
                    <a:pt x="4226252" y="6734594"/>
                    <a:pt x="3803885" y="6774704"/>
                  </a:cubicBezTo>
                  <a:cubicBezTo>
                    <a:pt x="2691708" y="6880346"/>
                    <a:pt x="1852165" y="6879879"/>
                    <a:pt x="740031" y="6774466"/>
                  </a:cubicBezTo>
                  <a:cubicBezTo>
                    <a:pt x="317455" y="6734404"/>
                    <a:pt x="0" y="6374816"/>
                    <a:pt x="0" y="5950344"/>
                  </a:cubicBezTo>
                  <a:lnTo>
                    <a:pt x="0" y="903433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8B8E22D-8912-4A65-A47D-9E4EC068472B}"/>
              </a:ext>
            </a:extLst>
          </p:cNvPr>
          <p:cNvSpPr/>
          <p:nvPr/>
        </p:nvSpPr>
        <p:spPr>
          <a:xfrm>
            <a:off x="7627128" y="1395391"/>
            <a:ext cx="1171867" cy="289720"/>
          </a:xfrm>
          <a:prstGeom prst="roundRect">
            <a:avLst>
              <a:gd name="adj" fmla="val 50000"/>
            </a:avLst>
          </a:prstGeo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Co-Founder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EF34741-C492-4569-A8D1-C3E40E27BF7B}"/>
              </a:ext>
            </a:extLst>
          </p:cNvPr>
          <p:cNvGrpSpPr/>
          <p:nvPr/>
        </p:nvGrpSpPr>
        <p:grpSpPr>
          <a:xfrm>
            <a:off x="6888594" y="1948904"/>
            <a:ext cx="2648934" cy="954108"/>
            <a:chOff x="6759018" y="1853084"/>
            <a:chExt cx="2648934" cy="95410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456991-04E1-48A9-B6F7-12DAE1DAB076}"/>
                </a:ext>
              </a:extLst>
            </p:cNvPr>
            <p:cNvSpPr txBox="1"/>
            <p:nvPr/>
          </p:nvSpPr>
          <p:spPr>
            <a:xfrm>
              <a:off x="6759018" y="1853084"/>
              <a:ext cx="26489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Lauren D.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CC27D93-23E3-4EBC-80D9-2D4C22E8FBA3}"/>
                </a:ext>
              </a:extLst>
            </p:cNvPr>
            <p:cNvSpPr txBox="1"/>
            <p:nvPr/>
          </p:nvSpPr>
          <p:spPr>
            <a:xfrm>
              <a:off x="6759018" y="2499415"/>
              <a:ext cx="2648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535C79"/>
                  </a:solidFill>
                  <a:cs typeface="Plus Jakarta Sans" pitchFamily="2" charset="0"/>
                </a:rPr>
                <a:t>12+ years experience</a:t>
              </a: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7E560D1-8D3D-41F3-8285-F6254ADD3E26}"/>
              </a:ext>
            </a:extLst>
          </p:cNvPr>
          <p:cNvCxnSpPr>
            <a:cxnSpLocks/>
          </p:cNvCxnSpPr>
          <p:nvPr/>
        </p:nvCxnSpPr>
        <p:spPr>
          <a:xfrm>
            <a:off x="6964009" y="3100614"/>
            <a:ext cx="2498105" cy="0"/>
          </a:xfrm>
          <a:prstGeom prst="line">
            <a:avLst/>
          </a:prstGeom>
          <a:solidFill>
            <a:srgbClr val="E4ECFB"/>
          </a:solidFill>
          <a:ln>
            <a:solidFill>
              <a:srgbClr val="B3C5EA"/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397892B1-87EB-43E3-8598-C30115ED469A}"/>
              </a:ext>
            </a:extLst>
          </p:cNvPr>
          <p:cNvSpPr/>
          <p:nvPr/>
        </p:nvSpPr>
        <p:spPr>
          <a:xfrm>
            <a:off x="6888594" y="3355809"/>
            <a:ext cx="2648934" cy="1460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whole heart.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E257C4-9276-4554-9C2E-F6644BFE3FA8}"/>
              </a:ext>
            </a:extLst>
          </p:cNvPr>
          <p:cNvSpPr/>
          <p:nvPr/>
        </p:nvSpPr>
        <p:spPr>
          <a:xfrm>
            <a:off x="7108521" y="5169644"/>
            <a:ext cx="2209080" cy="29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👉 </a:t>
            </a:r>
            <a:r>
              <a:rPr lang="en-US" sz="12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@accountname</a:t>
            </a:r>
          </a:p>
        </p:txBody>
      </p:sp>
    </p:spTree>
    <p:extLst>
      <p:ext uri="{BB962C8B-B14F-4D97-AF65-F5344CB8AC3E}">
        <p14:creationId xmlns:p14="http://schemas.microsoft.com/office/powerpoint/2010/main" val="1084841684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30" grpId="0"/>
          <p:bldP spid="31" grpId="0"/>
          <p:bldP spid="51" grpId="0" animBg="1"/>
          <p:bldP spid="54" grpId="0"/>
          <p:bldP spid="5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30" grpId="0"/>
          <p:bldP spid="31" grpId="0"/>
          <p:bldP spid="51" grpId="0" animBg="1"/>
          <p:bldP spid="54" grpId="0"/>
          <p:bldP spid="55" grpId="0"/>
        </p:bldLst>
      </p:timing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94E8FBF8-8E87-4C90-BEB9-41EBCCC017DD}"/>
              </a:ext>
            </a:extLst>
          </p:cNvPr>
          <p:cNvGrpSpPr/>
          <p:nvPr/>
        </p:nvGrpSpPr>
        <p:grpSpPr>
          <a:xfrm>
            <a:off x="3971828" y="2438633"/>
            <a:ext cx="4248346" cy="1725109"/>
            <a:chOff x="3971828" y="2438633"/>
            <a:chExt cx="4248346" cy="1725109"/>
          </a:xfrm>
          <a:solidFill>
            <a:schemeClr val="bg1"/>
          </a:solidFill>
        </p:grpSpPr>
        <p:sp>
          <p:nvSpPr>
            <p:cNvPr id="101" name="Graphic 92">
              <a:extLst>
                <a:ext uri="{FF2B5EF4-FFF2-40B4-BE49-F238E27FC236}">
                  <a16:creationId xmlns:a16="http://schemas.microsoft.com/office/drawing/2014/main" id="{D0D91274-6417-434A-8928-BC137D6F9D79}"/>
                </a:ext>
              </a:extLst>
            </p:cNvPr>
            <p:cNvSpPr/>
            <p:nvPr/>
          </p:nvSpPr>
          <p:spPr>
            <a:xfrm>
              <a:off x="3971828" y="2438633"/>
              <a:ext cx="4248346" cy="1725109"/>
            </a:xfrm>
            <a:custGeom>
              <a:avLst/>
              <a:gdLst>
                <a:gd name="connsiteX0" fmla="*/ 0 w 6372225"/>
                <a:gd name="connsiteY0" fmla="*/ 639964 h 2586938"/>
                <a:gd name="connsiteX1" fmla="*/ 568575 w 6372225"/>
                <a:gd name="connsiteY1" fmla="*/ 50860 h 2586938"/>
                <a:gd name="connsiteX2" fmla="*/ 5803593 w 6372225"/>
                <a:gd name="connsiteY2" fmla="*/ 50903 h 2586938"/>
                <a:gd name="connsiteX3" fmla="*/ 6372225 w 6372225"/>
                <a:gd name="connsiteY3" fmla="*/ 640011 h 2586938"/>
                <a:gd name="connsiteX4" fmla="*/ 6372225 w 6372225"/>
                <a:gd name="connsiteY4" fmla="*/ 1943338 h 2586938"/>
                <a:gd name="connsiteX5" fmla="*/ 5805240 w 6372225"/>
                <a:gd name="connsiteY5" fmla="*/ 2532316 h 2586938"/>
                <a:gd name="connsiteX6" fmla="*/ 566960 w 6372225"/>
                <a:gd name="connsiteY6" fmla="*/ 2532326 h 2586938"/>
                <a:gd name="connsiteX7" fmla="*/ 0 w 6372225"/>
                <a:gd name="connsiteY7" fmla="*/ 1943357 h 2586938"/>
                <a:gd name="connsiteX8" fmla="*/ 0 w 6372225"/>
                <a:gd name="connsiteY8" fmla="*/ 639964 h 258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72225" h="2586938">
                  <a:moveTo>
                    <a:pt x="0" y="639964"/>
                  </a:moveTo>
                  <a:cubicBezTo>
                    <a:pt x="0" y="322637"/>
                    <a:pt x="251439" y="61831"/>
                    <a:pt x="568575" y="50860"/>
                  </a:cubicBezTo>
                  <a:cubicBezTo>
                    <a:pt x="2526516" y="-16870"/>
                    <a:pt x="3835089" y="-17051"/>
                    <a:pt x="5803593" y="50903"/>
                  </a:cubicBezTo>
                  <a:cubicBezTo>
                    <a:pt x="6120746" y="61851"/>
                    <a:pt x="6372225" y="322666"/>
                    <a:pt x="6372225" y="640011"/>
                  </a:cubicBezTo>
                  <a:lnTo>
                    <a:pt x="6372225" y="1943338"/>
                  </a:lnTo>
                  <a:cubicBezTo>
                    <a:pt x="6372225" y="2260044"/>
                    <a:pt x="6121727" y="2520582"/>
                    <a:pt x="5805240" y="2532316"/>
                  </a:cubicBezTo>
                  <a:cubicBezTo>
                    <a:pt x="3840604" y="2605116"/>
                    <a:pt x="2531164" y="2605173"/>
                    <a:pt x="566960" y="2532326"/>
                  </a:cubicBezTo>
                  <a:cubicBezTo>
                    <a:pt x="250483" y="2520591"/>
                    <a:pt x="0" y="2260054"/>
                    <a:pt x="0" y="1943357"/>
                  </a:cubicBezTo>
                  <a:lnTo>
                    <a:pt x="0" y="63996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2" name="Graphic 92">
              <a:extLst>
                <a:ext uri="{FF2B5EF4-FFF2-40B4-BE49-F238E27FC236}">
                  <a16:creationId xmlns:a16="http://schemas.microsoft.com/office/drawing/2014/main" id="{DA5A84FE-F230-4405-B7E9-02AECAC2DA5D}"/>
                </a:ext>
              </a:extLst>
            </p:cNvPr>
            <p:cNvSpPr/>
            <p:nvPr/>
          </p:nvSpPr>
          <p:spPr>
            <a:xfrm>
              <a:off x="3971828" y="2438633"/>
              <a:ext cx="4248346" cy="1725109"/>
            </a:xfrm>
            <a:custGeom>
              <a:avLst/>
              <a:gdLst>
                <a:gd name="connsiteX0" fmla="*/ 0 w 6372225"/>
                <a:gd name="connsiteY0" fmla="*/ 639964 h 2586938"/>
                <a:gd name="connsiteX1" fmla="*/ 568575 w 6372225"/>
                <a:gd name="connsiteY1" fmla="*/ 50860 h 2586938"/>
                <a:gd name="connsiteX2" fmla="*/ 5803593 w 6372225"/>
                <a:gd name="connsiteY2" fmla="*/ 50903 h 2586938"/>
                <a:gd name="connsiteX3" fmla="*/ 6372225 w 6372225"/>
                <a:gd name="connsiteY3" fmla="*/ 640011 h 2586938"/>
                <a:gd name="connsiteX4" fmla="*/ 6372225 w 6372225"/>
                <a:gd name="connsiteY4" fmla="*/ 1943338 h 2586938"/>
                <a:gd name="connsiteX5" fmla="*/ 5805240 w 6372225"/>
                <a:gd name="connsiteY5" fmla="*/ 2532316 h 2586938"/>
                <a:gd name="connsiteX6" fmla="*/ 566960 w 6372225"/>
                <a:gd name="connsiteY6" fmla="*/ 2532326 h 2586938"/>
                <a:gd name="connsiteX7" fmla="*/ 0 w 6372225"/>
                <a:gd name="connsiteY7" fmla="*/ 1943357 h 2586938"/>
                <a:gd name="connsiteX8" fmla="*/ 0 w 6372225"/>
                <a:gd name="connsiteY8" fmla="*/ 639964 h 258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72225" h="2586938">
                  <a:moveTo>
                    <a:pt x="0" y="639964"/>
                  </a:moveTo>
                  <a:cubicBezTo>
                    <a:pt x="0" y="322637"/>
                    <a:pt x="251439" y="61831"/>
                    <a:pt x="568575" y="50860"/>
                  </a:cubicBezTo>
                  <a:cubicBezTo>
                    <a:pt x="2526516" y="-16870"/>
                    <a:pt x="3835089" y="-17051"/>
                    <a:pt x="5803593" y="50903"/>
                  </a:cubicBezTo>
                  <a:cubicBezTo>
                    <a:pt x="6120746" y="61851"/>
                    <a:pt x="6372225" y="322666"/>
                    <a:pt x="6372225" y="640011"/>
                  </a:cubicBezTo>
                  <a:lnTo>
                    <a:pt x="6372225" y="1943338"/>
                  </a:lnTo>
                  <a:cubicBezTo>
                    <a:pt x="6372225" y="2260044"/>
                    <a:pt x="6121727" y="2520582"/>
                    <a:pt x="5805240" y="2532316"/>
                  </a:cubicBezTo>
                  <a:cubicBezTo>
                    <a:pt x="3840604" y="2605116"/>
                    <a:pt x="2531164" y="2605173"/>
                    <a:pt x="566960" y="2532326"/>
                  </a:cubicBezTo>
                  <a:cubicBezTo>
                    <a:pt x="250483" y="2520591"/>
                    <a:pt x="0" y="2260054"/>
                    <a:pt x="0" y="1943357"/>
                  </a:cubicBezTo>
                  <a:lnTo>
                    <a:pt x="0" y="63996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F4CC7E1-EE80-48FF-A3E7-80C5C526B61D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About 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AB129-2B1D-4D77-B785-9B5E70A30831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0AAF9F2-0003-4678-AAC9-55FC19A05614}"/>
              </a:ext>
            </a:extLst>
          </p:cNvPr>
          <p:cNvGrpSpPr/>
          <p:nvPr/>
        </p:nvGrpSpPr>
        <p:grpSpPr>
          <a:xfrm>
            <a:off x="5606241" y="2686208"/>
            <a:ext cx="2272060" cy="769792"/>
            <a:chOff x="5606241" y="2686208"/>
            <a:chExt cx="2272060" cy="76979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0B2A78-FB91-4F2C-A9DE-2BED4880FE90}"/>
                </a:ext>
              </a:extLst>
            </p:cNvPr>
            <p:cNvSpPr/>
            <p:nvPr/>
          </p:nvSpPr>
          <p:spPr>
            <a:xfrm>
              <a:off x="5606241" y="3148223"/>
              <a:ext cx="22720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12+ years of experience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AA8BF1-4DB7-4FFE-9A91-0C5DC9E3888F}"/>
                </a:ext>
              </a:extLst>
            </p:cNvPr>
            <p:cNvSpPr txBox="1"/>
            <p:nvPr/>
          </p:nvSpPr>
          <p:spPr>
            <a:xfrm>
              <a:off x="5606241" y="2686208"/>
              <a:ext cx="2272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John Doe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FC7E8BD-8335-4D80-95B3-55B410EEF7EC}"/>
              </a:ext>
            </a:extLst>
          </p:cNvPr>
          <p:cNvSpPr/>
          <p:nvPr/>
        </p:nvSpPr>
        <p:spPr>
          <a:xfrm>
            <a:off x="5606241" y="3623202"/>
            <a:ext cx="2272060" cy="29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👉 </a:t>
            </a:r>
            <a:r>
              <a:rPr lang="en-US" sz="12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@accountname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8BF552E-E95D-476F-BF1C-D4742BB26D04}"/>
              </a:ext>
            </a:extLst>
          </p:cNvPr>
          <p:cNvGrpSpPr/>
          <p:nvPr/>
        </p:nvGrpSpPr>
        <p:grpSpPr>
          <a:xfrm>
            <a:off x="7063318" y="2708339"/>
            <a:ext cx="179355" cy="179354"/>
            <a:chOff x="6263420" y="2116313"/>
            <a:chExt cx="840492" cy="840492"/>
          </a:xfrm>
        </p:grpSpPr>
        <p:sp>
          <p:nvSpPr>
            <p:cNvPr id="84" name="Star: 12 Points 83">
              <a:extLst>
                <a:ext uri="{FF2B5EF4-FFF2-40B4-BE49-F238E27FC236}">
                  <a16:creationId xmlns:a16="http://schemas.microsoft.com/office/drawing/2014/main" id="{90DBB690-0E24-407B-9FF6-EF3EEC42F3DB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star12">
              <a:avLst>
                <a:gd name="adj" fmla="val 38962"/>
              </a:avLst>
            </a:prstGeom>
            <a:solidFill>
              <a:srgbClr val="37D059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7976B73-509B-439A-9077-FA145180A45B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FF05355-0FAB-4D6A-98EC-92AA15F36C21}"/>
              </a:ext>
            </a:extLst>
          </p:cNvPr>
          <p:cNvGrpSpPr/>
          <p:nvPr/>
        </p:nvGrpSpPr>
        <p:grpSpPr>
          <a:xfrm>
            <a:off x="1708348" y="4440741"/>
            <a:ext cx="4248346" cy="1725109"/>
            <a:chOff x="3971828" y="2438633"/>
            <a:chExt cx="4248346" cy="1725109"/>
          </a:xfrm>
          <a:solidFill>
            <a:schemeClr val="bg1"/>
          </a:solidFill>
        </p:grpSpPr>
        <p:sp>
          <p:nvSpPr>
            <p:cNvPr id="104" name="Graphic 92">
              <a:extLst>
                <a:ext uri="{FF2B5EF4-FFF2-40B4-BE49-F238E27FC236}">
                  <a16:creationId xmlns:a16="http://schemas.microsoft.com/office/drawing/2014/main" id="{1ECE53E8-C19B-4613-BBFF-40B374E884B9}"/>
                </a:ext>
              </a:extLst>
            </p:cNvPr>
            <p:cNvSpPr/>
            <p:nvPr/>
          </p:nvSpPr>
          <p:spPr>
            <a:xfrm>
              <a:off x="3971828" y="2438633"/>
              <a:ext cx="4248346" cy="1725109"/>
            </a:xfrm>
            <a:custGeom>
              <a:avLst/>
              <a:gdLst>
                <a:gd name="connsiteX0" fmla="*/ 0 w 6372225"/>
                <a:gd name="connsiteY0" fmla="*/ 639964 h 2586938"/>
                <a:gd name="connsiteX1" fmla="*/ 568575 w 6372225"/>
                <a:gd name="connsiteY1" fmla="*/ 50860 h 2586938"/>
                <a:gd name="connsiteX2" fmla="*/ 5803593 w 6372225"/>
                <a:gd name="connsiteY2" fmla="*/ 50903 h 2586938"/>
                <a:gd name="connsiteX3" fmla="*/ 6372225 w 6372225"/>
                <a:gd name="connsiteY3" fmla="*/ 640011 h 2586938"/>
                <a:gd name="connsiteX4" fmla="*/ 6372225 w 6372225"/>
                <a:gd name="connsiteY4" fmla="*/ 1943338 h 2586938"/>
                <a:gd name="connsiteX5" fmla="*/ 5805240 w 6372225"/>
                <a:gd name="connsiteY5" fmla="*/ 2532316 h 2586938"/>
                <a:gd name="connsiteX6" fmla="*/ 566960 w 6372225"/>
                <a:gd name="connsiteY6" fmla="*/ 2532326 h 2586938"/>
                <a:gd name="connsiteX7" fmla="*/ 0 w 6372225"/>
                <a:gd name="connsiteY7" fmla="*/ 1943357 h 2586938"/>
                <a:gd name="connsiteX8" fmla="*/ 0 w 6372225"/>
                <a:gd name="connsiteY8" fmla="*/ 639964 h 258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72225" h="2586938">
                  <a:moveTo>
                    <a:pt x="0" y="639964"/>
                  </a:moveTo>
                  <a:cubicBezTo>
                    <a:pt x="0" y="322637"/>
                    <a:pt x="251439" y="61831"/>
                    <a:pt x="568575" y="50860"/>
                  </a:cubicBezTo>
                  <a:cubicBezTo>
                    <a:pt x="2526516" y="-16870"/>
                    <a:pt x="3835089" y="-17051"/>
                    <a:pt x="5803593" y="50903"/>
                  </a:cubicBezTo>
                  <a:cubicBezTo>
                    <a:pt x="6120746" y="61851"/>
                    <a:pt x="6372225" y="322666"/>
                    <a:pt x="6372225" y="640011"/>
                  </a:cubicBezTo>
                  <a:lnTo>
                    <a:pt x="6372225" y="1943338"/>
                  </a:lnTo>
                  <a:cubicBezTo>
                    <a:pt x="6372225" y="2260044"/>
                    <a:pt x="6121727" y="2520582"/>
                    <a:pt x="5805240" y="2532316"/>
                  </a:cubicBezTo>
                  <a:cubicBezTo>
                    <a:pt x="3840604" y="2605116"/>
                    <a:pt x="2531164" y="2605173"/>
                    <a:pt x="566960" y="2532326"/>
                  </a:cubicBezTo>
                  <a:cubicBezTo>
                    <a:pt x="250483" y="2520591"/>
                    <a:pt x="0" y="2260054"/>
                    <a:pt x="0" y="1943357"/>
                  </a:cubicBezTo>
                  <a:lnTo>
                    <a:pt x="0" y="63996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5" name="Graphic 92">
              <a:extLst>
                <a:ext uri="{FF2B5EF4-FFF2-40B4-BE49-F238E27FC236}">
                  <a16:creationId xmlns:a16="http://schemas.microsoft.com/office/drawing/2014/main" id="{70C4D62C-0D66-4973-8D60-D27FAE254FEE}"/>
                </a:ext>
              </a:extLst>
            </p:cNvPr>
            <p:cNvSpPr/>
            <p:nvPr/>
          </p:nvSpPr>
          <p:spPr>
            <a:xfrm>
              <a:off x="3971828" y="2438633"/>
              <a:ext cx="4248346" cy="1725109"/>
            </a:xfrm>
            <a:custGeom>
              <a:avLst/>
              <a:gdLst>
                <a:gd name="connsiteX0" fmla="*/ 0 w 6372225"/>
                <a:gd name="connsiteY0" fmla="*/ 639964 h 2586938"/>
                <a:gd name="connsiteX1" fmla="*/ 568575 w 6372225"/>
                <a:gd name="connsiteY1" fmla="*/ 50860 h 2586938"/>
                <a:gd name="connsiteX2" fmla="*/ 5803593 w 6372225"/>
                <a:gd name="connsiteY2" fmla="*/ 50903 h 2586938"/>
                <a:gd name="connsiteX3" fmla="*/ 6372225 w 6372225"/>
                <a:gd name="connsiteY3" fmla="*/ 640011 h 2586938"/>
                <a:gd name="connsiteX4" fmla="*/ 6372225 w 6372225"/>
                <a:gd name="connsiteY4" fmla="*/ 1943338 h 2586938"/>
                <a:gd name="connsiteX5" fmla="*/ 5805240 w 6372225"/>
                <a:gd name="connsiteY5" fmla="*/ 2532316 h 2586938"/>
                <a:gd name="connsiteX6" fmla="*/ 566960 w 6372225"/>
                <a:gd name="connsiteY6" fmla="*/ 2532326 h 2586938"/>
                <a:gd name="connsiteX7" fmla="*/ 0 w 6372225"/>
                <a:gd name="connsiteY7" fmla="*/ 1943357 h 2586938"/>
                <a:gd name="connsiteX8" fmla="*/ 0 w 6372225"/>
                <a:gd name="connsiteY8" fmla="*/ 639964 h 258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72225" h="2586938">
                  <a:moveTo>
                    <a:pt x="0" y="639964"/>
                  </a:moveTo>
                  <a:cubicBezTo>
                    <a:pt x="0" y="322637"/>
                    <a:pt x="251439" y="61831"/>
                    <a:pt x="568575" y="50860"/>
                  </a:cubicBezTo>
                  <a:cubicBezTo>
                    <a:pt x="2526516" y="-16870"/>
                    <a:pt x="3835089" y="-17051"/>
                    <a:pt x="5803593" y="50903"/>
                  </a:cubicBezTo>
                  <a:cubicBezTo>
                    <a:pt x="6120746" y="61851"/>
                    <a:pt x="6372225" y="322666"/>
                    <a:pt x="6372225" y="640011"/>
                  </a:cubicBezTo>
                  <a:lnTo>
                    <a:pt x="6372225" y="1943338"/>
                  </a:lnTo>
                  <a:cubicBezTo>
                    <a:pt x="6372225" y="2260044"/>
                    <a:pt x="6121727" y="2520582"/>
                    <a:pt x="5805240" y="2532316"/>
                  </a:cubicBezTo>
                  <a:cubicBezTo>
                    <a:pt x="3840604" y="2605116"/>
                    <a:pt x="2531164" y="2605173"/>
                    <a:pt x="566960" y="2532326"/>
                  </a:cubicBezTo>
                  <a:cubicBezTo>
                    <a:pt x="250483" y="2520591"/>
                    <a:pt x="0" y="2260054"/>
                    <a:pt x="0" y="1943357"/>
                  </a:cubicBezTo>
                  <a:lnTo>
                    <a:pt x="0" y="63996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7D13C74-5991-4A4F-AF3F-D3587259618B}"/>
              </a:ext>
            </a:extLst>
          </p:cNvPr>
          <p:cNvGrpSpPr/>
          <p:nvPr/>
        </p:nvGrpSpPr>
        <p:grpSpPr>
          <a:xfrm>
            <a:off x="6235306" y="4440741"/>
            <a:ext cx="4248346" cy="1725109"/>
            <a:chOff x="3971828" y="2438633"/>
            <a:chExt cx="4248346" cy="1725109"/>
          </a:xfrm>
          <a:solidFill>
            <a:schemeClr val="bg1"/>
          </a:solidFill>
        </p:grpSpPr>
        <p:sp>
          <p:nvSpPr>
            <p:cNvPr id="107" name="Graphic 92">
              <a:extLst>
                <a:ext uri="{FF2B5EF4-FFF2-40B4-BE49-F238E27FC236}">
                  <a16:creationId xmlns:a16="http://schemas.microsoft.com/office/drawing/2014/main" id="{EFC5CC7E-85AB-4FEA-8E88-F1F523C655A7}"/>
                </a:ext>
              </a:extLst>
            </p:cNvPr>
            <p:cNvSpPr/>
            <p:nvPr/>
          </p:nvSpPr>
          <p:spPr>
            <a:xfrm>
              <a:off x="3971828" y="2438633"/>
              <a:ext cx="4248346" cy="1725109"/>
            </a:xfrm>
            <a:custGeom>
              <a:avLst/>
              <a:gdLst>
                <a:gd name="connsiteX0" fmla="*/ 0 w 6372225"/>
                <a:gd name="connsiteY0" fmla="*/ 639964 h 2586938"/>
                <a:gd name="connsiteX1" fmla="*/ 568575 w 6372225"/>
                <a:gd name="connsiteY1" fmla="*/ 50860 h 2586938"/>
                <a:gd name="connsiteX2" fmla="*/ 5803593 w 6372225"/>
                <a:gd name="connsiteY2" fmla="*/ 50903 h 2586938"/>
                <a:gd name="connsiteX3" fmla="*/ 6372225 w 6372225"/>
                <a:gd name="connsiteY3" fmla="*/ 640011 h 2586938"/>
                <a:gd name="connsiteX4" fmla="*/ 6372225 w 6372225"/>
                <a:gd name="connsiteY4" fmla="*/ 1943338 h 2586938"/>
                <a:gd name="connsiteX5" fmla="*/ 5805240 w 6372225"/>
                <a:gd name="connsiteY5" fmla="*/ 2532316 h 2586938"/>
                <a:gd name="connsiteX6" fmla="*/ 566960 w 6372225"/>
                <a:gd name="connsiteY6" fmla="*/ 2532326 h 2586938"/>
                <a:gd name="connsiteX7" fmla="*/ 0 w 6372225"/>
                <a:gd name="connsiteY7" fmla="*/ 1943357 h 2586938"/>
                <a:gd name="connsiteX8" fmla="*/ 0 w 6372225"/>
                <a:gd name="connsiteY8" fmla="*/ 639964 h 258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72225" h="2586938">
                  <a:moveTo>
                    <a:pt x="0" y="639964"/>
                  </a:moveTo>
                  <a:cubicBezTo>
                    <a:pt x="0" y="322637"/>
                    <a:pt x="251439" y="61831"/>
                    <a:pt x="568575" y="50860"/>
                  </a:cubicBezTo>
                  <a:cubicBezTo>
                    <a:pt x="2526516" y="-16870"/>
                    <a:pt x="3835089" y="-17051"/>
                    <a:pt x="5803593" y="50903"/>
                  </a:cubicBezTo>
                  <a:cubicBezTo>
                    <a:pt x="6120746" y="61851"/>
                    <a:pt x="6372225" y="322666"/>
                    <a:pt x="6372225" y="640011"/>
                  </a:cubicBezTo>
                  <a:lnTo>
                    <a:pt x="6372225" y="1943338"/>
                  </a:lnTo>
                  <a:cubicBezTo>
                    <a:pt x="6372225" y="2260044"/>
                    <a:pt x="6121727" y="2520582"/>
                    <a:pt x="5805240" y="2532316"/>
                  </a:cubicBezTo>
                  <a:cubicBezTo>
                    <a:pt x="3840604" y="2605116"/>
                    <a:pt x="2531164" y="2605173"/>
                    <a:pt x="566960" y="2532326"/>
                  </a:cubicBezTo>
                  <a:cubicBezTo>
                    <a:pt x="250483" y="2520591"/>
                    <a:pt x="0" y="2260054"/>
                    <a:pt x="0" y="1943357"/>
                  </a:cubicBezTo>
                  <a:lnTo>
                    <a:pt x="0" y="63996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8" name="Graphic 92">
              <a:extLst>
                <a:ext uri="{FF2B5EF4-FFF2-40B4-BE49-F238E27FC236}">
                  <a16:creationId xmlns:a16="http://schemas.microsoft.com/office/drawing/2014/main" id="{F8A4D978-4903-4F1B-A655-6E5CEB6FED75}"/>
                </a:ext>
              </a:extLst>
            </p:cNvPr>
            <p:cNvSpPr/>
            <p:nvPr/>
          </p:nvSpPr>
          <p:spPr>
            <a:xfrm>
              <a:off x="3971828" y="2438633"/>
              <a:ext cx="4248346" cy="1725109"/>
            </a:xfrm>
            <a:custGeom>
              <a:avLst/>
              <a:gdLst>
                <a:gd name="connsiteX0" fmla="*/ 0 w 6372225"/>
                <a:gd name="connsiteY0" fmla="*/ 639964 h 2586938"/>
                <a:gd name="connsiteX1" fmla="*/ 568575 w 6372225"/>
                <a:gd name="connsiteY1" fmla="*/ 50860 h 2586938"/>
                <a:gd name="connsiteX2" fmla="*/ 5803593 w 6372225"/>
                <a:gd name="connsiteY2" fmla="*/ 50903 h 2586938"/>
                <a:gd name="connsiteX3" fmla="*/ 6372225 w 6372225"/>
                <a:gd name="connsiteY3" fmla="*/ 640011 h 2586938"/>
                <a:gd name="connsiteX4" fmla="*/ 6372225 w 6372225"/>
                <a:gd name="connsiteY4" fmla="*/ 1943338 h 2586938"/>
                <a:gd name="connsiteX5" fmla="*/ 5805240 w 6372225"/>
                <a:gd name="connsiteY5" fmla="*/ 2532316 h 2586938"/>
                <a:gd name="connsiteX6" fmla="*/ 566960 w 6372225"/>
                <a:gd name="connsiteY6" fmla="*/ 2532326 h 2586938"/>
                <a:gd name="connsiteX7" fmla="*/ 0 w 6372225"/>
                <a:gd name="connsiteY7" fmla="*/ 1943357 h 2586938"/>
                <a:gd name="connsiteX8" fmla="*/ 0 w 6372225"/>
                <a:gd name="connsiteY8" fmla="*/ 639964 h 258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72225" h="2586938">
                  <a:moveTo>
                    <a:pt x="0" y="639964"/>
                  </a:moveTo>
                  <a:cubicBezTo>
                    <a:pt x="0" y="322637"/>
                    <a:pt x="251439" y="61831"/>
                    <a:pt x="568575" y="50860"/>
                  </a:cubicBezTo>
                  <a:cubicBezTo>
                    <a:pt x="2526516" y="-16870"/>
                    <a:pt x="3835089" y="-17051"/>
                    <a:pt x="5803593" y="50903"/>
                  </a:cubicBezTo>
                  <a:cubicBezTo>
                    <a:pt x="6120746" y="61851"/>
                    <a:pt x="6372225" y="322666"/>
                    <a:pt x="6372225" y="640011"/>
                  </a:cubicBezTo>
                  <a:lnTo>
                    <a:pt x="6372225" y="1943338"/>
                  </a:lnTo>
                  <a:cubicBezTo>
                    <a:pt x="6372225" y="2260044"/>
                    <a:pt x="6121727" y="2520582"/>
                    <a:pt x="5805240" y="2532316"/>
                  </a:cubicBezTo>
                  <a:cubicBezTo>
                    <a:pt x="3840604" y="2605116"/>
                    <a:pt x="2531164" y="2605173"/>
                    <a:pt x="566960" y="2532326"/>
                  </a:cubicBezTo>
                  <a:cubicBezTo>
                    <a:pt x="250483" y="2520591"/>
                    <a:pt x="0" y="2260054"/>
                    <a:pt x="0" y="1943357"/>
                  </a:cubicBezTo>
                  <a:lnTo>
                    <a:pt x="0" y="63996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3C4F8B-AF78-449A-8F35-B80F5C41A554}"/>
              </a:ext>
            </a:extLst>
          </p:cNvPr>
          <p:cNvGrpSpPr/>
          <p:nvPr/>
        </p:nvGrpSpPr>
        <p:grpSpPr>
          <a:xfrm>
            <a:off x="3342762" y="4688316"/>
            <a:ext cx="2272060" cy="769792"/>
            <a:chOff x="3342762" y="4688316"/>
            <a:chExt cx="2272060" cy="7697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37B0189-D90C-4898-8F76-25B66D4A21E4}"/>
                </a:ext>
              </a:extLst>
            </p:cNvPr>
            <p:cNvSpPr/>
            <p:nvPr/>
          </p:nvSpPr>
          <p:spPr>
            <a:xfrm>
              <a:off x="3342762" y="5150331"/>
              <a:ext cx="22720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12+ years of experience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F111F5E-1722-4523-B096-9FF805AB48C0}"/>
                </a:ext>
              </a:extLst>
            </p:cNvPr>
            <p:cNvSpPr txBox="1"/>
            <p:nvPr/>
          </p:nvSpPr>
          <p:spPr>
            <a:xfrm>
              <a:off x="3342762" y="4688316"/>
              <a:ext cx="2272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Lauren Doe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C4C8933-D7B7-432B-B0F6-AA48889B0178}"/>
              </a:ext>
            </a:extLst>
          </p:cNvPr>
          <p:cNvSpPr/>
          <p:nvPr/>
        </p:nvSpPr>
        <p:spPr>
          <a:xfrm>
            <a:off x="3342762" y="5625310"/>
            <a:ext cx="2272060" cy="29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👉 </a:t>
            </a:r>
            <a:r>
              <a:rPr lang="en-US" sz="12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@accountname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38CE7DD-B9B3-4FFB-8774-2489C8112655}"/>
              </a:ext>
            </a:extLst>
          </p:cNvPr>
          <p:cNvGrpSpPr/>
          <p:nvPr/>
        </p:nvGrpSpPr>
        <p:grpSpPr>
          <a:xfrm>
            <a:off x="7869720" y="4688316"/>
            <a:ext cx="2272060" cy="769792"/>
            <a:chOff x="7869720" y="4688316"/>
            <a:chExt cx="2272060" cy="76979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3DD1EAC-9552-49B1-A8FF-44C3FE0691C8}"/>
                </a:ext>
              </a:extLst>
            </p:cNvPr>
            <p:cNvSpPr/>
            <p:nvPr/>
          </p:nvSpPr>
          <p:spPr>
            <a:xfrm>
              <a:off x="7869720" y="5150331"/>
              <a:ext cx="22720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12+ years of experience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AD1E66B-7546-400F-9013-CF9F770975EE}"/>
                </a:ext>
              </a:extLst>
            </p:cNvPr>
            <p:cNvSpPr txBox="1"/>
            <p:nvPr/>
          </p:nvSpPr>
          <p:spPr>
            <a:xfrm>
              <a:off x="7869720" y="4688316"/>
              <a:ext cx="2272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Robert Doe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628F848C-0210-4684-AC6B-25819F83F987}"/>
              </a:ext>
            </a:extLst>
          </p:cNvPr>
          <p:cNvSpPr/>
          <p:nvPr/>
        </p:nvSpPr>
        <p:spPr>
          <a:xfrm>
            <a:off x="7869720" y="5625310"/>
            <a:ext cx="2272060" cy="29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👉 </a:t>
            </a:r>
            <a:r>
              <a:rPr lang="en-US" sz="12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@accountname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6101615-0AA3-4958-A32F-DD380A6E1BAA}"/>
              </a:ext>
            </a:extLst>
          </p:cNvPr>
          <p:cNvGrpSpPr/>
          <p:nvPr/>
        </p:nvGrpSpPr>
        <p:grpSpPr>
          <a:xfrm>
            <a:off x="5129778" y="4710447"/>
            <a:ext cx="179355" cy="179354"/>
            <a:chOff x="6263420" y="2116313"/>
            <a:chExt cx="840492" cy="840492"/>
          </a:xfrm>
        </p:grpSpPr>
        <p:sp>
          <p:nvSpPr>
            <p:cNvPr id="74" name="Star: 12 Points 73">
              <a:extLst>
                <a:ext uri="{FF2B5EF4-FFF2-40B4-BE49-F238E27FC236}">
                  <a16:creationId xmlns:a16="http://schemas.microsoft.com/office/drawing/2014/main" id="{3CAB5570-1205-44E3-8898-6B6BE706BB70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star12">
              <a:avLst>
                <a:gd name="adj" fmla="val 38962"/>
              </a:avLst>
            </a:prstGeom>
            <a:solidFill>
              <a:srgbClr val="37D059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B0A26BA-A1E0-4106-9642-28B7D8167D18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656B00B-9454-44A0-8A79-1BCE840204E1}"/>
              </a:ext>
            </a:extLst>
          </p:cNvPr>
          <p:cNvGrpSpPr/>
          <p:nvPr/>
        </p:nvGrpSpPr>
        <p:grpSpPr>
          <a:xfrm>
            <a:off x="9694444" y="4710447"/>
            <a:ext cx="179355" cy="179354"/>
            <a:chOff x="6263420" y="2116313"/>
            <a:chExt cx="840492" cy="840492"/>
          </a:xfrm>
        </p:grpSpPr>
        <p:sp>
          <p:nvSpPr>
            <p:cNvPr id="90" name="Star: 12 Points 89">
              <a:extLst>
                <a:ext uri="{FF2B5EF4-FFF2-40B4-BE49-F238E27FC236}">
                  <a16:creationId xmlns:a16="http://schemas.microsoft.com/office/drawing/2014/main" id="{9534FEA1-D63C-4E4A-852B-4058325277F7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star12">
              <a:avLst>
                <a:gd name="adj" fmla="val 38962"/>
              </a:avLst>
            </a:prstGeom>
            <a:solidFill>
              <a:srgbClr val="37D059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8BCAAFF-83C0-4667-A33A-74CAC1B08D6A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B1F7B0-5E53-4914-97F9-93D364071B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3C8B0B-BD5F-479A-981A-E199CA8608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53A0FE-DD61-4D17-A7D0-8730872BA7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C95A3CA-A2D5-4B20-91C0-FC5F87809FA1}"/>
              </a:ext>
            </a:extLst>
          </p:cNvPr>
          <p:cNvGrpSpPr/>
          <p:nvPr/>
        </p:nvGrpSpPr>
        <p:grpSpPr>
          <a:xfrm>
            <a:off x="4287359" y="3456001"/>
            <a:ext cx="379880" cy="379876"/>
            <a:chOff x="6263420" y="2116313"/>
            <a:chExt cx="840492" cy="84049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3A201CF-395B-4487-919B-4BC5A97FE4C3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B243D55-E0C6-4A60-8047-CFC486F8C5CD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C3BB63-54DD-40B3-A0AF-2C686E70FFA3}"/>
              </a:ext>
            </a:extLst>
          </p:cNvPr>
          <p:cNvGrpSpPr/>
          <p:nvPr/>
        </p:nvGrpSpPr>
        <p:grpSpPr>
          <a:xfrm>
            <a:off x="2023880" y="5458109"/>
            <a:ext cx="379880" cy="379876"/>
            <a:chOff x="6263420" y="2116313"/>
            <a:chExt cx="840492" cy="840492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9C07B21-C749-4219-88B4-B7417D822922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666FB08-AE1C-4BA1-A872-15378F7D1327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40CECF1-9076-4F1E-A28D-14067867E7B4}"/>
              </a:ext>
            </a:extLst>
          </p:cNvPr>
          <p:cNvGrpSpPr/>
          <p:nvPr/>
        </p:nvGrpSpPr>
        <p:grpSpPr>
          <a:xfrm>
            <a:off x="6550838" y="5458109"/>
            <a:ext cx="379880" cy="379876"/>
            <a:chOff x="6263420" y="2116313"/>
            <a:chExt cx="840492" cy="84049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EA6A915-321D-4823-8A73-88F9035BF7F0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5681017-7FD6-4BBB-A09B-CA758BADA412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6811290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2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2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2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2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2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2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12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12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1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1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29" grpId="0"/>
          <p:bldP spid="38" grpId="0"/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2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2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2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2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29" grpId="0"/>
          <p:bldP spid="38" grpId="0"/>
          <p:bldP spid="44" grpId="0"/>
        </p:bldLst>
      </p:timing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B3F428D8-F53A-4A27-9EE0-AE0E8130F841}"/>
              </a:ext>
            </a:extLst>
          </p:cNvPr>
          <p:cNvGrpSpPr/>
          <p:nvPr/>
        </p:nvGrpSpPr>
        <p:grpSpPr>
          <a:xfrm>
            <a:off x="1055688" y="2454910"/>
            <a:ext cx="3022435" cy="3710940"/>
            <a:chOff x="4585608" y="2454910"/>
            <a:chExt cx="3022435" cy="3710940"/>
          </a:xfrm>
          <a:solidFill>
            <a:schemeClr val="bg1"/>
          </a:solidFill>
        </p:grpSpPr>
        <p:sp>
          <p:nvSpPr>
            <p:cNvPr id="49" name="Graphic 28">
              <a:extLst>
                <a:ext uri="{FF2B5EF4-FFF2-40B4-BE49-F238E27FC236}">
                  <a16:creationId xmlns:a16="http://schemas.microsoft.com/office/drawing/2014/main" id="{98B46815-554E-46C6-A972-A56D047A53C3}"/>
                </a:ext>
              </a:extLst>
            </p:cNvPr>
            <p:cNvSpPr/>
            <p:nvPr/>
          </p:nvSpPr>
          <p:spPr>
            <a:xfrm>
              <a:off x="4585608" y="2454910"/>
              <a:ext cx="3022435" cy="3710940"/>
            </a:xfrm>
            <a:custGeom>
              <a:avLst/>
              <a:gdLst>
                <a:gd name="connsiteX0" fmla="*/ 0 w 4524375"/>
                <a:gd name="connsiteY0" fmla="*/ 932145 h 5555019"/>
                <a:gd name="connsiteX1" fmla="*/ 802038 w 4524375"/>
                <a:gd name="connsiteY1" fmla="*/ 58359 h 5555019"/>
                <a:gd name="connsiteX2" fmla="*/ 3722284 w 4524375"/>
                <a:gd name="connsiteY2" fmla="*/ 58380 h 5555019"/>
                <a:gd name="connsiteX3" fmla="*/ 4524375 w 4524375"/>
                <a:gd name="connsiteY3" fmla="*/ 932190 h 5555019"/>
                <a:gd name="connsiteX4" fmla="*/ 4524375 w 4524375"/>
                <a:gd name="connsiteY4" fmla="*/ 4625115 h 5555019"/>
                <a:gd name="connsiteX5" fmla="*/ 3719255 w 4524375"/>
                <a:gd name="connsiteY5" fmla="*/ 5499348 h 5555019"/>
                <a:gd name="connsiteX6" fmla="*/ 805521 w 4524375"/>
                <a:gd name="connsiteY6" fmla="*/ 5499148 h 5555019"/>
                <a:gd name="connsiteX7" fmla="*/ 0 w 4524375"/>
                <a:gd name="connsiteY7" fmla="*/ 4624744 h 5555019"/>
                <a:gd name="connsiteX8" fmla="*/ 0 w 4524375"/>
                <a:gd name="connsiteY8" fmla="*/ 932145 h 55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4375" h="5555019">
                  <a:moveTo>
                    <a:pt x="0" y="932145"/>
                  </a:moveTo>
                  <a:cubicBezTo>
                    <a:pt x="0" y="475731"/>
                    <a:pt x="346864" y="91970"/>
                    <a:pt x="802038" y="58359"/>
                  </a:cubicBezTo>
                  <a:cubicBezTo>
                    <a:pt x="1856270" y="-19488"/>
                    <a:pt x="2668476" y="-19426"/>
                    <a:pt x="3722284" y="58380"/>
                  </a:cubicBezTo>
                  <a:cubicBezTo>
                    <a:pt x="4177484" y="91988"/>
                    <a:pt x="4524375" y="475757"/>
                    <a:pt x="4524375" y="932190"/>
                  </a:cubicBezTo>
                  <a:lnTo>
                    <a:pt x="4524375" y="4625115"/>
                  </a:lnTo>
                  <a:cubicBezTo>
                    <a:pt x="4524375" y="5082725"/>
                    <a:pt x="4175712" y="5467020"/>
                    <a:pt x="3719255" y="5499348"/>
                  </a:cubicBezTo>
                  <a:cubicBezTo>
                    <a:pt x="2668486" y="5573767"/>
                    <a:pt x="1856280" y="5573453"/>
                    <a:pt x="805521" y="5499148"/>
                  </a:cubicBezTo>
                  <a:cubicBezTo>
                    <a:pt x="348895" y="5466858"/>
                    <a:pt x="0" y="5082506"/>
                    <a:pt x="0" y="4624744"/>
                  </a:cubicBezTo>
                  <a:lnTo>
                    <a:pt x="0" y="93214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0" name="Graphic 28">
              <a:extLst>
                <a:ext uri="{FF2B5EF4-FFF2-40B4-BE49-F238E27FC236}">
                  <a16:creationId xmlns:a16="http://schemas.microsoft.com/office/drawing/2014/main" id="{DE8EBBCC-C28D-46E7-90FD-6F3B3DDF10B9}"/>
                </a:ext>
              </a:extLst>
            </p:cNvPr>
            <p:cNvSpPr/>
            <p:nvPr/>
          </p:nvSpPr>
          <p:spPr>
            <a:xfrm>
              <a:off x="4585608" y="2454910"/>
              <a:ext cx="3022435" cy="3710940"/>
            </a:xfrm>
            <a:custGeom>
              <a:avLst/>
              <a:gdLst>
                <a:gd name="connsiteX0" fmla="*/ 0 w 4524375"/>
                <a:gd name="connsiteY0" fmla="*/ 932145 h 5555019"/>
                <a:gd name="connsiteX1" fmla="*/ 802038 w 4524375"/>
                <a:gd name="connsiteY1" fmla="*/ 58359 h 5555019"/>
                <a:gd name="connsiteX2" fmla="*/ 3722284 w 4524375"/>
                <a:gd name="connsiteY2" fmla="*/ 58380 h 5555019"/>
                <a:gd name="connsiteX3" fmla="*/ 4524375 w 4524375"/>
                <a:gd name="connsiteY3" fmla="*/ 932190 h 5555019"/>
                <a:gd name="connsiteX4" fmla="*/ 4524375 w 4524375"/>
                <a:gd name="connsiteY4" fmla="*/ 4625115 h 5555019"/>
                <a:gd name="connsiteX5" fmla="*/ 3719255 w 4524375"/>
                <a:gd name="connsiteY5" fmla="*/ 5499348 h 5555019"/>
                <a:gd name="connsiteX6" fmla="*/ 805521 w 4524375"/>
                <a:gd name="connsiteY6" fmla="*/ 5499148 h 5555019"/>
                <a:gd name="connsiteX7" fmla="*/ 0 w 4524375"/>
                <a:gd name="connsiteY7" fmla="*/ 4624744 h 5555019"/>
                <a:gd name="connsiteX8" fmla="*/ 0 w 4524375"/>
                <a:gd name="connsiteY8" fmla="*/ 932145 h 55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4375" h="5555019">
                  <a:moveTo>
                    <a:pt x="0" y="932145"/>
                  </a:moveTo>
                  <a:cubicBezTo>
                    <a:pt x="0" y="475731"/>
                    <a:pt x="346864" y="91970"/>
                    <a:pt x="802038" y="58359"/>
                  </a:cubicBezTo>
                  <a:cubicBezTo>
                    <a:pt x="1856270" y="-19488"/>
                    <a:pt x="2668476" y="-19426"/>
                    <a:pt x="3722284" y="58380"/>
                  </a:cubicBezTo>
                  <a:cubicBezTo>
                    <a:pt x="4177484" y="91988"/>
                    <a:pt x="4524375" y="475757"/>
                    <a:pt x="4524375" y="932190"/>
                  </a:cubicBezTo>
                  <a:lnTo>
                    <a:pt x="4524375" y="4625115"/>
                  </a:lnTo>
                  <a:cubicBezTo>
                    <a:pt x="4524375" y="5082725"/>
                    <a:pt x="4175712" y="5467020"/>
                    <a:pt x="3719255" y="5499348"/>
                  </a:cubicBezTo>
                  <a:cubicBezTo>
                    <a:pt x="2668486" y="5573767"/>
                    <a:pt x="1856280" y="5573453"/>
                    <a:pt x="805521" y="5499148"/>
                  </a:cubicBezTo>
                  <a:cubicBezTo>
                    <a:pt x="348895" y="5466858"/>
                    <a:pt x="0" y="5082506"/>
                    <a:pt x="0" y="4624744"/>
                  </a:cubicBezTo>
                  <a:lnTo>
                    <a:pt x="0" y="932145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8EC7EEA-8511-4014-B1B9-B2C38DBDC767}"/>
              </a:ext>
            </a:extLst>
          </p:cNvPr>
          <p:cNvGrpSpPr/>
          <p:nvPr/>
        </p:nvGrpSpPr>
        <p:grpSpPr>
          <a:xfrm>
            <a:off x="1293247" y="4092022"/>
            <a:ext cx="2547316" cy="1210844"/>
            <a:chOff x="1293247" y="4092022"/>
            <a:chExt cx="2547316" cy="121084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5B0E57-E8D5-458D-8807-4AD756817ACD}"/>
                </a:ext>
              </a:extLst>
            </p:cNvPr>
            <p:cNvSpPr/>
            <p:nvPr/>
          </p:nvSpPr>
          <p:spPr>
            <a:xfrm>
              <a:off x="1293247" y="4461354"/>
              <a:ext cx="2547316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A768BDC-3389-48A3-B38F-F508860C53F4}"/>
                </a:ext>
              </a:extLst>
            </p:cNvPr>
            <p:cNvSpPr txBox="1"/>
            <p:nvPr/>
          </p:nvSpPr>
          <p:spPr>
            <a:xfrm>
              <a:off x="1293247" y="4092022"/>
              <a:ext cx="2547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John Doe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2A0F3B4-B0DD-4AF1-8787-AD865CB8D322}"/>
              </a:ext>
            </a:extLst>
          </p:cNvPr>
          <p:cNvSpPr/>
          <p:nvPr/>
        </p:nvSpPr>
        <p:spPr>
          <a:xfrm>
            <a:off x="1462365" y="5546966"/>
            <a:ext cx="2209080" cy="29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👉 </a:t>
            </a:r>
            <a:r>
              <a:rPr lang="en-US" sz="12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@accountname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9E59983-C450-442B-BD6A-F9905F7FF4FE}"/>
              </a:ext>
            </a:extLst>
          </p:cNvPr>
          <p:cNvGrpSpPr/>
          <p:nvPr/>
        </p:nvGrpSpPr>
        <p:grpSpPr>
          <a:xfrm>
            <a:off x="8115528" y="2454910"/>
            <a:ext cx="3022435" cy="3710940"/>
            <a:chOff x="4585608" y="2454910"/>
            <a:chExt cx="3022435" cy="3710940"/>
          </a:xfrm>
          <a:solidFill>
            <a:schemeClr val="bg1"/>
          </a:solidFill>
        </p:grpSpPr>
        <p:sp>
          <p:nvSpPr>
            <p:cNvPr id="57" name="Graphic 28">
              <a:extLst>
                <a:ext uri="{FF2B5EF4-FFF2-40B4-BE49-F238E27FC236}">
                  <a16:creationId xmlns:a16="http://schemas.microsoft.com/office/drawing/2014/main" id="{247F5286-8FA2-4096-BEDE-DD6D23E94F5E}"/>
                </a:ext>
              </a:extLst>
            </p:cNvPr>
            <p:cNvSpPr/>
            <p:nvPr/>
          </p:nvSpPr>
          <p:spPr>
            <a:xfrm>
              <a:off x="4585608" y="2454910"/>
              <a:ext cx="3022435" cy="3710940"/>
            </a:xfrm>
            <a:custGeom>
              <a:avLst/>
              <a:gdLst>
                <a:gd name="connsiteX0" fmla="*/ 0 w 4524375"/>
                <a:gd name="connsiteY0" fmla="*/ 932145 h 5555019"/>
                <a:gd name="connsiteX1" fmla="*/ 802038 w 4524375"/>
                <a:gd name="connsiteY1" fmla="*/ 58359 h 5555019"/>
                <a:gd name="connsiteX2" fmla="*/ 3722284 w 4524375"/>
                <a:gd name="connsiteY2" fmla="*/ 58380 h 5555019"/>
                <a:gd name="connsiteX3" fmla="*/ 4524375 w 4524375"/>
                <a:gd name="connsiteY3" fmla="*/ 932190 h 5555019"/>
                <a:gd name="connsiteX4" fmla="*/ 4524375 w 4524375"/>
                <a:gd name="connsiteY4" fmla="*/ 4625115 h 5555019"/>
                <a:gd name="connsiteX5" fmla="*/ 3719255 w 4524375"/>
                <a:gd name="connsiteY5" fmla="*/ 5499348 h 5555019"/>
                <a:gd name="connsiteX6" fmla="*/ 805521 w 4524375"/>
                <a:gd name="connsiteY6" fmla="*/ 5499148 h 5555019"/>
                <a:gd name="connsiteX7" fmla="*/ 0 w 4524375"/>
                <a:gd name="connsiteY7" fmla="*/ 4624744 h 5555019"/>
                <a:gd name="connsiteX8" fmla="*/ 0 w 4524375"/>
                <a:gd name="connsiteY8" fmla="*/ 932145 h 55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4375" h="5555019">
                  <a:moveTo>
                    <a:pt x="0" y="932145"/>
                  </a:moveTo>
                  <a:cubicBezTo>
                    <a:pt x="0" y="475731"/>
                    <a:pt x="346864" y="91970"/>
                    <a:pt x="802038" y="58359"/>
                  </a:cubicBezTo>
                  <a:cubicBezTo>
                    <a:pt x="1856270" y="-19488"/>
                    <a:pt x="2668476" y="-19426"/>
                    <a:pt x="3722284" y="58380"/>
                  </a:cubicBezTo>
                  <a:cubicBezTo>
                    <a:pt x="4177484" y="91988"/>
                    <a:pt x="4524375" y="475757"/>
                    <a:pt x="4524375" y="932190"/>
                  </a:cubicBezTo>
                  <a:lnTo>
                    <a:pt x="4524375" y="4625115"/>
                  </a:lnTo>
                  <a:cubicBezTo>
                    <a:pt x="4524375" y="5082725"/>
                    <a:pt x="4175712" y="5467020"/>
                    <a:pt x="3719255" y="5499348"/>
                  </a:cubicBezTo>
                  <a:cubicBezTo>
                    <a:pt x="2668486" y="5573767"/>
                    <a:pt x="1856280" y="5573453"/>
                    <a:pt x="805521" y="5499148"/>
                  </a:cubicBezTo>
                  <a:cubicBezTo>
                    <a:pt x="348895" y="5466858"/>
                    <a:pt x="0" y="5082506"/>
                    <a:pt x="0" y="4624744"/>
                  </a:cubicBezTo>
                  <a:lnTo>
                    <a:pt x="0" y="93214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8" name="Graphic 28">
              <a:extLst>
                <a:ext uri="{FF2B5EF4-FFF2-40B4-BE49-F238E27FC236}">
                  <a16:creationId xmlns:a16="http://schemas.microsoft.com/office/drawing/2014/main" id="{CB5BFFC6-F3AF-4191-96F4-F8135EA79145}"/>
                </a:ext>
              </a:extLst>
            </p:cNvPr>
            <p:cNvSpPr/>
            <p:nvPr/>
          </p:nvSpPr>
          <p:spPr>
            <a:xfrm>
              <a:off x="4585608" y="2454910"/>
              <a:ext cx="3022435" cy="3710940"/>
            </a:xfrm>
            <a:custGeom>
              <a:avLst/>
              <a:gdLst>
                <a:gd name="connsiteX0" fmla="*/ 0 w 4524375"/>
                <a:gd name="connsiteY0" fmla="*/ 932145 h 5555019"/>
                <a:gd name="connsiteX1" fmla="*/ 802038 w 4524375"/>
                <a:gd name="connsiteY1" fmla="*/ 58359 h 5555019"/>
                <a:gd name="connsiteX2" fmla="*/ 3722284 w 4524375"/>
                <a:gd name="connsiteY2" fmla="*/ 58380 h 5555019"/>
                <a:gd name="connsiteX3" fmla="*/ 4524375 w 4524375"/>
                <a:gd name="connsiteY3" fmla="*/ 932190 h 5555019"/>
                <a:gd name="connsiteX4" fmla="*/ 4524375 w 4524375"/>
                <a:gd name="connsiteY4" fmla="*/ 4625115 h 5555019"/>
                <a:gd name="connsiteX5" fmla="*/ 3719255 w 4524375"/>
                <a:gd name="connsiteY5" fmla="*/ 5499348 h 5555019"/>
                <a:gd name="connsiteX6" fmla="*/ 805521 w 4524375"/>
                <a:gd name="connsiteY6" fmla="*/ 5499148 h 5555019"/>
                <a:gd name="connsiteX7" fmla="*/ 0 w 4524375"/>
                <a:gd name="connsiteY7" fmla="*/ 4624744 h 5555019"/>
                <a:gd name="connsiteX8" fmla="*/ 0 w 4524375"/>
                <a:gd name="connsiteY8" fmla="*/ 932145 h 55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4375" h="5555019">
                  <a:moveTo>
                    <a:pt x="0" y="932145"/>
                  </a:moveTo>
                  <a:cubicBezTo>
                    <a:pt x="0" y="475731"/>
                    <a:pt x="346864" y="91970"/>
                    <a:pt x="802038" y="58359"/>
                  </a:cubicBezTo>
                  <a:cubicBezTo>
                    <a:pt x="1856270" y="-19488"/>
                    <a:pt x="2668476" y="-19426"/>
                    <a:pt x="3722284" y="58380"/>
                  </a:cubicBezTo>
                  <a:cubicBezTo>
                    <a:pt x="4177484" y="91988"/>
                    <a:pt x="4524375" y="475757"/>
                    <a:pt x="4524375" y="932190"/>
                  </a:cubicBezTo>
                  <a:lnTo>
                    <a:pt x="4524375" y="4625115"/>
                  </a:lnTo>
                  <a:cubicBezTo>
                    <a:pt x="4524375" y="5082725"/>
                    <a:pt x="4175712" y="5467020"/>
                    <a:pt x="3719255" y="5499348"/>
                  </a:cubicBezTo>
                  <a:cubicBezTo>
                    <a:pt x="2668486" y="5573767"/>
                    <a:pt x="1856280" y="5573453"/>
                    <a:pt x="805521" y="5499148"/>
                  </a:cubicBezTo>
                  <a:cubicBezTo>
                    <a:pt x="348895" y="5466858"/>
                    <a:pt x="0" y="5082506"/>
                    <a:pt x="0" y="4624744"/>
                  </a:cubicBezTo>
                  <a:lnTo>
                    <a:pt x="0" y="932145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0328997-4DE0-4BA6-86DC-5A965ADB29B9}"/>
              </a:ext>
            </a:extLst>
          </p:cNvPr>
          <p:cNvGrpSpPr/>
          <p:nvPr/>
        </p:nvGrpSpPr>
        <p:grpSpPr>
          <a:xfrm>
            <a:off x="8353087" y="4092022"/>
            <a:ext cx="2547316" cy="1210844"/>
            <a:chOff x="8353087" y="4092022"/>
            <a:chExt cx="2547316" cy="121084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5E05273-ECD5-4DBE-B7B3-BF09DBFB60D6}"/>
                </a:ext>
              </a:extLst>
            </p:cNvPr>
            <p:cNvSpPr/>
            <p:nvPr/>
          </p:nvSpPr>
          <p:spPr>
            <a:xfrm>
              <a:off x="8353087" y="4461354"/>
              <a:ext cx="2547316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B0A877-779D-4133-8216-7A4493A4A8D1}"/>
                </a:ext>
              </a:extLst>
            </p:cNvPr>
            <p:cNvSpPr txBox="1"/>
            <p:nvPr/>
          </p:nvSpPr>
          <p:spPr>
            <a:xfrm>
              <a:off x="8353087" y="4092022"/>
              <a:ext cx="2547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John Doe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43A6E6E5-E7DE-4BAD-ACAC-3D11C66928F6}"/>
              </a:ext>
            </a:extLst>
          </p:cNvPr>
          <p:cNvSpPr/>
          <p:nvPr/>
        </p:nvSpPr>
        <p:spPr>
          <a:xfrm>
            <a:off x="8522205" y="5546966"/>
            <a:ext cx="2209080" cy="29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👉 </a:t>
            </a:r>
            <a:r>
              <a:rPr lang="en-US" sz="12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@accountname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956381-FE2F-4C12-B9F0-B62825964FF9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About Team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482841-2D23-43FE-B5C6-D64345A1713F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93ED44B-8300-481F-8CCD-65A747F7EC36}"/>
              </a:ext>
            </a:extLst>
          </p:cNvPr>
          <p:cNvGrpSpPr/>
          <p:nvPr/>
        </p:nvGrpSpPr>
        <p:grpSpPr>
          <a:xfrm>
            <a:off x="4585608" y="2454910"/>
            <a:ext cx="3022435" cy="3710940"/>
            <a:chOff x="4585608" y="2454910"/>
            <a:chExt cx="3022435" cy="3710940"/>
          </a:xfrm>
          <a:solidFill>
            <a:schemeClr val="bg1"/>
          </a:solidFill>
        </p:grpSpPr>
        <p:sp>
          <p:nvSpPr>
            <p:cNvPr id="30" name="Graphic 28">
              <a:extLst>
                <a:ext uri="{FF2B5EF4-FFF2-40B4-BE49-F238E27FC236}">
                  <a16:creationId xmlns:a16="http://schemas.microsoft.com/office/drawing/2014/main" id="{4ED1B31D-2BC5-4B87-B526-283D9E3D920C}"/>
                </a:ext>
              </a:extLst>
            </p:cNvPr>
            <p:cNvSpPr/>
            <p:nvPr/>
          </p:nvSpPr>
          <p:spPr>
            <a:xfrm>
              <a:off x="4585608" y="2454910"/>
              <a:ext cx="3022435" cy="3710940"/>
            </a:xfrm>
            <a:custGeom>
              <a:avLst/>
              <a:gdLst>
                <a:gd name="connsiteX0" fmla="*/ 0 w 4524375"/>
                <a:gd name="connsiteY0" fmla="*/ 932145 h 5555019"/>
                <a:gd name="connsiteX1" fmla="*/ 802038 w 4524375"/>
                <a:gd name="connsiteY1" fmla="*/ 58359 h 5555019"/>
                <a:gd name="connsiteX2" fmla="*/ 3722284 w 4524375"/>
                <a:gd name="connsiteY2" fmla="*/ 58380 h 5555019"/>
                <a:gd name="connsiteX3" fmla="*/ 4524375 w 4524375"/>
                <a:gd name="connsiteY3" fmla="*/ 932190 h 5555019"/>
                <a:gd name="connsiteX4" fmla="*/ 4524375 w 4524375"/>
                <a:gd name="connsiteY4" fmla="*/ 4625115 h 5555019"/>
                <a:gd name="connsiteX5" fmla="*/ 3719255 w 4524375"/>
                <a:gd name="connsiteY5" fmla="*/ 5499348 h 5555019"/>
                <a:gd name="connsiteX6" fmla="*/ 805521 w 4524375"/>
                <a:gd name="connsiteY6" fmla="*/ 5499148 h 5555019"/>
                <a:gd name="connsiteX7" fmla="*/ 0 w 4524375"/>
                <a:gd name="connsiteY7" fmla="*/ 4624744 h 5555019"/>
                <a:gd name="connsiteX8" fmla="*/ 0 w 4524375"/>
                <a:gd name="connsiteY8" fmla="*/ 932145 h 55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4375" h="5555019">
                  <a:moveTo>
                    <a:pt x="0" y="932145"/>
                  </a:moveTo>
                  <a:cubicBezTo>
                    <a:pt x="0" y="475731"/>
                    <a:pt x="346864" y="91970"/>
                    <a:pt x="802038" y="58359"/>
                  </a:cubicBezTo>
                  <a:cubicBezTo>
                    <a:pt x="1856270" y="-19488"/>
                    <a:pt x="2668476" y="-19426"/>
                    <a:pt x="3722284" y="58380"/>
                  </a:cubicBezTo>
                  <a:cubicBezTo>
                    <a:pt x="4177484" y="91988"/>
                    <a:pt x="4524375" y="475757"/>
                    <a:pt x="4524375" y="932190"/>
                  </a:cubicBezTo>
                  <a:lnTo>
                    <a:pt x="4524375" y="4625115"/>
                  </a:lnTo>
                  <a:cubicBezTo>
                    <a:pt x="4524375" y="5082725"/>
                    <a:pt x="4175712" y="5467020"/>
                    <a:pt x="3719255" y="5499348"/>
                  </a:cubicBezTo>
                  <a:cubicBezTo>
                    <a:pt x="2668486" y="5573767"/>
                    <a:pt x="1856280" y="5573453"/>
                    <a:pt x="805521" y="5499148"/>
                  </a:cubicBezTo>
                  <a:cubicBezTo>
                    <a:pt x="348895" y="5466858"/>
                    <a:pt x="0" y="5082506"/>
                    <a:pt x="0" y="4624744"/>
                  </a:cubicBezTo>
                  <a:lnTo>
                    <a:pt x="0" y="93214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4" name="Graphic 28">
              <a:extLst>
                <a:ext uri="{FF2B5EF4-FFF2-40B4-BE49-F238E27FC236}">
                  <a16:creationId xmlns:a16="http://schemas.microsoft.com/office/drawing/2014/main" id="{17C8B1CD-D448-4071-B81E-214818F15E8C}"/>
                </a:ext>
              </a:extLst>
            </p:cNvPr>
            <p:cNvSpPr/>
            <p:nvPr/>
          </p:nvSpPr>
          <p:spPr>
            <a:xfrm>
              <a:off x="4585608" y="2454910"/>
              <a:ext cx="3022435" cy="3710940"/>
            </a:xfrm>
            <a:custGeom>
              <a:avLst/>
              <a:gdLst>
                <a:gd name="connsiteX0" fmla="*/ 0 w 4524375"/>
                <a:gd name="connsiteY0" fmla="*/ 932145 h 5555019"/>
                <a:gd name="connsiteX1" fmla="*/ 802038 w 4524375"/>
                <a:gd name="connsiteY1" fmla="*/ 58359 h 5555019"/>
                <a:gd name="connsiteX2" fmla="*/ 3722284 w 4524375"/>
                <a:gd name="connsiteY2" fmla="*/ 58380 h 5555019"/>
                <a:gd name="connsiteX3" fmla="*/ 4524375 w 4524375"/>
                <a:gd name="connsiteY3" fmla="*/ 932190 h 5555019"/>
                <a:gd name="connsiteX4" fmla="*/ 4524375 w 4524375"/>
                <a:gd name="connsiteY4" fmla="*/ 4625115 h 5555019"/>
                <a:gd name="connsiteX5" fmla="*/ 3719255 w 4524375"/>
                <a:gd name="connsiteY5" fmla="*/ 5499348 h 5555019"/>
                <a:gd name="connsiteX6" fmla="*/ 805521 w 4524375"/>
                <a:gd name="connsiteY6" fmla="*/ 5499148 h 5555019"/>
                <a:gd name="connsiteX7" fmla="*/ 0 w 4524375"/>
                <a:gd name="connsiteY7" fmla="*/ 4624744 h 5555019"/>
                <a:gd name="connsiteX8" fmla="*/ 0 w 4524375"/>
                <a:gd name="connsiteY8" fmla="*/ 932145 h 55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4375" h="5555019">
                  <a:moveTo>
                    <a:pt x="0" y="932145"/>
                  </a:moveTo>
                  <a:cubicBezTo>
                    <a:pt x="0" y="475731"/>
                    <a:pt x="346864" y="91970"/>
                    <a:pt x="802038" y="58359"/>
                  </a:cubicBezTo>
                  <a:cubicBezTo>
                    <a:pt x="1856270" y="-19488"/>
                    <a:pt x="2668476" y="-19426"/>
                    <a:pt x="3722284" y="58380"/>
                  </a:cubicBezTo>
                  <a:cubicBezTo>
                    <a:pt x="4177484" y="91988"/>
                    <a:pt x="4524375" y="475757"/>
                    <a:pt x="4524375" y="932190"/>
                  </a:cubicBezTo>
                  <a:lnTo>
                    <a:pt x="4524375" y="4625115"/>
                  </a:lnTo>
                  <a:cubicBezTo>
                    <a:pt x="4524375" y="5082725"/>
                    <a:pt x="4175712" y="5467020"/>
                    <a:pt x="3719255" y="5499348"/>
                  </a:cubicBezTo>
                  <a:cubicBezTo>
                    <a:pt x="2668486" y="5573767"/>
                    <a:pt x="1856280" y="5573453"/>
                    <a:pt x="805521" y="5499148"/>
                  </a:cubicBezTo>
                  <a:cubicBezTo>
                    <a:pt x="348895" y="5466858"/>
                    <a:pt x="0" y="5082506"/>
                    <a:pt x="0" y="4624744"/>
                  </a:cubicBezTo>
                  <a:lnTo>
                    <a:pt x="0" y="932145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19C1E8A-951D-4E7C-BBF9-6A1D71684935}"/>
              </a:ext>
            </a:extLst>
          </p:cNvPr>
          <p:cNvGrpSpPr/>
          <p:nvPr/>
        </p:nvGrpSpPr>
        <p:grpSpPr>
          <a:xfrm>
            <a:off x="4823167" y="4092022"/>
            <a:ext cx="2547316" cy="1210844"/>
            <a:chOff x="4823167" y="4092022"/>
            <a:chExt cx="2547316" cy="121084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E640BB3-3800-49D7-AD34-24A7BD35FBF2}"/>
                </a:ext>
              </a:extLst>
            </p:cNvPr>
            <p:cNvSpPr/>
            <p:nvPr/>
          </p:nvSpPr>
          <p:spPr>
            <a:xfrm>
              <a:off x="4823167" y="4461354"/>
              <a:ext cx="2547316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E03D-B239-416C-822E-55FEC996AA31}"/>
                </a:ext>
              </a:extLst>
            </p:cNvPr>
            <p:cNvSpPr txBox="1"/>
            <p:nvPr/>
          </p:nvSpPr>
          <p:spPr>
            <a:xfrm>
              <a:off x="4823167" y="4092022"/>
              <a:ext cx="2547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Charlotte Doe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539494A-8237-43FF-8CDA-0F40D0A48B7E}"/>
              </a:ext>
            </a:extLst>
          </p:cNvPr>
          <p:cNvSpPr/>
          <p:nvPr/>
        </p:nvSpPr>
        <p:spPr>
          <a:xfrm>
            <a:off x="4992285" y="5546966"/>
            <a:ext cx="2209080" cy="29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👉 </a:t>
            </a:r>
            <a:r>
              <a:rPr lang="en-US" sz="12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@accountname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7FEB1A-569A-417C-A118-06E9329D6D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A0A0693-002D-40FF-97D9-34B322F64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4CCD7FC-C19A-427A-B332-B43FF77626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111416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/>
          <p:bldP spid="56" grpId="0"/>
          <p:bldP spid="26" grpId="0"/>
          <p:bldP spid="27" grpId="0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/>
          <p:bldP spid="56" grpId="0"/>
          <p:bldP spid="26" grpId="0"/>
          <p:bldP spid="27" grpId="0"/>
          <p:bldP spid="41" grpId="0"/>
        </p:bldLst>
      </p:timing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7E7B3DC-934B-495C-8EF1-268F0502C3E8}"/>
              </a:ext>
            </a:extLst>
          </p:cNvPr>
          <p:cNvGrpSpPr/>
          <p:nvPr/>
        </p:nvGrpSpPr>
        <p:grpSpPr>
          <a:xfrm>
            <a:off x="1055688" y="2239257"/>
            <a:ext cx="10080624" cy="2633932"/>
            <a:chOff x="1055688" y="2112183"/>
            <a:chExt cx="10080624" cy="2633932"/>
          </a:xfrm>
        </p:grpSpPr>
        <p:sp>
          <p:nvSpPr>
            <p:cNvPr id="3" name="Graphic 10">
              <a:extLst>
                <a:ext uri="{FF2B5EF4-FFF2-40B4-BE49-F238E27FC236}">
                  <a16:creationId xmlns:a16="http://schemas.microsoft.com/office/drawing/2014/main" id="{59F1181C-D7F6-4B45-8E8A-01129DF36C51}"/>
                </a:ext>
              </a:extLst>
            </p:cNvPr>
            <p:cNvSpPr/>
            <p:nvPr/>
          </p:nvSpPr>
          <p:spPr>
            <a:xfrm>
              <a:off x="1055688" y="2112183"/>
              <a:ext cx="10080624" cy="2633932"/>
            </a:xfrm>
            <a:custGeom>
              <a:avLst/>
              <a:gdLst>
                <a:gd name="connsiteX0" fmla="*/ 0 w 12192000"/>
                <a:gd name="connsiteY0" fmla="*/ 895189 h 3185607"/>
                <a:gd name="connsiteX1" fmla="*/ 728630 w 12192000"/>
                <a:gd name="connsiteY1" fmla="*/ 134008 h 3185607"/>
                <a:gd name="connsiteX2" fmla="*/ 11463372 w 12192000"/>
                <a:gd name="connsiteY2" fmla="*/ 134003 h 3185607"/>
                <a:gd name="connsiteX3" fmla="*/ 12192000 w 12192000"/>
                <a:gd name="connsiteY3" fmla="*/ 895189 h 3185607"/>
                <a:gd name="connsiteX4" fmla="*/ 12192000 w 12192000"/>
                <a:gd name="connsiteY4" fmla="*/ 2277229 h 3185607"/>
                <a:gd name="connsiteX5" fmla="*/ 11466664 w 12192000"/>
                <a:gd name="connsiteY5" fmla="*/ 3038185 h 3185607"/>
                <a:gd name="connsiteX6" fmla="*/ 724998 w 12192000"/>
                <a:gd name="connsiteY6" fmla="*/ 3038434 h 3185607"/>
                <a:gd name="connsiteX7" fmla="*/ 0 w 12192000"/>
                <a:gd name="connsiteY7" fmla="*/ 2277527 h 3185607"/>
                <a:gd name="connsiteX8" fmla="*/ 0 w 12192000"/>
                <a:gd name="connsiteY8" fmla="*/ 895189 h 31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3185607">
                  <a:moveTo>
                    <a:pt x="0" y="895189"/>
                  </a:moveTo>
                  <a:cubicBezTo>
                    <a:pt x="0" y="487656"/>
                    <a:pt x="321487" y="151840"/>
                    <a:pt x="728630" y="134008"/>
                  </a:cubicBezTo>
                  <a:cubicBezTo>
                    <a:pt x="4807889" y="-44654"/>
                    <a:pt x="7384112" y="-44683"/>
                    <a:pt x="11463372" y="134003"/>
                  </a:cubicBezTo>
                  <a:cubicBezTo>
                    <a:pt x="11870494" y="151837"/>
                    <a:pt x="12192000" y="487653"/>
                    <a:pt x="12192000" y="895189"/>
                  </a:cubicBezTo>
                  <a:lnTo>
                    <a:pt x="12192000" y="2277229"/>
                  </a:lnTo>
                  <a:cubicBezTo>
                    <a:pt x="12192000" y="2683477"/>
                    <a:pt x="11872422" y="3018725"/>
                    <a:pt x="11466664" y="3038185"/>
                  </a:cubicBezTo>
                  <a:cubicBezTo>
                    <a:pt x="7374417" y="3234390"/>
                    <a:pt x="4797576" y="3235024"/>
                    <a:pt x="724998" y="3038434"/>
                  </a:cubicBezTo>
                  <a:cubicBezTo>
                    <a:pt x="319346" y="3018853"/>
                    <a:pt x="0" y="2683654"/>
                    <a:pt x="0" y="2277527"/>
                  </a:cubicBezTo>
                  <a:lnTo>
                    <a:pt x="0" y="8951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" name="Graphic 10">
              <a:extLst>
                <a:ext uri="{FF2B5EF4-FFF2-40B4-BE49-F238E27FC236}">
                  <a16:creationId xmlns:a16="http://schemas.microsoft.com/office/drawing/2014/main" id="{0F15FA44-649A-49FD-9D73-D0B757AF5D75}"/>
                </a:ext>
              </a:extLst>
            </p:cNvPr>
            <p:cNvSpPr/>
            <p:nvPr/>
          </p:nvSpPr>
          <p:spPr>
            <a:xfrm>
              <a:off x="1055688" y="2112183"/>
              <a:ext cx="10080624" cy="2633932"/>
            </a:xfrm>
            <a:custGeom>
              <a:avLst/>
              <a:gdLst>
                <a:gd name="connsiteX0" fmla="*/ 0 w 12192000"/>
                <a:gd name="connsiteY0" fmla="*/ 895189 h 3185607"/>
                <a:gd name="connsiteX1" fmla="*/ 728630 w 12192000"/>
                <a:gd name="connsiteY1" fmla="*/ 134008 h 3185607"/>
                <a:gd name="connsiteX2" fmla="*/ 11463372 w 12192000"/>
                <a:gd name="connsiteY2" fmla="*/ 134003 h 3185607"/>
                <a:gd name="connsiteX3" fmla="*/ 12192000 w 12192000"/>
                <a:gd name="connsiteY3" fmla="*/ 895189 h 3185607"/>
                <a:gd name="connsiteX4" fmla="*/ 12192000 w 12192000"/>
                <a:gd name="connsiteY4" fmla="*/ 2277229 h 3185607"/>
                <a:gd name="connsiteX5" fmla="*/ 11466664 w 12192000"/>
                <a:gd name="connsiteY5" fmla="*/ 3038185 h 3185607"/>
                <a:gd name="connsiteX6" fmla="*/ 724998 w 12192000"/>
                <a:gd name="connsiteY6" fmla="*/ 3038434 h 3185607"/>
                <a:gd name="connsiteX7" fmla="*/ 0 w 12192000"/>
                <a:gd name="connsiteY7" fmla="*/ 2277527 h 3185607"/>
                <a:gd name="connsiteX8" fmla="*/ 0 w 12192000"/>
                <a:gd name="connsiteY8" fmla="*/ 895189 h 31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3185607">
                  <a:moveTo>
                    <a:pt x="0" y="895189"/>
                  </a:moveTo>
                  <a:cubicBezTo>
                    <a:pt x="0" y="487656"/>
                    <a:pt x="321487" y="151840"/>
                    <a:pt x="728630" y="134008"/>
                  </a:cubicBezTo>
                  <a:cubicBezTo>
                    <a:pt x="4807889" y="-44654"/>
                    <a:pt x="7384112" y="-44683"/>
                    <a:pt x="11463372" y="134003"/>
                  </a:cubicBezTo>
                  <a:cubicBezTo>
                    <a:pt x="11870494" y="151837"/>
                    <a:pt x="12192000" y="487653"/>
                    <a:pt x="12192000" y="895189"/>
                  </a:cubicBezTo>
                  <a:lnTo>
                    <a:pt x="12192000" y="2277229"/>
                  </a:lnTo>
                  <a:cubicBezTo>
                    <a:pt x="12192000" y="2683477"/>
                    <a:pt x="11872422" y="3018725"/>
                    <a:pt x="11466664" y="3038185"/>
                  </a:cubicBezTo>
                  <a:cubicBezTo>
                    <a:pt x="7374417" y="3234390"/>
                    <a:pt x="4797576" y="3235024"/>
                    <a:pt x="724998" y="3038434"/>
                  </a:cubicBezTo>
                  <a:cubicBezTo>
                    <a:pt x="319346" y="3018853"/>
                    <a:pt x="0" y="2683654"/>
                    <a:pt x="0" y="2277527"/>
                  </a:cubicBezTo>
                  <a:lnTo>
                    <a:pt x="0" y="8951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1D4F661-14C3-47FC-88E3-5A2E09AE1931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About Team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71BF0-8822-4CC8-A23D-F4CD33328472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8B83613-05D8-42C6-9DF8-95ECA47CB4BA}"/>
              </a:ext>
            </a:extLst>
          </p:cNvPr>
          <p:cNvGrpSpPr/>
          <p:nvPr/>
        </p:nvGrpSpPr>
        <p:grpSpPr>
          <a:xfrm>
            <a:off x="1345949" y="5062181"/>
            <a:ext cx="2209080" cy="693780"/>
            <a:chOff x="1345949" y="5062181"/>
            <a:chExt cx="2209080" cy="6937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1D5F95-0C20-4D23-972D-79D066DC354E}"/>
                </a:ext>
              </a:extLst>
            </p:cNvPr>
            <p:cNvSpPr/>
            <p:nvPr/>
          </p:nvSpPr>
          <p:spPr>
            <a:xfrm>
              <a:off x="1345949" y="5431513"/>
              <a:ext cx="2209080" cy="324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i="1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Senior Manager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CFF394-59EA-4A35-BFB4-4B615E6B0B33}"/>
                </a:ext>
              </a:extLst>
            </p:cNvPr>
            <p:cNvSpPr txBox="1"/>
            <p:nvPr/>
          </p:nvSpPr>
          <p:spPr>
            <a:xfrm>
              <a:off x="1345949" y="5062181"/>
              <a:ext cx="2209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Charlotte Doe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ECF681B-64BD-4017-B278-F4F13EC5AD7F}"/>
              </a:ext>
            </a:extLst>
          </p:cNvPr>
          <p:cNvGrpSpPr/>
          <p:nvPr/>
        </p:nvGrpSpPr>
        <p:grpSpPr>
          <a:xfrm>
            <a:off x="3776290" y="5062181"/>
            <a:ext cx="2209080" cy="693780"/>
            <a:chOff x="3776290" y="5062181"/>
            <a:chExt cx="2209080" cy="69378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837C29-35C1-4662-A485-6E0E56CB2C5C}"/>
                </a:ext>
              </a:extLst>
            </p:cNvPr>
            <p:cNvSpPr/>
            <p:nvPr/>
          </p:nvSpPr>
          <p:spPr>
            <a:xfrm>
              <a:off x="3776290" y="5431513"/>
              <a:ext cx="2209080" cy="324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i="1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Co-Founder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5ECFEC-2D7D-4AAB-B271-1865B1BDAB6F}"/>
                </a:ext>
              </a:extLst>
            </p:cNvPr>
            <p:cNvSpPr txBox="1"/>
            <p:nvPr/>
          </p:nvSpPr>
          <p:spPr>
            <a:xfrm>
              <a:off x="3776290" y="5062181"/>
              <a:ext cx="2209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John Doe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4B05A8B-A9E0-4B7C-A898-B31DEC99000C}"/>
              </a:ext>
            </a:extLst>
          </p:cNvPr>
          <p:cNvGrpSpPr/>
          <p:nvPr/>
        </p:nvGrpSpPr>
        <p:grpSpPr>
          <a:xfrm>
            <a:off x="6206631" y="5062181"/>
            <a:ext cx="2209080" cy="693780"/>
            <a:chOff x="6206631" y="5062181"/>
            <a:chExt cx="2209080" cy="6937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7E392C-E0A9-4DDB-B945-16A8A1615D4F}"/>
                </a:ext>
              </a:extLst>
            </p:cNvPr>
            <p:cNvSpPr/>
            <p:nvPr/>
          </p:nvSpPr>
          <p:spPr>
            <a:xfrm>
              <a:off x="6206631" y="5431513"/>
              <a:ext cx="2209080" cy="324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i="1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Senior Manager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DB8524-0BAF-43D8-A20B-23BC73331477}"/>
                </a:ext>
              </a:extLst>
            </p:cNvPr>
            <p:cNvSpPr txBox="1"/>
            <p:nvPr/>
          </p:nvSpPr>
          <p:spPr>
            <a:xfrm>
              <a:off x="6206631" y="5062181"/>
              <a:ext cx="2209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Charlotte Doe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A2F3F19-59A2-4D5D-A059-751870F217B0}"/>
              </a:ext>
            </a:extLst>
          </p:cNvPr>
          <p:cNvGrpSpPr/>
          <p:nvPr/>
        </p:nvGrpSpPr>
        <p:grpSpPr>
          <a:xfrm>
            <a:off x="8636971" y="5062181"/>
            <a:ext cx="2209080" cy="693780"/>
            <a:chOff x="8636971" y="5062181"/>
            <a:chExt cx="2209080" cy="69378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7DA02D-54BA-4BF7-A826-69DFF0501B13}"/>
                </a:ext>
              </a:extLst>
            </p:cNvPr>
            <p:cNvSpPr/>
            <p:nvPr/>
          </p:nvSpPr>
          <p:spPr>
            <a:xfrm>
              <a:off x="8636971" y="5431513"/>
              <a:ext cx="2209080" cy="324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i="1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Co-Founder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1DCE80-78C2-4FA4-A798-116B0FE38B65}"/>
                </a:ext>
              </a:extLst>
            </p:cNvPr>
            <p:cNvSpPr txBox="1"/>
            <p:nvPr/>
          </p:nvSpPr>
          <p:spPr>
            <a:xfrm>
              <a:off x="8636971" y="5062181"/>
              <a:ext cx="2209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John Doe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4ABB35E7-D219-4E41-84B7-CAB42606443A}"/>
              </a:ext>
            </a:extLst>
          </p:cNvPr>
          <p:cNvSpPr/>
          <p:nvPr/>
        </p:nvSpPr>
        <p:spPr>
          <a:xfrm>
            <a:off x="1345949" y="5869683"/>
            <a:ext cx="2209080" cy="29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👉 </a:t>
            </a:r>
            <a:r>
              <a:rPr lang="en-US" sz="12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@accountname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4DD97BB-7FDB-4829-828A-EC8E1259B49C}"/>
              </a:ext>
            </a:extLst>
          </p:cNvPr>
          <p:cNvSpPr/>
          <p:nvPr/>
        </p:nvSpPr>
        <p:spPr>
          <a:xfrm>
            <a:off x="3776290" y="5869683"/>
            <a:ext cx="2209080" cy="29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👉 </a:t>
            </a:r>
            <a:r>
              <a:rPr lang="en-US" sz="12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@accountname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5CA840F-6CC7-43B9-B279-DDBDC7C5C839}"/>
              </a:ext>
            </a:extLst>
          </p:cNvPr>
          <p:cNvSpPr/>
          <p:nvPr/>
        </p:nvSpPr>
        <p:spPr>
          <a:xfrm>
            <a:off x="6206631" y="5869683"/>
            <a:ext cx="2209080" cy="29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👉 </a:t>
            </a:r>
            <a:r>
              <a:rPr lang="en-US" sz="12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@accountname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0F0F617-8A42-4A35-B706-F2A9A422F496}"/>
              </a:ext>
            </a:extLst>
          </p:cNvPr>
          <p:cNvSpPr/>
          <p:nvPr/>
        </p:nvSpPr>
        <p:spPr>
          <a:xfrm>
            <a:off x="8636971" y="5869683"/>
            <a:ext cx="2209080" cy="29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👉 </a:t>
            </a:r>
            <a:r>
              <a:rPr lang="en-US" sz="12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@accountname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6DAC6A-AFBC-466D-9BDB-F7F0A97D87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392D07-2A0C-4539-B98C-09D5FCCD53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9D65C8-720A-4284-912C-1F5503A997A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822E952-A986-48B9-B706-D9DFF44749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FEA786-B36F-439C-86A7-3C865349854B}"/>
              </a:ext>
            </a:extLst>
          </p:cNvPr>
          <p:cNvGrpSpPr/>
          <p:nvPr/>
        </p:nvGrpSpPr>
        <p:grpSpPr>
          <a:xfrm>
            <a:off x="2206227" y="4033838"/>
            <a:ext cx="488524" cy="488522"/>
            <a:chOff x="6263420" y="2116313"/>
            <a:chExt cx="840492" cy="84049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8B0DDAB-F1E2-4D5D-8357-CB1329A0A01B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4C931BC-0699-415B-A673-E11F4C9439D0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BA0920-0845-4A49-9664-ADEE1BE64A03}"/>
              </a:ext>
            </a:extLst>
          </p:cNvPr>
          <p:cNvGrpSpPr/>
          <p:nvPr/>
        </p:nvGrpSpPr>
        <p:grpSpPr>
          <a:xfrm>
            <a:off x="4636568" y="4033838"/>
            <a:ext cx="488524" cy="488522"/>
            <a:chOff x="6263420" y="2116313"/>
            <a:chExt cx="840492" cy="84049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51482EB-0F1C-4FC8-93BB-C01ADF9669DF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305AD0-0D53-47D7-9066-ABC3AD391A65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E91CFE-B4AA-42C6-9350-6DF9D9E61C4B}"/>
              </a:ext>
            </a:extLst>
          </p:cNvPr>
          <p:cNvGrpSpPr/>
          <p:nvPr/>
        </p:nvGrpSpPr>
        <p:grpSpPr>
          <a:xfrm>
            <a:off x="7066909" y="4033838"/>
            <a:ext cx="488524" cy="488522"/>
            <a:chOff x="6263420" y="2116313"/>
            <a:chExt cx="840492" cy="84049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540033B-F2F4-4D5C-9D63-FE5D164CB392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E96E3E-72E5-4855-8B35-321B4BDDFB65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015BC7-E536-4676-B335-56B9D6C340B2}"/>
              </a:ext>
            </a:extLst>
          </p:cNvPr>
          <p:cNvGrpSpPr/>
          <p:nvPr/>
        </p:nvGrpSpPr>
        <p:grpSpPr>
          <a:xfrm>
            <a:off x="9497249" y="4033838"/>
            <a:ext cx="488524" cy="488522"/>
            <a:chOff x="6263420" y="2116313"/>
            <a:chExt cx="840492" cy="84049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AFBAFF1-8E67-4D86-9559-891E2FA9D005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CBDB950-3315-409F-AE54-975F92D6A3B4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0378462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2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2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12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12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65" grpId="0"/>
          <p:bldP spid="66" grpId="0"/>
          <p:bldP spid="67" grpId="0"/>
          <p:bldP spid="6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2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2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65" grpId="0"/>
          <p:bldP spid="66" grpId="0"/>
          <p:bldP spid="67" grpId="0"/>
          <p:bldP spid="68" grpId="0"/>
        </p:bldLst>
      </p:timing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A4597F-FEF9-4998-BCC7-FD6B7D946094}"/>
              </a:ext>
            </a:extLst>
          </p:cNvPr>
          <p:cNvSpPr/>
          <p:nvPr/>
        </p:nvSpPr>
        <p:spPr>
          <a:xfrm>
            <a:off x="6096001" y="0"/>
            <a:ext cx="2561886" cy="6858000"/>
          </a:xfrm>
          <a:prstGeom prst="rect">
            <a:avLst/>
          </a:prstGeom>
          <a:solidFill>
            <a:srgbClr val="E4E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DE160-0457-4F69-892F-D393CBD5AD21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The Summary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62F36-BE58-4714-92B0-7356D797CC19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C1CA282-8553-4984-BF92-FB4EFC5E3518}"/>
              </a:ext>
            </a:extLst>
          </p:cNvPr>
          <p:cNvGrpSpPr/>
          <p:nvPr/>
        </p:nvGrpSpPr>
        <p:grpSpPr>
          <a:xfrm>
            <a:off x="1156664" y="2390200"/>
            <a:ext cx="2193011" cy="3695739"/>
            <a:chOff x="5761038" y="1738590"/>
            <a:chExt cx="2394962" cy="4036074"/>
          </a:xfrm>
          <a:solidFill>
            <a:schemeClr val="bg1"/>
          </a:solidFill>
        </p:grpSpPr>
        <p:sp>
          <p:nvSpPr>
            <p:cNvPr id="80" name="Graphic 17">
              <a:extLst>
                <a:ext uri="{FF2B5EF4-FFF2-40B4-BE49-F238E27FC236}">
                  <a16:creationId xmlns:a16="http://schemas.microsoft.com/office/drawing/2014/main" id="{3AE8BBBF-7697-4475-81AC-75662C3D1A1F}"/>
                </a:ext>
              </a:extLst>
            </p:cNvPr>
            <p:cNvSpPr/>
            <p:nvPr/>
          </p:nvSpPr>
          <p:spPr>
            <a:xfrm>
              <a:off x="5761038" y="1738590"/>
              <a:ext cx="2394962" cy="4036074"/>
            </a:xfrm>
            <a:custGeom>
              <a:avLst/>
              <a:gdLst>
                <a:gd name="connsiteX0" fmla="*/ 0 w 3581400"/>
                <a:gd name="connsiteY0" fmla="*/ 1148257 h 6035503"/>
                <a:gd name="connsiteX1" fmla="*/ 1016994 w 3581400"/>
                <a:gd name="connsiteY1" fmla="*/ 38101 h 6035503"/>
                <a:gd name="connsiteX2" fmla="*/ 1112825 w 3581400"/>
                <a:gd name="connsiteY2" fmla="*/ 29690 h 6035503"/>
                <a:gd name="connsiteX3" fmla="*/ 2468575 w 3581400"/>
                <a:gd name="connsiteY3" fmla="*/ 29690 h 6035503"/>
                <a:gd name="connsiteX4" fmla="*/ 2564406 w 3581400"/>
                <a:gd name="connsiteY4" fmla="*/ 38101 h 6035503"/>
                <a:gd name="connsiteX5" fmla="*/ 3581400 w 3581400"/>
                <a:gd name="connsiteY5" fmla="*/ 1148257 h 6035503"/>
                <a:gd name="connsiteX6" fmla="*/ 3581400 w 3581400"/>
                <a:gd name="connsiteY6" fmla="*/ 4886687 h 6035503"/>
                <a:gd name="connsiteX7" fmla="*/ 2573188 w 3581400"/>
                <a:gd name="connsiteY7" fmla="*/ 5996035 h 6035503"/>
                <a:gd name="connsiteX8" fmla="*/ 2529659 w 3581400"/>
                <a:gd name="connsiteY8" fmla="*/ 6000207 h 6035503"/>
                <a:gd name="connsiteX9" fmla="*/ 1051741 w 3581400"/>
                <a:gd name="connsiteY9" fmla="*/ 6000207 h 6035503"/>
                <a:gd name="connsiteX10" fmla="*/ 1008212 w 3581400"/>
                <a:gd name="connsiteY10" fmla="*/ 5996035 h 6035503"/>
                <a:gd name="connsiteX11" fmla="*/ 0 w 3581400"/>
                <a:gd name="connsiteY11" fmla="*/ 4886687 h 6035503"/>
                <a:gd name="connsiteX12" fmla="*/ 0 w 3581400"/>
                <a:gd name="connsiteY12" fmla="*/ 1148257 h 603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81400" h="6035503">
                  <a:moveTo>
                    <a:pt x="0" y="1148257"/>
                  </a:moveTo>
                  <a:cubicBezTo>
                    <a:pt x="0" y="570541"/>
                    <a:pt x="441486" y="88611"/>
                    <a:pt x="1016994" y="38101"/>
                  </a:cubicBezTo>
                  <a:lnTo>
                    <a:pt x="1112825" y="29690"/>
                  </a:lnTo>
                  <a:cubicBezTo>
                    <a:pt x="1563872" y="-9897"/>
                    <a:pt x="2017528" y="-9897"/>
                    <a:pt x="2468575" y="29690"/>
                  </a:cubicBezTo>
                  <a:lnTo>
                    <a:pt x="2564406" y="38101"/>
                  </a:lnTo>
                  <a:cubicBezTo>
                    <a:pt x="3139916" y="88611"/>
                    <a:pt x="3581400" y="570541"/>
                    <a:pt x="3581400" y="1148257"/>
                  </a:cubicBezTo>
                  <a:lnTo>
                    <a:pt x="3581400" y="4886687"/>
                  </a:lnTo>
                  <a:cubicBezTo>
                    <a:pt x="3581400" y="5461025"/>
                    <a:pt x="3144908" y="5941304"/>
                    <a:pt x="2573188" y="5996035"/>
                  </a:cubicBezTo>
                  <a:lnTo>
                    <a:pt x="2529659" y="6000207"/>
                  </a:lnTo>
                  <a:cubicBezTo>
                    <a:pt x="2038140" y="6047270"/>
                    <a:pt x="1543260" y="6047270"/>
                    <a:pt x="1051741" y="6000207"/>
                  </a:cubicBezTo>
                  <a:lnTo>
                    <a:pt x="1008212" y="5996035"/>
                  </a:lnTo>
                  <a:cubicBezTo>
                    <a:pt x="436489" y="5941304"/>
                    <a:pt x="0" y="5461025"/>
                    <a:pt x="0" y="4886687"/>
                  </a:cubicBezTo>
                  <a:lnTo>
                    <a:pt x="0" y="1148257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1" name="Graphic 17">
              <a:extLst>
                <a:ext uri="{FF2B5EF4-FFF2-40B4-BE49-F238E27FC236}">
                  <a16:creationId xmlns:a16="http://schemas.microsoft.com/office/drawing/2014/main" id="{2D89A779-85A3-456E-9E5A-C4EFC7B8C390}"/>
                </a:ext>
              </a:extLst>
            </p:cNvPr>
            <p:cNvSpPr/>
            <p:nvPr/>
          </p:nvSpPr>
          <p:spPr>
            <a:xfrm>
              <a:off x="5761038" y="1738590"/>
              <a:ext cx="2394962" cy="4036074"/>
            </a:xfrm>
            <a:custGeom>
              <a:avLst/>
              <a:gdLst>
                <a:gd name="connsiteX0" fmla="*/ 0 w 3581400"/>
                <a:gd name="connsiteY0" fmla="*/ 1148257 h 6035503"/>
                <a:gd name="connsiteX1" fmla="*/ 1016994 w 3581400"/>
                <a:gd name="connsiteY1" fmla="*/ 38101 h 6035503"/>
                <a:gd name="connsiteX2" fmla="*/ 1112825 w 3581400"/>
                <a:gd name="connsiteY2" fmla="*/ 29690 h 6035503"/>
                <a:gd name="connsiteX3" fmla="*/ 2468575 w 3581400"/>
                <a:gd name="connsiteY3" fmla="*/ 29690 h 6035503"/>
                <a:gd name="connsiteX4" fmla="*/ 2564406 w 3581400"/>
                <a:gd name="connsiteY4" fmla="*/ 38101 h 6035503"/>
                <a:gd name="connsiteX5" fmla="*/ 3581400 w 3581400"/>
                <a:gd name="connsiteY5" fmla="*/ 1148257 h 6035503"/>
                <a:gd name="connsiteX6" fmla="*/ 3581400 w 3581400"/>
                <a:gd name="connsiteY6" fmla="*/ 4886687 h 6035503"/>
                <a:gd name="connsiteX7" fmla="*/ 2573188 w 3581400"/>
                <a:gd name="connsiteY7" fmla="*/ 5996035 h 6035503"/>
                <a:gd name="connsiteX8" fmla="*/ 2529659 w 3581400"/>
                <a:gd name="connsiteY8" fmla="*/ 6000207 h 6035503"/>
                <a:gd name="connsiteX9" fmla="*/ 1051741 w 3581400"/>
                <a:gd name="connsiteY9" fmla="*/ 6000207 h 6035503"/>
                <a:gd name="connsiteX10" fmla="*/ 1008212 w 3581400"/>
                <a:gd name="connsiteY10" fmla="*/ 5996035 h 6035503"/>
                <a:gd name="connsiteX11" fmla="*/ 0 w 3581400"/>
                <a:gd name="connsiteY11" fmla="*/ 4886687 h 6035503"/>
                <a:gd name="connsiteX12" fmla="*/ 0 w 3581400"/>
                <a:gd name="connsiteY12" fmla="*/ 1148257 h 603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81400" h="6035503">
                  <a:moveTo>
                    <a:pt x="0" y="1148257"/>
                  </a:moveTo>
                  <a:cubicBezTo>
                    <a:pt x="0" y="570541"/>
                    <a:pt x="441486" y="88611"/>
                    <a:pt x="1016994" y="38101"/>
                  </a:cubicBezTo>
                  <a:lnTo>
                    <a:pt x="1112825" y="29690"/>
                  </a:lnTo>
                  <a:cubicBezTo>
                    <a:pt x="1563872" y="-9897"/>
                    <a:pt x="2017528" y="-9897"/>
                    <a:pt x="2468575" y="29690"/>
                  </a:cubicBezTo>
                  <a:lnTo>
                    <a:pt x="2564406" y="38101"/>
                  </a:lnTo>
                  <a:cubicBezTo>
                    <a:pt x="3139916" y="88611"/>
                    <a:pt x="3581400" y="570541"/>
                    <a:pt x="3581400" y="1148257"/>
                  </a:cubicBezTo>
                  <a:lnTo>
                    <a:pt x="3581400" y="4886687"/>
                  </a:lnTo>
                  <a:cubicBezTo>
                    <a:pt x="3581400" y="5461025"/>
                    <a:pt x="3144908" y="5941304"/>
                    <a:pt x="2573188" y="5996035"/>
                  </a:cubicBezTo>
                  <a:lnTo>
                    <a:pt x="2529659" y="6000207"/>
                  </a:lnTo>
                  <a:cubicBezTo>
                    <a:pt x="2038140" y="6047270"/>
                    <a:pt x="1543260" y="6047270"/>
                    <a:pt x="1051741" y="6000207"/>
                  </a:cubicBezTo>
                  <a:lnTo>
                    <a:pt x="1008212" y="5996035"/>
                  </a:lnTo>
                  <a:cubicBezTo>
                    <a:pt x="436489" y="5941304"/>
                    <a:pt x="0" y="5461025"/>
                    <a:pt x="0" y="4886687"/>
                  </a:cubicBezTo>
                  <a:lnTo>
                    <a:pt x="0" y="11482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649BEB0-42C2-4059-9DC7-2CF41290671F}"/>
              </a:ext>
            </a:extLst>
          </p:cNvPr>
          <p:cNvSpPr txBox="1"/>
          <p:nvPr/>
        </p:nvSpPr>
        <p:spPr>
          <a:xfrm>
            <a:off x="1295019" y="3146033"/>
            <a:ext cx="142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01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7B37368-2309-4CDC-AD0C-839A0785A5EC}"/>
              </a:ext>
            </a:extLst>
          </p:cNvPr>
          <p:cNvSpPr txBox="1"/>
          <p:nvPr/>
        </p:nvSpPr>
        <p:spPr>
          <a:xfrm>
            <a:off x="1295019" y="2853636"/>
            <a:ext cx="178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Objective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D15907C-D6D8-477A-BB0A-C83B123CFF47}"/>
              </a:ext>
            </a:extLst>
          </p:cNvPr>
          <p:cNvSpPr/>
          <p:nvPr/>
        </p:nvSpPr>
        <p:spPr>
          <a:xfrm>
            <a:off x="1295020" y="5001820"/>
            <a:ext cx="1916300" cy="62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taken.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89A8EC9-7DC3-4B1D-B5F0-E65F7960F4EF}"/>
              </a:ext>
            </a:extLst>
          </p:cNvPr>
          <p:cNvGrpSpPr/>
          <p:nvPr/>
        </p:nvGrpSpPr>
        <p:grpSpPr>
          <a:xfrm>
            <a:off x="3718551" y="2390200"/>
            <a:ext cx="2193011" cy="3695739"/>
            <a:chOff x="5761038" y="1738590"/>
            <a:chExt cx="2394962" cy="4036074"/>
          </a:xfrm>
          <a:solidFill>
            <a:schemeClr val="bg1"/>
          </a:solidFill>
        </p:grpSpPr>
        <p:sp>
          <p:nvSpPr>
            <p:cNvPr id="87" name="Graphic 17">
              <a:extLst>
                <a:ext uri="{FF2B5EF4-FFF2-40B4-BE49-F238E27FC236}">
                  <a16:creationId xmlns:a16="http://schemas.microsoft.com/office/drawing/2014/main" id="{8EFBC659-29E5-428B-89B3-001034DEF6F0}"/>
                </a:ext>
              </a:extLst>
            </p:cNvPr>
            <p:cNvSpPr/>
            <p:nvPr/>
          </p:nvSpPr>
          <p:spPr>
            <a:xfrm>
              <a:off x="5761038" y="1738590"/>
              <a:ext cx="2394962" cy="4036074"/>
            </a:xfrm>
            <a:custGeom>
              <a:avLst/>
              <a:gdLst>
                <a:gd name="connsiteX0" fmla="*/ 0 w 3581400"/>
                <a:gd name="connsiteY0" fmla="*/ 1148257 h 6035503"/>
                <a:gd name="connsiteX1" fmla="*/ 1016994 w 3581400"/>
                <a:gd name="connsiteY1" fmla="*/ 38101 h 6035503"/>
                <a:gd name="connsiteX2" fmla="*/ 1112825 w 3581400"/>
                <a:gd name="connsiteY2" fmla="*/ 29690 h 6035503"/>
                <a:gd name="connsiteX3" fmla="*/ 2468575 w 3581400"/>
                <a:gd name="connsiteY3" fmla="*/ 29690 h 6035503"/>
                <a:gd name="connsiteX4" fmla="*/ 2564406 w 3581400"/>
                <a:gd name="connsiteY4" fmla="*/ 38101 h 6035503"/>
                <a:gd name="connsiteX5" fmla="*/ 3581400 w 3581400"/>
                <a:gd name="connsiteY5" fmla="*/ 1148257 h 6035503"/>
                <a:gd name="connsiteX6" fmla="*/ 3581400 w 3581400"/>
                <a:gd name="connsiteY6" fmla="*/ 4886687 h 6035503"/>
                <a:gd name="connsiteX7" fmla="*/ 2573188 w 3581400"/>
                <a:gd name="connsiteY7" fmla="*/ 5996035 h 6035503"/>
                <a:gd name="connsiteX8" fmla="*/ 2529659 w 3581400"/>
                <a:gd name="connsiteY8" fmla="*/ 6000207 h 6035503"/>
                <a:gd name="connsiteX9" fmla="*/ 1051741 w 3581400"/>
                <a:gd name="connsiteY9" fmla="*/ 6000207 h 6035503"/>
                <a:gd name="connsiteX10" fmla="*/ 1008212 w 3581400"/>
                <a:gd name="connsiteY10" fmla="*/ 5996035 h 6035503"/>
                <a:gd name="connsiteX11" fmla="*/ 0 w 3581400"/>
                <a:gd name="connsiteY11" fmla="*/ 4886687 h 6035503"/>
                <a:gd name="connsiteX12" fmla="*/ 0 w 3581400"/>
                <a:gd name="connsiteY12" fmla="*/ 1148257 h 603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81400" h="6035503">
                  <a:moveTo>
                    <a:pt x="0" y="1148257"/>
                  </a:moveTo>
                  <a:cubicBezTo>
                    <a:pt x="0" y="570541"/>
                    <a:pt x="441486" y="88611"/>
                    <a:pt x="1016994" y="38101"/>
                  </a:cubicBezTo>
                  <a:lnTo>
                    <a:pt x="1112825" y="29690"/>
                  </a:lnTo>
                  <a:cubicBezTo>
                    <a:pt x="1563872" y="-9897"/>
                    <a:pt x="2017528" y="-9897"/>
                    <a:pt x="2468575" y="29690"/>
                  </a:cubicBezTo>
                  <a:lnTo>
                    <a:pt x="2564406" y="38101"/>
                  </a:lnTo>
                  <a:cubicBezTo>
                    <a:pt x="3139916" y="88611"/>
                    <a:pt x="3581400" y="570541"/>
                    <a:pt x="3581400" y="1148257"/>
                  </a:cubicBezTo>
                  <a:lnTo>
                    <a:pt x="3581400" y="4886687"/>
                  </a:lnTo>
                  <a:cubicBezTo>
                    <a:pt x="3581400" y="5461025"/>
                    <a:pt x="3144908" y="5941304"/>
                    <a:pt x="2573188" y="5996035"/>
                  </a:cubicBezTo>
                  <a:lnTo>
                    <a:pt x="2529659" y="6000207"/>
                  </a:lnTo>
                  <a:cubicBezTo>
                    <a:pt x="2038140" y="6047270"/>
                    <a:pt x="1543260" y="6047270"/>
                    <a:pt x="1051741" y="6000207"/>
                  </a:cubicBezTo>
                  <a:lnTo>
                    <a:pt x="1008212" y="5996035"/>
                  </a:lnTo>
                  <a:cubicBezTo>
                    <a:pt x="436489" y="5941304"/>
                    <a:pt x="0" y="5461025"/>
                    <a:pt x="0" y="4886687"/>
                  </a:cubicBezTo>
                  <a:lnTo>
                    <a:pt x="0" y="1148257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8" name="Graphic 17">
              <a:extLst>
                <a:ext uri="{FF2B5EF4-FFF2-40B4-BE49-F238E27FC236}">
                  <a16:creationId xmlns:a16="http://schemas.microsoft.com/office/drawing/2014/main" id="{F62AA194-B158-4666-9B54-B6F31A9F82C9}"/>
                </a:ext>
              </a:extLst>
            </p:cNvPr>
            <p:cNvSpPr/>
            <p:nvPr/>
          </p:nvSpPr>
          <p:spPr>
            <a:xfrm>
              <a:off x="5761038" y="1738590"/>
              <a:ext cx="2394962" cy="4036074"/>
            </a:xfrm>
            <a:custGeom>
              <a:avLst/>
              <a:gdLst>
                <a:gd name="connsiteX0" fmla="*/ 0 w 3581400"/>
                <a:gd name="connsiteY0" fmla="*/ 1148257 h 6035503"/>
                <a:gd name="connsiteX1" fmla="*/ 1016994 w 3581400"/>
                <a:gd name="connsiteY1" fmla="*/ 38101 h 6035503"/>
                <a:gd name="connsiteX2" fmla="*/ 1112825 w 3581400"/>
                <a:gd name="connsiteY2" fmla="*/ 29690 h 6035503"/>
                <a:gd name="connsiteX3" fmla="*/ 2468575 w 3581400"/>
                <a:gd name="connsiteY3" fmla="*/ 29690 h 6035503"/>
                <a:gd name="connsiteX4" fmla="*/ 2564406 w 3581400"/>
                <a:gd name="connsiteY4" fmla="*/ 38101 h 6035503"/>
                <a:gd name="connsiteX5" fmla="*/ 3581400 w 3581400"/>
                <a:gd name="connsiteY5" fmla="*/ 1148257 h 6035503"/>
                <a:gd name="connsiteX6" fmla="*/ 3581400 w 3581400"/>
                <a:gd name="connsiteY6" fmla="*/ 4886687 h 6035503"/>
                <a:gd name="connsiteX7" fmla="*/ 2573188 w 3581400"/>
                <a:gd name="connsiteY7" fmla="*/ 5996035 h 6035503"/>
                <a:gd name="connsiteX8" fmla="*/ 2529659 w 3581400"/>
                <a:gd name="connsiteY8" fmla="*/ 6000207 h 6035503"/>
                <a:gd name="connsiteX9" fmla="*/ 1051741 w 3581400"/>
                <a:gd name="connsiteY9" fmla="*/ 6000207 h 6035503"/>
                <a:gd name="connsiteX10" fmla="*/ 1008212 w 3581400"/>
                <a:gd name="connsiteY10" fmla="*/ 5996035 h 6035503"/>
                <a:gd name="connsiteX11" fmla="*/ 0 w 3581400"/>
                <a:gd name="connsiteY11" fmla="*/ 4886687 h 6035503"/>
                <a:gd name="connsiteX12" fmla="*/ 0 w 3581400"/>
                <a:gd name="connsiteY12" fmla="*/ 1148257 h 603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81400" h="6035503">
                  <a:moveTo>
                    <a:pt x="0" y="1148257"/>
                  </a:moveTo>
                  <a:cubicBezTo>
                    <a:pt x="0" y="570541"/>
                    <a:pt x="441486" y="88611"/>
                    <a:pt x="1016994" y="38101"/>
                  </a:cubicBezTo>
                  <a:lnTo>
                    <a:pt x="1112825" y="29690"/>
                  </a:lnTo>
                  <a:cubicBezTo>
                    <a:pt x="1563872" y="-9897"/>
                    <a:pt x="2017528" y="-9897"/>
                    <a:pt x="2468575" y="29690"/>
                  </a:cubicBezTo>
                  <a:lnTo>
                    <a:pt x="2564406" y="38101"/>
                  </a:lnTo>
                  <a:cubicBezTo>
                    <a:pt x="3139916" y="88611"/>
                    <a:pt x="3581400" y="570541"/>
                    <a:pt x="3581400" y="1148257"/>
                  </a:cubicBezTo>
                  <a:lnTo>
                    <a:pt x="3581400" y="4886687"/>
                  </a:lnTo>
                  <a:cubicBezTo>
                    <a:pt x="3581400" y="5461025"/>
                    <a:pt x="3144908" y="5941304"/>
                    <a:pt x="2573188" y="5996035"/>
                  </a:cubicBezTo>
                  <a:lnTo>
                    <a:pt x="2529659" y="6000207"/>
                  </a:lnTo>
                  <a:cubicBezTo>
                    <a:pt x="2038140" y="6047270"/>
                    <a:pt x="1543260" y="6047270"/>
                    <a:pt x="1051741" y="6000207"/>
                  </a:cubicBezTo>
                  <a:lnTo>
                    <a:pt x="1008212" y="5996035"/>
                  </a:lnTo>
                  <a:cubicBezTo>
                    <a:pt x="436489" y="5941304"/>
                    <a:pt x="0" y="5461025"/>
                    <a:pt x="0" y="4886687"/>
                  </a:cubicBezTo>
                  <a:lnTo>
                    <a:pt x="0" y="11482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E0853C9F-47BE-4B4F-A995-86E41D2725C9}"/>
              </a:ext>
            </a:extLst>
          </p:cNvPr>
          <p:cNvSpPr txBox="1"/>
          <p:nvPr/>
        </p:nvSpPr>
        <p:spPr>
          <a:xfrm>
            <a:off x="3856906" y="3146033"/>
            <a:ext cx="142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02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E6A013-9BBC-4D2B-BD64-0446FEC4AA4B}"/>
              </a:ext>
            </a:extLst>
          </p:cNvPr>
          <p:cNvSpPr txBox="1"/>
          <p:nvPr/>
        </p:nvSpPr>
        <p:spPr>
          <a:xfrm>
            <a:off x="3856906" y="2853636"/>
            <a:ext cx="178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Objective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030C61B-C956-4E8B-9C64-FEC24939BCC0}"/>
              </a:ext>
            </a:extLst>
          </p:cNvPr>
          <p:cNvSpPr/>
          <p:nvPr/>
        </p:nvSpPr>
        <p:spPr>
          <a:xfrm>
            <a:off x="3856907" y="5001820"/>
            <a:ext cx="1916300" cy="62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taken.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F4A5081-2D4D-4955-BA2F-D80923EB458C}"/>
              </a:ext>
            </a:extLst>
          </p:cNvPr>
          <p:cNvGrpSpPr/>
          <p:nvPr/>
        </p:nvGrpSpPr>
        <p:grpSpPr>
          <a:xfrm>
            <a:off x="6280438" y="2390200"/>
            <a:ext cx="2193011" cy="3695739"/>
            <a:chOff x="5761038" y="1738590"/>
            <a:chExt cx="2394962" cy="4036074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94" name="Graphic 17">
              <a:extLst>
                <a:ext uri="{FF2B5EF4-FFF2-40B4-BE49-F238E27FC236}">
                  <a16:creationId xmlns:a16="http://schemas.microsoft.com/office/drawing/2014/main" id="{A93F2AE5-E02C-4EC2-B30A-2BAE0FD06AAC}"/>
                </a:ext>
              </a:extLst>
            </p:cNvPr>
            <p:cNvSpPr/>
            <p:nvPr/>
          </p:nvSpPr>
          <p:spPr>
            <a:xfrm>
              <a:off x="5761038" y="1738590"/>
              <a:ext cx="2394962" cy="4036074"/>
            </a:xfrm>
            <a:custGeom>
              <a:avLst/>
              <a:gdLst>
                <a:gd name="connsiteX0" fmla="*/ 0 w 3581400"/>
                <a:gd name="connsiteY0" fmla="*/ 1148257 h 6035503"/>
                <a:gd name="connsiteX1" fmla="*/ 1016994 w 3581400"/>
                <a:gd name="connsiteY1" fmla="*/ 38101 h 6035503"/>
                <a:gd name="connsiteX2" fmla="*/ 1112825 w 3581400"/>
                <a:gd name="connsiteY2" fmla="*/ 29690 h 6035503"/>
                <a:gd name="connsiteX3" fmla="*/ 2468575 w 3581400"/>
                <a:gd name="connsiteY3" fmla="*/ 29690 h 6035503"/>
                <a:gd name="connsiteX4" fmla="*/ 2564406 w 3581400"/>
                <a:gd name="connsiteY4" fmla="*/ 38101 h 6035503"/>
                <a:gd name="connsiteX5" fmla="*/ 3581400 w 3581400"/>
                <a:gd name="connsiteY5" fmla="*/ 1148257 h 6035503"/>
                <a:gd name="connsiteX6" fmla="*/ 3581400 w 3581400"/>
                <a:gd name="connsiteY6" fmla="*/ 4886687 h 6035503"/>
                <a:gd name="connsiteX7" fmla="*/ 2573188 w 3581400"/>
                <a:gd name="connsiteY7" fmla="*/ 5996035 h 6035503"/>
                <a:gd name="connsiteX8" fmla="*/ 2529659 w 3581400"/>
                <a:gd name="connsiteY8" fmla="*/ 6000207 h 6035503"/>
                <a:gd name="connsiteX9" fmla="*/ 1051741 w 3581400"/>
                <a:gd name="connsiteY9" fmla="*/ 6000207 h 6035503"/>
                <a:gd name="connsiteX10" fmla="*/ 1008212 w 3581400"/>
                <a:gd name="connsiteY10" fmla="*/ 5996035 h 6035503"/>
                <a:gd name="connsiteX11" fmla="*/ 0 w 3581400"/>
                <a:gd name="connsiteY11" fmla="*/ 4886687 h 6035503"/>
                <a:gd name="connsiteX12" fmla="*/ 0 w 3581400"/>
                <a:gd name="connsiteY12" fmla="*/ 1148257 h 603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81400" h="6035503">
                  <a:moveTo>
                    <a:pt x="0" y="1148257"/>
                  </a:moveTo>
                  <a:cubicBezTo>
                    <a:pt x="0" y="570541"/>
                    <a:pt x="441486" y="88611"/>
                    <a:pt x="1016994" y="38101"/>
                  </a:cubicBezTo>
                  <a:lnTo>
                    <a:pt x="1112825" y="29690"/>
                  </a:lnTo>
                  <a:cubicBezTo>
                    <a:pt x="1563872" y="-9897"/>
                    <a:pt x="2017528" y="-9897"/>
                    <a:pt x="2468575" y="29690"/>
                  </a:cubicBezTo>
                  <a:lnTo>
                    <a:pt x="2564406" y="38101"/>
                  </a:lnTo>
                  <a:cubicBezTo>
                    <a:pt x="3139916" y="88611"/>
                    <a:pt x="3581400" y="570541"/>
                    <a:pt x="3581400" y="1148257"/>
                  </a:cubicBezTo>
                  <a:lnTo>
                    <a:pt x="3581400" y="4886687"/>
                  </a:lnTo>
                  <a:cubicBezTo>
                    <a:pt x="3581400" y="5461025"/>
                    <a:pt x="3144908" y="5941304"/>
                    <a:pt x="2573188" y="5996035"/>
                  </a:cubicBezTo>
                  <a:lnTo>
                    <a:pt x="2529659" y="6000207"/>
                  </a:lnTo>
                  <a:cubicBezTo>
                    <a:pt x="2038140" y="6047270"/>
                    <a:pt x="1543260" y="6047270"/>
                    <a:pt x="1051741" y="6000207"/>
                  </a:cubicBezTo>
                  <a:lnTo>
                    <a:pt x="1008212" y="5996035"/>
                  </a:lnTo>
                  <a:cubicBezTo>
                    <a:pt x="436489" y="5941304"/>
                    <a:pt x="0" y="5461025"/>
                    <a:pt x="0" y="4886687"/>
                  </a:cubicBezTo>
                  <a:lnTo>
                    <a:pt x="0" y="1148257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5" name="Graphic 17">
              <a:extLst>
                <a:ext uri="{FF2B5EF4-FFF2-40B4-BE49-F238E27FC236}">
                  <a16:creationId xmlns:a16="http://schemas.microsoft.com/office/drawing/2014/main" id="{62801E4D-A550-4CFA-891F-8C286C3EB1CF}"/>
                </a:ext>
              </a:extLst>
            </p:cNvPr>
            <p:cNvSpPr/>
            <p:nvPr/>
          </p:nvSpPr>
          <p:spPr>
            <a:xfrm>
              <a:off x="5761038" y="1738590"/>
              <a:ext cx="2394962" cy="4036074"/>
            </a:xfrm>
            <a:custGeom>
              <a:avLst/>
              <a:gdLst>
                <a:gd name="connsiteX0" fmla="*/ 0 w 3581400"/>
                <a:gd name="connsiteY0" fmla="*/ 1148257 h 6035503"/>
                <a:gd name="connsiteX1" fmla="*/ 1016994 w 3581400"/>
                <a:gd name="connsiteY1" fmla="*/ 38101 h 6035503"/>
                <a:gd name="connsiteX2" fmla="*/ 1112825 w 3581400"/>
                <a:gd name="connsiteY2" fmla="*/ 29690 h 6035503"/>
                <a:gd name="connsiteX3" fmla="*/ 2468575 w 3581400"/>
                <a:gd name="connsiteY3" fmla="*/ 29690 h 6035503"/>
                <a:gd name="connsiteX4" fmla="*/ 2564406 w 3581400"/>
                <a:gd name="connsiteY4" fmla="*/ 38101 h 6035503"/>
                <a:gd name="connsiteX5" fmla="*/ 3581400 w 3581400"/>
                <a:gd name="connsiteY5" fmla="*/ 1148257 h 6035503"/>
                <a:gd name="connsiteX6" fmla="*/ 3581400 w 3581400"/>
                <a:gd name="connsiteY6" fmla="*/ 4886687 h 6035503"/>
                <a:gd name="connsiteX7" fmla="*/ 2573188 w 3581400"/>
                <a:gd name="connsiteY7" fmla="*/ 5996035 h 6035503"/>
                <a:gd name="connsiteX8" fmla="*/ 2529659 w 3581400"/>
                <a:gd name="connsiteY8" fmla="*/ 6000207 h 6035503"/>
                <a:gd name="connsiteX9" fmla="*/ 1051741 w 3581400"/>
                <a:gd name="connsiteY9" fmla="*/ 6000207 h 6035503"/>
                <a:gd name="connsiteX10" fmla="*/ 1008212 w 3581400"/>
                <a:gd name="connsiteY10" fmla="*/ 5996035 h 6035503"/>
                <a:gd name="connsiteX11" fmla="*/ 0 w 3581400"/>
                <a:gd name="connsiteY11" fmla="*/ 4886687 h 6035503"/>
                <a:gd name="connsiteX12" fmla="*/ 0 w 3581400"/>
                <a:gd name="connsiteY12" fmla="*/ 1148257 h 603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81400" h="6035503">
                  <a:moveTo>
                    <a:pt x="0" y="1148257"/>
                  </a:moveTo>
                  <a:cubicBezTo>
                    <a:pt x="0" y="570541"/>
                    <a:pt x="441486" y="88611"/>
                    <a:pt x="1016994" y="38101"/>
                  </a:cubicBezTo>
                  <a:lnTo>
                    <a:pt x="1112825" y="29690"/>
                  </a:lnTo>
                  <a:cubicBezTo>
                    <a:pt x="1563872" y="-9897"/>
                    <a:pt x="2017528" y="-9897"/>
                    <a:pt x="2468575" y="29690"/>
                  </a:cubicBezTo>
                  <a:lnTo>
                    <a:pt x="2564406" y="38101"/>
                  </a:lnTo>
                  <a:cubicBezTo>
                    <a:pt x="3139916" y="88611"/>
                    <a:pt x="3581400" y="570541"/>
                    <a:pt x="3581400" y="1148257"/>
                  </a:cubicBezTo>
                  <a:lnTo>
                    <a:pt x="3581400" y="4886687"/>
                  </a:lnTo>
                  <a:cubicBezTo>
                    <a:pt x="3581400" y="5461025"/>
                    <a:pt x="3144908" y="5941304"/>
                    <a:pt x="2573188" y="5996035"/>
                  </a:cubicBezTo>
                  <a:lnTo>
                    <a:pt x="2529659" y="6000207"/>
                  </a:lnTo>
                  <a:cubicBezTo>
                    <a:pt x="2038140" y="6047270"/>
                    <a:pt x="1543260" y="6047270"/>
                    <a:pt x="1051741" y="6000207"/>
                  </a:cubicBezTo>
                  <a:lnTo>
                    <a:pt x="1008212" y="5996035"/>
                  </a:lnTo>
                  <a:cubicBezTo>
                    <a:pt x="436489" y="5941304"/>
                    <a:pt x="0" y="5461025"/>
                    <a:pt x="0" y="4886687"/>
                  </a:cubicBezTo>
                  <a:lnTo>
                    <a:pt x="0" y="11482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A71F2893-0D24-44D4-98ED-7A53B3F01653}"/>
              </a:ext>
            </a:extLst>
          </p:cNvPr>
          <p:cNvSpPr txBox="1"/>
          <p:nvPr/>
        </p:nvSpPr>
        <p:spPr>
          <a:xfrm>
            <a:off x="6418793" y="3146033"/>
            <a:ext cx="142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03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D7AAFEB-06F4-4769-AE29-60F3D187013C}"/>
              </a:ext>
            </a:extLst>
          </p:cNvPr>
          <p:cNvSpPr txBox="1"/>
          <p:nvPr/>
        </p:nvSpPr>
        <p:spPr>
          <a:xfrm>
            <a:off x="6418793" y="2853636"/>
            <a:ext cx="178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Objective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3AEF55-8D8F-4083-9DF7-915B3AC78595}"/>
              </a:ext>
            </a:extLst>
          </p:cNvPr>
          <p:cNvSpPr/>
          <p:nvPr/>
        </p:nvSpPr>
        <p:spPr>
          <a:xfrm>
            <a:off x="6418794" y="5001820"/>
            <a:ext cx="1916300" cy="62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taken.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0699B66-9E82-4472-939B-19BB90779023}"/>
              </a:ext>
            </a:extLst>
          </p:cNvPr>
          <p:cNvGrpSpPr/>
          <p:nvPr/>
        </p:nvGrpSpPr>
        <p:grpSpPr>
          <a:xfrm>
            <a:off x="8842325" y="2390200"/>
            <a:ext cx="2193011" cy="3695739"/>
            <a:chOff x="5761038" y="1738590"/>
            <a:chExt cx="2394962" cy="4036074"/>
          </a:xfrm>
          <a:solidFill>
            <a:schemeClr val="bg1"/>
          </a:solidFill>
        </p:grpSpPr>
        <p:sp>
          <p:nvSpPr>
            <p:cNvPr id="101" name="Graphic 17">
              <a:extLst>
                <a:ext uri="{FF2B5EF4-FFF2-40B4-BE49-F238E27FC236}">
                  <a16:creationId xmlns:a16="http://schemas.microsoft.com/office/drawing/2014/main" id="{2420E445-2FEC-47AE-B2A3-C5B37E0A481D}"/>
                </a:ext>
              </a:extLst>
            </p:cNvPr>
            <p:cNvSpPr/>
            <p:nvPr/>
          </p:nvSpPr>
          <p:spPr>
            <a:xfrm>
              <a:off x="5761038" y="1738590"/>
              <a:ext cx="2394962" cy="4036074"/>
            </a:xfrm>
            <a:custGeom>
              <a:avLst/>
              <a:gdLst>
                <a:gd name="connsiteX0" fmla="*/ 0 w 3581400"/>
                <a:gd name="connsiteY0" fmla="*/ 1148257 h 6035503"/>
                <a:gd name="connsiteX1" fmla="*/ 1016994 w 3581400"/>
                <a:gd name="connsiteY1" fmla="*/ 38101 h 6035503"/>
                <a:gd name="connsiteX2" fmla="*/ 1112825 w 3581400"/>
                <a:gd name="connsiteY2" fmla="*/ 29690 h 6035503"/>
                <a:gd name="connsiteX3" fmla="*/ 2468575 w 3581400"/>
                <a:gd name="connsiteY3" fmla="*/ 29690 h 6035503"/>
                <a:gd name="connsiteX4" fmla="*/ 2564406 w 3581400"/>
                <a:gd name="connsiteY4" fmla="*/ 38101 h 6035503"/>
                <a:gd name="connsiteX5" fmla="*/ 3581400 w 3581400"/>
                <a:gd name="connsiteY5" fmla="*/ 1148257 h 6035503"/>
                <a:gd name="connsiteX6" fmla="*/ 3581400 w 3581400"/>
                <a:gd name="connsiteY6" fmla="*/ 4886687 h 6035503"/>
                <a:gd name="connsiteX7" fmla="*/ 2573188 w 3581400"/>
                <a:gd name="connsiteY7" fmla="*/ 5996035 h 6035503"/>
                <a:gd name="connsiteX8" fmla="*/ 2529659 w 3581400"/>
                <a:gd name="connsiteY8" fmla="*/ 6000207 h 6035503"/>
                <a:gd name="connsiteX9" fmla="*/ 1051741 w 3581400"/>
                <a:gd name="connsiteY9" fmla="*/ 6000207 h 6035503"/>
                <a:gd name="connsiteX10" fmla="*/ 1008212 w 3581400"/>
                <a:gd name="connsiteY10" fmla="*/ 5996035 h 6035503"/>
                <a:gd name="connsiteX11" fmla="*/ 0 w 3581400"/>
                <a:gd name="connsiteY11" fmla="*/ 4886687 h 6035503"/>
                <a:gd name="connsiteX12" fmla="*/ 0 w 3581400"/>
                <a:gd name="connsiteY12" fmla="*/ 1148257 h 603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81400" h="6035503">
                  <a:moveTo>
                    <a:pt x="0" y="1148257"/>
                  </a:moveTo>
                  <a:cubicBezTo>
                    <a:pt x="0" y="570541"/>
                    <a:pt x="441486" y="88611"/>
                    <a:pt x="1016994" y="38101"/>
                  </a:cubicBezTo>
                  <a:lnTo>
                    <a:pt x="1112825" y="29690"/>
                  </a:lnTo>
                  <a:cubicBezTo>
                    <a:pt x="1563872" y="-9897"/>
                    <a:pt x="2017528" y="-9897"/>
                    <a:pt x="2468575" y="29690"/>
                  </a:cubicBezTo>
                  <a:lnTo>
                    <a:pt x="2564406" y="38101"/>
                  </a:lnTo>
                  <a:cubicBezTo>
                    <a:pt x="3139916" y="88611"/>
                    <a:pt x="3581400" y="570541"/>
                    <a:pt x="3581400" y="1148257"/>
                  </a:cubicBezTo>
                  <a:lnTo>
                    <a:pt x="3581400" y="4886687"/>
                  </a:lnTo>
                  <a:cubicBezTo>
                    <a:pt x="3581400" y="5461025"/>
                    <a:pt x="3144908" y="5941304"/>
                    <a:pt x="2573188" y="5996035"/>
                  </a:cubicBezTo>
                  <a:lnTo>
                    <a:pt x="2529659" y="6000207"/>
                  </a:lnTo>
                  <a:cubicBezTo>
                    <a:pt x="2038140" y="6047270"/>
                    <a:pt x="1543260" y="6047270"/>
                    <a:pt x="1051741" y="6000207"/>
                  </a:cubicBezTo>
                  <a:lnTo>
                    <a:pt x="1008212" y="5996035"/>
                  </a:lnTo>
                  <a:cubicBezTo>
                    <a:pt x="436489" y="5941304"/>
                    <a:pt x="0" y="5461025"/>
                    <a:pt x="0" y="4886687"/>
                  </a:cubicBezTo>
                  <a:lnTo>
                    <a:pt x="0" y="1148257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2" name="Graphic 17">
              <a:extLst>
                <a:ext uri="{FF2B5EF4-FFF2-40B4-BE49-F238E27FC236}">
                  <a16:creationId xmlns:a16="http://schemas.microsoft.com/office/drawing/2014/main" id="{0AC24695-7472-46C5-A2AA-F2E310778E60}"/>
                </a:ext>
              </a:extLst>
            </p:cNvPr>
            <p:cNvSpPr/>
            <p:nvPr/>
          </p:nvSpPr>
          <p:spPr>
            <a:xfrm>
              <a:off x="5761038" y="1738590"/>
              <a:ext cx="2394962" cy="4036074"/>
            </a:xfrm>
            <a:custGeom>
              <a:avLst/>
              <a:gdLst>
                <a:gd name="connsiteX0" fmla="*/ 0 w 3581400"/>
                <a:gd name="connsiteY0" fmla="*/ 1148257 h 6035503"/>
                <a:gd name="connsiteX1" fmla="*/ 1016994 w 3581400"/>
                <a:gd name="connsiteY1" fmla="*/ 38101 h 6035503"/>
                <a:gd name="connsiteX2" fmla="*/ 1112825 w 3581400"/>
                <a:gd name="connsiteY2" fmla="*/ 29690 h 6035503"/>
                <a:gd name="connsiteX3" fmla="*/ 2468575 w 3581400"/>
                <a:gd name="connsiteY3" fmla="*/ 29690 h 6035503"/>
                <a:gd name="connsiteX4" fmla="*/ 2564406 w 3581400"/>
                <a:gd name="connsiteY4" fmla="*/ 38101 h 6035503"/>
                <a:gd name="connsiteX5" fmla="*/ 3581400 w 3581400"/>
                <a:gd name="connsiteY5" fmla="*/ 1148257 h 6035503"/>
                <a:gd name="connsiteX6" fmla="*/ 3581400 w 3581400"/>
                <a:gd name="connsiteY6" fmla="*/ 4886687 h 6035503"/>
                <a:gd name="connsiteX7" fmla="*/ 2573188 w 3581400"/>
                <a:gd name="connsiteY7" fmla="*/ 5996035 h 6035503"/>
                <a:gd name="connsiteX8" fmla="*/ 2529659 w 3581400"/>
                <a:gd name="connsiteY8" fmla="*/ 6000207 h 6035503"/>
                <a:gd name="connsiteX9" fmla="*/ 1051741 w 3581400"/>
                <a:gd name="connsiteY9" fmla="*/ 6000207 h 6035503"/>
                <a:gd name="connsiteX10" fmla="*/ 1008212 w 3581400"/>
                <a:gd name="connsiteY10" fmla="*/ 5996035 h 6035503"/>
                <a:gd name="connsiteX11" fmla="*/ 0 w 3581400"/>
                <a:gd name="connsiteY11" fmla="*/ 4886687 h 6035503"/>
                <a:gd name="connsiteX12" fmla="*/ 0 w 3581400"/>
                <a:gd name="connsiteY12" fmla="*/ 1148257 h 603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81400" h="6035503">
                  <a:moveTo>
                    <a:pt x="0" y="1148257"/>
                  </a:moveTo>
                  <a:cubicBezTo>
                    <a:pt x="0" y="570541"/>
                    <a:pt x="441486" y="88611"/>
                    <a:pt x="1016994" y="38101"/>
                  </a:cubicBezTo>
                  <a:lnTo>
                    <a:pt x="1112825" y="29690"/>
                  </a:lnTo>
                  <a:cubicBezTo>
                    <a:pt x="1563872" y="-9897"/>
                    <a:pt x="2017528" y="-9897"/>
                    <a:pt x="2468575" y="29690"/>
                  </a:cubicBezTo>
                  <a:lnTo>
                    <a:pt x="2564406" y="38101"/>
                  </a:lnTo>
                  <a:cubicBezTo>
                    <a:pt x="3139916" y="88611"/>
                    <a:pt x="3581400" y="570541"/>
                    <a:pt x="3581400" y="1148257"/>
                  </a:cubicBezTo>
                  <a:lnTo>
                    <a:pt x="3581400" y="4886687"/>
                  </a:lnTo>
                  <a:cubicBezTo>
                    <a:pt x="3581400" y="5461025"/>
                    <a:pt x="3144908" y="5941304"/>
                    <a:pt x="2573188" y="5996035"/>
                  </a:cubicBezTo>
                  <a:lnTo>
                    <a:pt x="2529659" y="6000207"/>
                  </a:lnTo>
                  <a:cubicBezTo>
                    <a:pt x="2038140" y="6047270"/>
                    <a:pt x="1543260" y="6047270"/>
                    <a:pt x="1051741" y="6000207"/>
                  </a:cubicBezTo>
                  <a:lnTo>
                    <a:pt x="1008212" y="5996035"/>
                  </a:lnTo>
                  <a:cubicBezTo>
                    <a:pt x="436489" y="5941304"/>
                    <a:pt x="0" y="5461025"/>
                    <a:pt x="0" y="4886687"/>
                  </a:cubicBezTo>
                  <a:lnTo>
                    <a:pt x="0" y="11482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90FEB0DB-6224-46DC-98B2-1CA141F8B825}"/>
              </a:ext>
            </a:extLst>
          </p:cNvPr>
          <p:cNvSpPr txBox="1"/>
          <p:nvPr/>
        </p:nvSpPr>
        <p:spPr>
          <a:xfrm>
            <a:off x="8980680" y="3146033"/>
            <a:ext cx="142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04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6D0C635-CCE3-4D13-AC36-E0E8498D38BE}"/>
              </a:ext>
            </a:extLst>
          </p:cNvPr>
          <p:cNvSpPr txBox="1"/>
          <p:nvPr/>
        </p:nvSpPr>
        <p:spPr>
          <a:xfrm>
            <a:off x="8980680" y="2853636"/>
            <a:ext cx="178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Objective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4149DCD-A2EA-4545-B7F2-DCCEEC8F7641}"/>
              </a:ext>
            </a:extLst>
          </p:cNvPr>
          <p:cNvSpPr/>
          <p:nvPr/>
        </p:nvSpPr>
        <p:spPr>
          <a:xfrm>
            <a:off x="8980681" y="5001820"/>
            <a:ext cx="1916300" cy="62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taken.</a:t>
            </a:r>
          </a:p>
        </p:txBody>
      </p:sp>
    </p:spTree>
    <p:extLst>
      <p:ext uri="{BB962C8B-B14F-4D97-AF65-F5344CB8AC3E}">
        <p14:creationId xmlns:p14="http://schemas.microsoft.com/office/powerpoint/2010/main" val="1734640216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decel="10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0 L 0 0.07778 " pathEditMode="relative" rAng="0" ptsTypes="AA">
                                          <p:cBhvr>
                                            <p:cTn id="33" dur="750" spd="-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4" dur="1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5" dur="1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9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3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6" dur="12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7" dur="12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0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4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5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8" dur="1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9" dur="1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4" fill="hold" grpId="0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2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3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4" fill="hold" grpId="0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6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7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4" fill="hold" grpId="0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0" dur="1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1" dur="1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10" grpId="0"/>
          <p:bldP spid="11" grpId="0"/>
          <p:bldP spid="77" grpId="0"/>
          <p:bldP spid="78" grpId="0"/>
          <p:bldP spid="79" grpId="0"/>
          <p:bldP spid="84" grpId="0"/>
          <p:bldP spid="85" grpId="0"/>
          <p:bldP spid="86" grpId="0"/>
          <p:bldP spid="91" grpId="0"/>
          <p:bldP spid="92" grpId="0"/>
          <p:bldP spid="93" grpId="0"/>
          <p:bldP spid="98" grpId="0"/>
          <p:bldP spid="99" grpId="0"/>
          <p:bldP spid="10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decel="10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0 L 0 0.07778 " pathEditMode="relative" rAng="0" ptsTypes="AA">
                                          <p:cBhvr>
                                            <p:cTn id="33" dur="750" spd="-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2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1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1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1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1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10" grpId="0"/>
          <p:bldP spid="11" grpId="0"/>
          <p:bldP spid="77" grpId="0"/>
          <p:bldP spid="78" grpId="0"/>
          <p:bldP spid="79" grpId="0"/>
          <p:bldP spid="84" grpId="0"/>
          <p:bldP spid="85" grpId="0"/>
          <p:bldP spid="86" grpId="0"/>
          <p:bldP spid="91" grpId="0"/>
          <p:bldP spid="92" grpId="0"/>
          <p:bldP spid="93" grpId="0"/>
          <p:bldP spid="98" grpId="0"/>
          <p:bldP spid="99" grpId="0"/>
          <p:bldP spid="100" grpId="0"/>
        </p:bldLst>
      </p:timing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5E8586E-955E-4358-A792-3EC9BE71A18D}"/>
              </a:ext>
            </a:extLst>
          </p:cNvPr>
          <p:cNvGrpSpPr/>
          <p:nvPr/>
        </p:nvGrpSpPr>
        <p:grpSpPr>
          <a:xfrm>
            <a:off x="6552810" y="1202856"/>
            <a:ext cx="4126693" cy="1210844"/>
            <a:chOff x="7666240" y="3713487"/>
            <a:chExt cx="4126693" cy="12108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F87158F-A11A-41E7-A239-8A8943381AB9}"/>
                </a:ext>
              </a:extLst>
            </p:cNvPr>
            <p:cNvSpPr/>
            <p:nvPr/>
          </p:nvSpPr>
          <p:spPr>
            <a:xfrm>
              <a:off x="7666241" y="4082819"/>
              <a:ext cx="4126692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FCE58-9187-4A57-B2A6-D244D34189FA}"/>
                </a:ext>
              </a:extLst>
            </p:cNvPr>
            <p:cNvSpPr txBox="1"/>
            <p:nvPr/>
          </p:nvSpPr>
          <p:spPr>
            <a:xfrm>
              <a:off x="7666240" y="3713487"/>
              <a:ext cx="329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Summary title one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3AE6FE8-9295-4C88-8076-7FBA13220FC5}"/>
              </a:ext>
            </a:extLst>
          </p:cNvPr>
          <p:cNvSpPr/>
          <p:nvPr/>
        </p:nvSpPr>
        <p:spPr>
          <a:xfrm>
            <a:off x="6552810" y="2593845"/>
            <a:ext cx="3364486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🌍 </a:t>
            </a:r>
            <a:r>
              <a:rPr lang="en-US" sz="14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yourwebsite.com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7FA3B3-2D94-446A-8BF7-99D70E435184}"/>
              </a:ext>
            </a:extLst>
          </p:cNvPr>
          <p:cNvGrpSpPr/>
          <p:nvPr/>
        </p:nvGrpSpPr>
        <p:grpSpPr>
          <a:xfrm>
            <a:off x="1512498" y="3939706"/>
            <a:ext cx="4126692" cy="1210844"/>
            <a:chOff x="7666241" y="3713487"/>
            <a:chExt cx="4126692" cy="121084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F9034E-2FD9-435F-BE82-EC052394BFD2}"/>
                </a:ext>
              </a:extLst>
            </p:cNvPr>
            <p:cNvSpPr/>
            <p:nvPr/>
          </p:nvSpPr>
          <p:spPr>
            <a:xfrm>
              <a:off x="7666241" y="4082819"/>
              <a:ext cx="4126692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E4B3CA-2415-45F6-984E-A65EE3188053}"/>
                </a:ext>
              </a:extLst>
            </p:cNvPr>
            <p:cNvSpPr txBox="1"/>
            <p:nvPr/>
          </p:nvSpPr>
          <p:spPr>
            <a:xfrm>
              <a:off x="8501850" y="3713487"/>
              <a:ext cx="329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Summary title two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87C2A8F-06F4-4C09-9FAE-476CD662ACBB}"/>
              </a:ext>
            </a:extLst>
          </p:cNvPr>
          <p:cNvSpPr/>
          <p:nvPr/>
        </p:nvSpPr>
        <p:spPr>
          <a:xfrm>
            <a:off x="2274704" y="5330695"/>
            <a:ext cx="3364486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🌍 </a:t>
            </a:r>
            <a:r>
              <a:rPr lang="en-US" sz="14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yourwebsite.com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46EC64-4EB0-4E31-A585-E8BC858BFF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AB4B02-A46C-4621-B187-9B6E680BDE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935233-D224-4BA6-A2D1-5175523CD79C}"/>
              </a:ext>
            </a:extLst>
          </p:cNvPr>
          <p:cNvGrpSpPr/>
          <p:nvPr/>
        </p:nvGrpSpPr>
        <p:grpSpPr>
          <a:xfrm>
            <a:off x="1197093" y="2457566"/>
            <a:ext cx="811178" cy="811176"/>
            <a:chOff x="6263420" y="2116313"/>
            <a:chExt cx="840492" cy="84049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5365D3-DA0F-4AA0-9F88-DDF9DC914A67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39406A3-3F6F-4EB4-BFD7-DF96541D88D4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13AE0B-C090-4EC7-83E7-13A226121FE9}"/>
              </a:ext>
            </a:extLst>
          </p:cNvPr>
          <p:cNvGrpSpPr/>
          <p:nvPr/>
        </p:nvGrpSpPr>
        <p:grpSpPr>
          <a:xfrm>
            <a:off x="10183729" y="5194416"/>
            <a:ext cx="811178" cy="811176"/>
            <a:chOff x="6263420" y="2116313"/>
            <a:chExt cx="840492" cy="84049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FFFD8D8-E59B-4D09-9C14-77C621633573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9658B2-5C18-4F1D-AF5D-EE5C895ACED5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6926853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24" grpId="0"/>
        </p:bldLst>
      </p:timing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C05301-D865-4264-988C-727C282188CD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The 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7EF9B1-7008-40CC-9BF7-491FB15C0E45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23A91B-F4DC-44E0-9BEC-148F35F7AF44}"/>
              </a:ext>
            </a:extLst>
          </p:cNvPr>
          <p:cNvGrpSpPr/>
          <p:nvPr/>
        </p:nvGrpSpPr>
        <p:grpSpPr>
          <a:xfrm>
            <a:off x="1055687" y="2362364"/>
            <a:ext cx="10080626" cy="3803486"/>
            <a:chOff x="1055687" y="2362364"/>
            <a:chExt cx="10080626" cy="3803486"/>
          </a:xfr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</p:grpSpPr>
        <p:sp>
          <p:nvSpPr>
            <p:cNvPr id="8" name="Graphic 7">
              <a:extLst>
                <a:ext uri="{FF2B5EF4-FFF2-40B4-BE49-F238E27FC236}">
                  <a16:creationId xmlns:a16="http://schemas.microsoft.com/office/drawing/2014/main" id="{62EB3268-7A5D-42D1-9432-01B55436E9F9}"/>
                </a:ext>
              </a:extLst>
            </p:cNvPr>
            <p:cNvSpPr/>
            <p:nvPr/>
          </p:nvSpPr>
          <p:spPr>
            <a:xfrm>
              <a:off x="1055687" y="2362364"/>
              <a:ext cx="10080626" cy="3803486"/>
            </a:xfrm>
            <a:custGeom>
              <a:avLst/>
              <a:gdLst>
                <a:gd name="connsiteX0" fmla="*/ 0 w 12192000"/>
                <a:gd name="connsiteY0" fmla="*/ 999454 h 4600120"/>
                <a:gd name="connsiteX1" fmla="*/ 839668 w 12192000"/>
                <a:gd name="connsiteY1" fmla="*/ 123107 h 4600120"/>
                <a:gd name="connsiteX2" fmla="*/ 11351970 w 12192000"/>
                <a:gd name="connsiteY2" fmla="*/ 123327 h 4600120"/>
                <a:gd name="connsiteX3" fmla="*/ 12192000 w 12192000"/>
                <a:gd name="connsiteY3" fmla="*/ 999716 h 4600120"/>
                <a:gd name="connsiteX4" fmla="*/ 12192000 w 12192000"/>
                <a:gd name="connsiteY4" fmla="*/ 3608997 h 4600120"/>
                <a:gd name="connsiteX5" fmla="*/ 11349350 w 12192000"/>
                <a:gd name="connsiteY5" fmla="*/ 4485580 h 4600120"/>
                <a:gd name="connsiteX6" fmla="*/ 842373 w 12192000"/>
                <a:gd name="connsiteY6" fmla="*/ 4485765 h 4600120"/>
                <a:gd name="connsiteX7" fmla="*/ 0 w 12192000"/>
                <a:gd name="connsiteY7" fmla="*/ 3609213 h 4600120"/>
                <a:gd name="connsiteX8" fmla="*/ 0 w 12192000"/>
                <a:gd name="connsiteY8" fmla="*/ 999454 h 460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4600120">
                  <a:moveTo>
                    <a:pt x="0" y="999454"/>
                  </a:moveTo>
                  <a:cubicBezTo>
                    <a:pt x="0" y="529516"/>
                    <a:pt x="370129" y="142549"/>
                    <a:pt x="839668" y="123107"/>
                  </a:cubicBezTo>
                  <a:cubicBezTo>
                    <a:pt x="4806777" y="-41154"/>
                    <a:pt x="7360146" y="-40991"/>
                    <a:pt x="11351970" y="123327"/>
                  </a:cubicBezTo>
                  <a:cubicBezTo>
                    <a:pt x="11821616" y="142659"/>
                    <a:pt x="12192000" y="529673"/>
                    <a:pt x="12192000" y="999716"/>
                  </a:cubicBezTo>
                  <a:lnTo>
                    <a:pt x="12192000" y="3608997"/>
                  </a:lnTo>
                  <a:cubicBezTo>
                    <a:pt x="12192000" y="4080092"/>
                    <a:pt x="11820075" y="4467554"/>
                    <a:pt x="11349350" y="4485580"/>
                  </a:cubicBezTo>
                  <a:cubicBezTo>
                    <a:pt x="7361379" y="4638250"/>
                    <a:pt x="4805159" y="4638289"/>
                    <a:pt x="842373" y="4485765"/>
                  </a:cubicBezTo>
                  <a:cubicBezTo>
                    <a:pt x="371714" y="4467654"/>
                    <a:pt x="0" y="4080223"/>
                    <a:pt x="0" y="3609213"/>
                  </a:cubicBezTo>
                  <a:lnTo>
                    <a:pt x="0" y="99945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chemeClr val="accent6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" name="Graphic 7">
              <a:extLst>
                <a:ext uri="{FF2B5EF4-FFF2-40B4-BE49-F238E27FC236}">
                  <a16:creationId xmlns:a16="http://schemas.microsoft.com/office/drawing/2014/main" id="{344178A6-1A8C-4777-A80E-F245B88054F6}"/>
                </a:ext>
              </a:extLst>
            </p:cNvPr>
            <p:cNvSpPr/>
            <p:nvPr/>
          </p:nvSpPr>
          <p:spPr>
            <a:xfrm>
              <a:off x="1055687" y="2362364"/>
              <a:ext cx="10080626" cy="3803486"/>
            </a:xfrm>
            <a:custGeom>
              <a:avLst/>
              <a:gdLst>
                <a:gd name="connsiteX0" fmla="*/ 0 w 12192000"/>
                <a:gd name="connsiteY0" fmla="*/ 999454 h 4600120"/>
                <a:gd name="connsiteX1" fmla="*/ 839668 w 12192000"/>
                <a:gd name="connsiteY1" fmla="*/ 123107 h 4600120"/>
                <a:gd name="connsiteX2" fmla="*/ 11351970 w 12192000"/>
                <a:gd name="connsiteY2" fmla="*/ 123327 h 4600120"/>
                <a:gd name="connsiteX3" fmla="*/ 12192000 w 12192000"/>
                <a:gd name="connsiteY3" fmla="*/ 999716 h 4600120"/>
                <a:gd name="connsiteX4" fmla="*/ 12192000 w 12192000"/>
                <a:gd name="connsiteY4" fmla="*/ 3608997 h 4600120"/>
                <a:gd name="connsiteX5" fmla="*/ 11349350 w 12192000"/>
                <a:gd name="connsiteY5" fmla="*/ 4485580 h 4600120"/>
                <a:gd name="connsiteX6" fmla="*/ 842373 w 12192000"/>
                <a:gd name="connsiteY6" fmla="*/ 4485765 h 4600120"/>
                <a:gd name="connsiteX7" fmla="*/ 0 w 12192000"/>
                <a:gd name="connsiteY7" fmla="*/ 3609213 h 4600120"/>
                <a:gd name="connsiteX8" fmla="*/ 0 w 12192000"/>
                <a:gd name="connsiteY8" fmla="*/ 999454 h 460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4600120">
                  <a:moveTo>
                    <a:pt x="0" y="999454"/>
                  </a:moveTo>
                  <a:cubicBezTo>
                    <a:pt x="0" y="529516"/>
                    <a:pt x="370129" y="142549"/>
                    <a:pt x="839668" y="123107"/>
                  </a:cubicBezTo>
                  <a:cubicBezTo>
                    <a:pt x="4806777" y="-41154"/>
                    <a:pt x="7360146" y="-40991"/>
                    <a:pt x="11351970" y="123327"/>
                  </a:cubicBezTo>
                  <a:cubicBezTo>
                    <a:pt x="11821616" y="142659"/>
                    <a:pt x="12192000" y="529673"/>
                    <a:pt x="12192000" y="999716"/>
                  </a:cubicBezTo>
                  <a:lnTo>
                    <a:pt x="12192000" y="3608997"/>
                  </a:lnTo>
                  <a:cubicBezTo>
                    <a:pt x="12192000" y="4080092"/>
                    <a:pt x="11820075" y="4467554"/>
                    <a:pt x="11349350" y="4485580"/>
                  </a:cubicBezTo>
                  <a:cubicBezTo>
                    <a:pt x="7361379" y="4638250"/>
                    <a:pt x="4805159" y="4638289"/>
                    <a:pt x="842373" y="4485765"/>
                  </a:cubicBezTo>
                  <a:cubicBezTo>
                    <a:pt x="371714" y="4467654"/>
                    <a:pt x="0" y="4080223"/>
                    <a:pt x="0" y="3609213"/>
                  </a:cubicBezTo>
                  <a:lnTo>
                    <a:pt x="0" y="99945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chemeClr val="accent6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BB683D6-40C1-47BE-B165-A6E336242631}"/>
              </a:ext>
            </a:extLst>
          </p:cNvPr>
          <p:cNvSpPr txBox="1"/>
          <p:nvPr/>
        </p:nvSpPr>
        <p:spPr>
          <a:xfrm>
            <a:off x="1396060" y="3017847"/>
            <a:ext cx="744717" cy="599970"/>
          </a:xfrm>
          <a:custGeom>
            <a:avLst/>
            <a:gdLst>
              <a:gd name="connsiteX0" fmla="*/ 270510 w 270510"/>
              <a:gd name="connsiteY0" fmla="*/ 0 h 217932"/>
              <a:gd name="connsiteX1" fmla="*/ 270510 w 270510"/>
              <a:gd name="connsiteY1" fmla="*/ 49530 h 217932"/>
              <a:gd name="connsiteX2" fmla="*/ 228981 w 270510"/>
              <a:gd name="connsiteY2" fmla="*/ 72009 h 217932"/>
              <a:gd name="connsiteX3" fmla="*/ 209550 w 270510"/>
              <a:gd name="connsiteY3" fmla="*/ 111252 h 217932"/>
              <a:gd name="connsiteX4" fmla="*/ 255270 w 270510"/>
              <a:gd name="connsiteY4" fmla="*/ 111252 h 217932"/>
              <a:gd name="connsiteX5" fmla="*/ 255270 w 270510"/>
              <a:gd name="connsiteY5" fmla="*/ 217932 h 217932"/>
              <a:gd name="connsiteX6" fmla="*/ 153924 w 270510"/>
              <a:gd name="connsiteY6" fmla="*/ 217932 h 217932"/>
              <a:gd name="connsiteX7" fmla="*/ 153924 w 270510"/>
              <a:gd name="connsiteY7" fmla="*/ 152400 h 217932"/>
              <a:gd name="connsiteX8" fmla="*/ 183261 w 270510"/>
              <a:gd name="connsiteY8" fmla="*/ 51816 h 217932"/>
              <a:gd name="connsiteX9" fmla="*/ 270510 w 270510"/>
              <a:gd name="connsiteY9" fmla="*/ 0 h 217932"/>
              <a:gd name="connsiteX10" fmla="*/ 115824 w 270510"/>
              <a:gd name="connsiteY10" fmla="*/ 0 h 217932"/>
              <a:gd name="connsiteX11" fmla="*/ 115824 w 270510"/>
              <a:gd name="connsiteY11" fmla="*/ 49530 h 217932"/>
              <a:gd name="connsiteX12" fmla="*/ 74676 w 270510"/>
              <a:gd name="connsiteY12" fmla="*/ 72009 h 217932"/>
              <a:gd name="connsiteX13" fmla="*/ 54864 w 270510"/>
              <a:gd name="connsiteY13" fmla="*/ 111252 h 217932"/>
              <a:gd name="connsiteX14" fmla="*/ 100584 w 270510"/>
              <a:gd name="connsiteY14" fmla="*/ 111252 h 217932"/>
              <a:gd name="connsiteX15" fmla="*/ 100584 w 270510"/>
              <a:gd name="connsiteY15" fmla="*/ 217932 h 217932"/>
              <a:gd name="connsiteX16" fmla="*/ 0 w 270510"/>
              <a:gd name="connsiteY16" fmla="*/ 217932 h 217932"/>
              <a:gd name="connsiteX17" fmla="*/ 0 w 270510"/>
              <a:gd name="connsiteY17" fmla="*/ 152400 h 217932"/>
              <a:gd name="connsiteX18" fmla="*/ 29337 w 270510"/>
              <a:gd name="connsiteY18" fmla="*/ 51816 h 217932"/>
              <a:gd name="connsiteX19" fmla="*/ 115824 w 270510"/>
              <a:gd name="connsiteY19" fmla="*/ 0 h 21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0510" h="217932">
                <a:moveTo>
                  <a:pt x="270510" y="0"/>
                </a:moveTo>
                <a:lnTo>
                  <a:pt x="270510" y="49530"/>
                </a:lnTo>
                <a:cubicBezTo>
                  <a:pt x="253238" y="53594"/>
                  <a:pt x="239395" y="61087"/>
                  <a:pt x="228981" y="72009"/>
                </a:cubicBezTo>
                <a:cubicBezTo>
                  <a:pt x="218567" y="82931"/>
                  <a:pt x="212090" y="96012"/>
                  <a:pt x="209550" y="111252"/>
                </a:cubicBezTo>
                <a:lnTo>
                  <a:pt x="255270" y="111252"/>
                </a:lnTo>
                <a:lnTo>
                  <a:pt x="255270" y="217932"/>
                </a:lnTo>
                <a:lnTo>
                  <a:pt x="153924" y="217932"/>
                </a:lnTo>
                <a:lnTo>
                  <a:pt x="153924" y="152400"/>
                </a:lnTo>
                <a:cubicBezTo>
                  <a:pt x="153924" y="111760"/>
                  <a:pt x="163703" y="78232"/>
                  <a:pt x="183261" y="51816"/>
                </a:cubicBezTo>
                <a:cubicBezTo>
                  <a:pt x="202819" y="25400"/>
                  <a:pt x="231902" y="8128"/>
                  <a:pt x="270510" y="0"/>
                </a:cubicBezTo>
                <a:close/>
                <a:moveTo>
                  <a:pt x="115824" y="0"/>
                </a:moveTo>
                <a:lnTo>
                  <a:pt x="115824" y="49530"/>
                </a:lnTo>
                <a:cubicBezTo>
                  <a:pt x="98552" y="53594"/>
                  <a:pt x="84836" y="61087"/>
                  <a:pt x="74676" y="72009"/>
                </a:cubicBezTo>
                <a:cubicBezTo>
                  <a:pt x="64516" y="82931"/>
                  <a:pt x="57912" y="96012"/>
                  <a:pt x="54864" y="111252"/>
                </a:cubicBezTo>
                <a:lnTo>
                  <a:pt x="100584" y="111252"/>
                </a:lnTo>
                <a:lnTo>
                  <a:pt x="100584" y="217932"/>
                </a:lnTo>
                <a:lnTo>
                  <a:pt x="0" y="217932"/>
                </a:lnTo>
                <a:lnTo>
                  <a:pt x="0" y="152400"/>
                </a:lnTo>
                <a:cubicBezTo>
                  <a:pt x="0" y="111760"/>
                  <a:pt x="9779" y="78232"/>
                  <a:pt x="29337" y="51816"/>
                </a:cubicBezTo>
                <a:cubicBezTo>
                  <a:pt x="48895" y="25400"/>
                  <a:pt x="77724" y="8128"/>
                  <a:pt x="115824" y="0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6000" b="1" dirty="0">
              <a:solidFill>
                <a:srgbClr val="26273C"/>
              </a:solidFill>
              <a:latin typeface="+mj-lt"/>
              <a:cs typeface="Plus Jakarta Sans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353866-7E00-4AF3-ADB9-481D165C225B}"/>
              </a:ext>
            </a:extLst>
          </p:cNvPr>
          <p:cNvSpPr/>
          <p:nvPr/>
        </p:nvSpPr>
        <p:spPr>
          <a:xfrm>
            <a:off x="1396062" y="3310779"/>
            <a:ext cx="2679462" cy="1460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whole heart.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D00B78-2948-4445-8EC0-D9ECB81ACF45}"/>
              </a:ext>
            </a:extLst>
          </p:cNvPr>
          <p:cNvSpPr/>
          <p:nvPr/>
        </p:nvSpPr>
        <p:spPr>
          <a:xfrm>
            <a:off x="1319754" y="5185919"/>
            <a:ext cx="2832078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🌍 </a:t>
            </a:r>
            <a:r>
              <a:rPr lang="en-US" sz="1400" u="sng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yourwebsite.com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FC8589-735B-4D0C-B9DD-BBD35C0195FD}"/>
              </a:ext>
            </a:extLst>
          </p:cNvPr>
          <p:cNvSpPr txBox="1"/>
          <p:nvPr/>
        </p:nvSpPr>
        <p:spPr>
          <a:xfrm>
            <a:off x="4756268" y="3017847"/>
            <a:ext cx="744717" cy="599970"/>
          </a:xfrm>
          <a:custGeom>
            <a:avLst/>
            <a:gdLst>
              <a:gd name="connsiteX0" fmla="*/ 270510 w 270510"/>
              <a:gd name="connsiteY0" fmla="*/ 0 h 217932"/>
              <a:gd name="connsiteX1" fmla="*/ 270510 w 270510"/>
              <a:gd name="connsiteY1" fmla="*/ 49530 h 217932"/>
              <a:gd name="connsiteX2" fmla="*/ 228981 w 270510"/>
              <a:gd name="connsiteY2" fmla="*/ 72009 h 217932"/>
              <a:gd name="connsiteX3" fmla="*/ 209550 w 270510"/>
              <a:gd name="connsiteY3" fmla="*/ 111252 h 217932"/>
              <a:gd name="connsiteX4" fmla="*/ 255270 w 270510"/>
              <a:gd name="connsiteY4" fmla="*/ 111252 h 217932"/>
              <a:gd name="connsiteX5" fmla="*/ 255270 w 270510"/>
              <a:gd name="connsiteY5" fmla="*/ 217932 h 217932"/>
              <a:gd name="connsiteX6" fmla="*/ 153924 w 270510"/>
              <a:gd name="connsiteY6" fmla="*/ 217932 h 217932"/>
              <a:gd name="connsiteX7" fmla="*/ 153924 w 270510"/>
              <a:gd name="connsiteY7" fmla="*/ 152400 h 217932"/>
              <a:gd name="connsiteX8" fmla="*/ 183261 w 270510"/>
              <a:gd name="connsiteY8" fmla="*/ 51816 h 217932"/>
              <a:gd name="connsiteX9" fmla="*/ 270510 w 270510"/>
              <a:gd name="connsiteY9" fmla="*/ 0 h 217932"/>
              <a:gd name="connsiteX10" fmla="*/ 115824 w 270510"/>
              <a:gd name="connsiteY10" fmla="*/ 0 h 217932"/>
              <a:gd name="connsiteX11" fmla="*/ 115824 w 270510"/>
              <a:gd name="connsiteY11" fmla="*/ 49530 h 217932"/>
              <a:gd name="connsiteX12" fmla="*/ 74676 w 270510"/>
              <a:gd name="connsiteY12" fmla="*/ 72009 h 217932"/>
              <a:gd name="connsiteX13" fmla="*/ 54864 w 270510"/>
              <a:gd name="connsiteY13" fmla="*/ 111252 h 217932"/>
              <a:gd name="connsiteX14" fmla="*/ 100584 w 270510"/>
              <a:gd name="connsiteY14" fmla="*/ 111252 h 217932"/>
              <a:gd name="connsiteX15" fmla="*/ 100584 w 270510"/>
              <a:gd name="connsiteY15" fmla="*/ 217932 h 217932"/>
              <a:gd name="connsiteX16" fmla="*/ 0 w 270510"/>
              <a:gd name="connsiteY16" fmla="*/ 217932 h 217932"/>
              <a:gd name="connsiteX17" fmla="*/ 0 w 270510"/>
              <a:gd name="connsiteY17" fmla="*/ 152400 h 217932"/>
              <a:gd name="connsiteX18" fmla="*/ 29337 w 270510"/>
              <a:gd name="connsiteY18" fmla="*/ 51816 h 217932"/>
              <a:gd name="connsiteX19" fmla="*/ 115824 w 270510"/>
              <a:gd name="connsiteY19" fmla="*/ 0 h 21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0510" h="217932">
                <a:moveTo>
                  <a:pt x="270510" y="0"/>
                </a:moveTo>
                <a:lnTo>
                  <a:pt x="270510" y="49530"/>
                </a:lnTo>
                <a:cubicBezTo>
                  <a:pt x="253238" y="53594"/>
                  <a:pt x="239395" y="61087"/>
                  <a:pt x="228981" y="72009"/>
                </a:cubicBezTo>
                <a:cubicBezTo>
                  <a:pt x="218567" y="82931"/>
                  <a:pt x="212090" y="96012"/>
                  <a:pt x="209550" y="111252"/>
                </a:cubicBezTo>
                <a:lnTo>
                  <a:pt x="255270" y="111252"/>
                </a:lnTo>
                <a:lnTo>
                  <a:pt x="255270" y="217932"/>
                </a:lnTo>
                <a:lnTo>
                  <a:pt x="153924" y="217932"/>
                </a:lnTo>
                <a:lnTo>
                  <a:pt x="153924" y="152400"/>
                </a:lnTo>
                <a:cubicBezTo>
                  <a:pt x="153924" y="111760"/>
                  <a:pt x="163703" y="78232"/>
                  <a:pt x="183261" y="51816"/>
                </a:cubicBezTo>
                <a:cubicBezTo>
                  <a:pt x="202819" y="25400"/>
                  <a:pt x="231902" y="8128"/>
                  <a:pt x="270510" y="0"/>
                </a:cubicBezTo>
                <a:close/>
                <a:moveTo>
                  <a:pt x="115824" y="0"/>
                </a:moveTo>
                <a:lnTo>
                  <a:pt x="115824" y="49530"/>
                </a:lnTo>
                <a:cubicBezTo>
                  <a:pt x="98552" y="53594"/>
                  <a:pt x="84836" y="61087"/>
                  <a:pt x="74676" y="72009"/>
                </a:cubicBezTo>
                <a:cubicBezTo>
                  <a:pt x="64516" y="82931"/>
                  <a:pt x="57912" y="96012"/>
                  <a:pt x="54864" y="111252"/>
                </a:cubicBezTo>
                <a:lnTo>
                  <a:pt x="100584" y="111252"/>
                </a:lnTo>
                <a:lnTo>
                  <a:pt x="100584" y="217932"/>
                </a:lnTo>
                <a:lnTo>
                  <a:pt x="0" y="217932"/>
                </a:lnTo>
                <a:lnTo>
                  <a:pt x="0" y="152400"/>
                </a:lnTo>
                <a:cubicBezTo>
                  <a:pt x="0" y="111760"/>
                  <a:pt x="9779" y="78232"/>
                  <a:pt x="29337" y="51816"/>
                </a:cubicBezTo>
                <a:cubicBezTo>
                  <a:pt x="48895" y="25400"/>
                  <a:pt x="77724" y="8128"/>
                  <a:pt x="115824" y="0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6000" b="1" dirty="0">
              <a:solidFill>
                <a:srgbClr val="26273C"/>
              </a:solidFill>
              <a:latin typeface="+mj-lt"/>
              <a:cs typeface="Plus Jakarta Sans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FC4CFE-5048-4E81-A9AF-4D8CCA43B4D5}"/>
              </a:ext>
            </a:extLst>
          </p:cNvPr>
          <p:cNvSpPr/>
          <p:nvPr/>
        </p:nvSpPr>
        <p:spPr>
          <a:xfrm>
            <a:off x="4756270" y="3310779"/>
            <a:ext cx="2679462" cy="1460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whole heart.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D6BAB6-9F44-438C-8DCC-7B3B673B7310}"/>
              </a:ext>
            </a:extLst>
          </p:cNvPr>
          <p:cNvSpPr/>
          <p:nvPr/>
        </p:nvSpPr>
        <p:spPr>
          <a:xfrm>
            <a:off x="4679962" y="5185919"/>
            <a:ext cx="2832078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🌍 </a:t>
            </a:r>
            <a:r>
              <a:rPr lang="en-US" sz="1400" u="sng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yourwebsite.com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E0018F-B150-4F37-B468-2731C7CD974F}"/>
              </a:ext>
            </a:extLst>
          </p:cNvPr>
          <p:cNvSpPr txBox="1"/>
          <p:nvPr/>
        </p:nvSpPr>
        <p:spPr>
          <a:xfrm>
            <a:off x="8116476" y="3017847"/>
            <a:ext cx="744717" cy="599970"/>
          </a:xfrm>
          <a:custGeom>
            <a:avLst/>
            <a:gdLst>
              <a:gd name="connsiteX0" fmla="*/ 270510 w 270510"/>
              <a:gd name="connsiteY0" fmla="*/ 0 h 217932"/>
              <a:gd name="connsiteX1" fmla="*/ 270510 w 270510"/>
              <a:gd name="connsiteY1" fmla="*/ 49530 h 217932"/>
              <a:gd name="connsiteX2" fmla="*/ 228981 w 270510"/>
              <a:gd name="connsiteY2" fmla="*/ 72009 h 217932"/>
              <a:gd name="connsiteX3" fmla="*/ 209550 w 270510"/>
              <a:gd name="connsiteY3" fmla="*/ 111252 h 217932"/>
              <a:gd name="connsiteX4" fmla="*/ 255270 w 270510"/>
              <a:gd name="connsiteY4" fmla="*/ 111252 h 217932"/>
              <a:gd name="connsiteX5" fmla="*/ 255270 w 270510"/>
              <a:gd name="connsiteY5" fmla="*/ 217932 h 217932"/>
              <a:gd name="connsiteX6" fmla="*/ 153924 w 270510"/>
              <a:gd name="connsiteY6" fmla="*/ 217932 h 217932"/>
              <a:gd name="connsiteX7" fmla="*/ 153924 w 270510"/>
              <a:gd name="connsiteY7" fmla="*/ 152400 h 217932"/>
              <a:gd name="connsiteX8" fmla="*/ 183261 w 270510"/>
              <a:gd name="connsiteY8" fmla="*/ 51816 h 217932"/>
              <a:gd name="connsiteX9" fmla="*/ 270510 w 270510"/>
              <a:gd name="connsiteY9" fmla="*/ 0 h 217932"/>
              <a:gd name="connsiteX10" fmla="*/ 115824 w 270510"/>
              <a:gd name="connsiteY10" fmla="*/ 0 h 217932"/>
              <a:gd name="connsiteX11" fmla="*/ 115824 w 270510"/>
              <a:gd name="connsiteY11" fmla="*/ 49530 h 217932"/>
              <a:gd name="connsiteX12" fmla="*/ 74676 w 270510"/>
              <a:gd name="connsiteY12" fmla="*/ 72009 h 217932"/>
              <a:gd name="connsiteX13" fmla="*/ 54864 w 270510"/>
              <a:gd name="connsiteY13" fmla="*/ 111252 h 217932"/>
              <a:gd name="connsiteX14" fmla="*/ 100584 w 270510"/>
              <a:gd name="connsiteY14" fmla="*/ 111252 h 217932"/>
              <a:gd name="connsiteX15" fmla="*/ 100584 w 270510"/>
              <a:gd name="connsiteY15" fmla="*/ 217932 h 217932"/>
              <a:gd name="connsiteX16" fmla="*/ 0 w 270510"/>
              <a:gd name="connsiteY16" fmla="*/ 217932 h 217932"/>
              <a:gd name="connsiteX17" fmla="*/ 0 w 270510"/>
              <a:gd name="connsiteY17" fmla="*/ 152400 h 217932"/>
              <a:gd name="connsiteX18" fmla="*/ 29337 w 270510"/>
              <a:gd name="connsiteY18" fmla="*/ 51816 h 217932"/>
              <a:gd name="connsiteX19" fmla="*/ 115824 w 270510"/>
              <a:gd name="connsiteY19" fmla="*/ 0 h 21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0510" h="217932">
                <a:moveTo>
                  <a:pt x="270510" y="0"/>
                </a:moveTo>
                <a:lnTo>
                  <a:pt x="270510" y="49530"/>
                </a:lnTo>
                <a:cubicBezTo>
                  <a:pt x="253238" y="53594"/>
                  <a:pt x="239395" y="61087"/>
                  <a:pt x="228981" y="72009"/>
                </a:cubicBezTo>
                <a:cubicBezTo>
                  <a:pt x="218567" y="82931"/>
                  <a:pt x="212090" y="96012"/>
                  <a:pt x="209550" y="111252"/>
                </a:cubicBezTo>
                <a:lnTo>
                  <a:pt x="255270" y="111252"/>
                </a:lnTo>
                <a:lnTo>
                  <a:pt x="255270" y="217932"/>
                </a:lnTo>
                <a:lnTo>
                  <a:pt x="153924" y="217932"/>
                </a:lnTo>
                <a:lnTo>
                  <a:pt x="153924" y="152400"/>
                </a:lnTo>
                <a:cubicBezTo>
                  <a:pt x="153924" y="111760"/>
                  <a:pt x="163703" y="78232"/>
                  <a:pt x="183261" y="51816"/>
                </a:cubicBezTo>
                <a:cubicBezTo>
                  <a:pt x="202819" y="25400"/>
                  <a:pt x="231902" y="8128"/>
                  <a:pt x="270510" y="0"/>
                </a:cubicBezTo>
                <a:close/>
                <a:moveTo>
                  <a:pt x="115824" y="0"/>
                </a:moveTo>
                <a:lnTo>
                  <a:pt x="115824" y="49530"/>
                </a:lnTo>
                <a:cubicBezTo>
                  <a:pt x="98552" y="53594"/>
                  <a:pt x="84836" y="61087"/>
                  <a:pt x="74676" y="72009"/>
                </a:cubicBezTo>
                <a:cubicBezTo>
                  <a:pt x="64516" y="82931"/>
                  <a:pt x="57912" y="96012"/>
                  <a:pt x="54864" y="111252"/>
                </a:cubicBezTo>
                <a:lnTo>
                  <a:pt x="100584" y="111252"/>
                </a:lnTo>
                <a:lnTo>
                  <a:pt x="100584" y="217932"/>
                </a:lnTo>
                <a:lnTo>
                  <a:pt x="0" y="217932"/>
                </a:lnTo>
                <a:lnTo>
                  <a:pt x="0" y="152400"/>
                </a:lnTo>
                <a:cubicBezTo>
                  <a:pt x="0" y="111760"/>
                  <a:pt x="9779" y="78232"/>
                  <a:pt x="29337" y="51816"/>
                </a:cubicBezTo>
                <a:cubicBezTo>
                  <a:pt x="48895" y="25400"/>
                  <a:pt x="77724" y="8128"/>
                  <a:pt x="115824" y="0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6000" b="1" dirty="0">
              <a:solidFill>
                <a:srgbClr val="26273C"/>
              </a:solidFill>
              <a:latin typeface="+mj-lt"/>
              <a:cs typeface="Plus Jakarta Sans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63A884D-40BA-4C96-88F3-48A406C6B39D}"/>
              </a:ext>
            </a:extLst>
          </p:cNvPr>
          <p:cNvSpPr/>
          <p:nvPr/>
        </p:nvSpPr>
        <p:spPr>
          <a:xfrm>
            <a:off x="8116478" y="3310779"/>
            <a:ext cx="2679462" cy="1460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whole heart.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5B0B2E-3D8A-44D6-A4C4-473E06A23423}"/>
              </a:ext>
            </a:extLst>
          </p:cNvPr>
          <p:cNvSpPr/>
          <p:nvPr/>
        </p:nvSpPr>
        <p:spPr>
          <a:xfrm>
            <a:off x="8040170" y="5185919"/>
            <a:ext cx="2832078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🌍 </a:t>
            </a:r>
            <a:r>
              <a:rPr lang="en-US" sz="1400" u="sng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yourwebsite.com</a:t>
            </a:r>
          </a:p>
        </p:txBody>
      </p:sp>
    </p:spTree>
    <p:extLst>
      <p:ext uri="{BB962C8B-B14F-4D97-AF65-F5344CB8AC3E}">
        <p14:creationId xmlns:p14="http://schemas.microsoft.com/office/powerpoint/2010/main" val="4076311581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20" grpId="0" animBg="1"/>
          <p:bldP spid="22" grpId="0"/>
          <p:bldP spid="27" grpId="0"/>
          <p:bldP spid="30" grpId="0" animBg="1"/>
          <p:bldP spid="32" grpId="0"/>
          <p:bldP spid="33" grpId="0"/>
          <p:bldP spid="35" grpId="0" animBg="1"/>
          <p:bldP spid="37" grpId="0"/>
          <p:bldP spid="3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20" grpId="0" animBg="1"/>
          <p:bldP spid="22" grpId="0"/>
          <p:bldP spid="27" grpId="0"/>
          <p:bldP spid="30" grpId="0" animBg="1"/>
          <p:bldP spid="32" grpId="0"/>
          <p:bldP spid="33" grpId="0"/>
          <p:bldP spid="35" grpId="0" animBg="1"/>
          <p:bldP spid="37" grpId="0"/>
          <p:bldP spid="38" grpId="0"/>
        </p:bldLst>
      </p:timing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9A5437D-A1E8-4F19-A93F-1D1572BA0900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The Summary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AAA5FD-E09A-4D8A-96D9-199521CA47FA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F87935-552F-4357-A00E-A5854650A8C8}"/>
              </a:ext>
            </a:extLst>
          </p:cNvPr>
          <p:cNvGrpSpPr/>
          <p:nvPr/>
        </p:nvGrpSpPr>
        <p:grpSpPr>
          <a:xfrm>
            <a:off x="1055687" y="2432115"/>
            <a:ext cx="5891036" cy="1730310"/>
            <a:chOff x="1055687" y="2432115"/>
            <a:chExt cx="5891036" cy="1730310"/>
          </a:xfr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</p:grpSpPr>
        <p:sp>
          <p:nvSpPr>
            <p:cNvPr id="27" name="Graphic 18">
              <a:extLst>
                <a:ext uri="{FF2B5EF4-FFF2-40B4-BE49-F238E27FC236}">
                  <a16:creationId xmlns:a16="http://schemas.microsoft.com/office/drawing/2014/main" id="{92F6F667-05E9-4F06-95C4-9F7C84D11367}"/>
                </a:ext>
              </a:extLst>
            </p:cNvPr>
            <p:cNvSpPr/>
            <p:nvPr/>
          </p:nvSpPr>
          <p:spPr>
            <a:xfrm>
              <a:off x="1055687" y="2432115"/>
              <a:ext cx="5891036" cy="1730310"/>
            </a:xfrm>
            <a:custGeom>
              <a:avLst/>
              <a:gdLst>
                <a:gd name="connsiteX0" fmla="*/ 0 w 8820150"/>
                <a:gd name="connsiteY0" fmla="*/ 717823 h 2614545"/>
                <a:gd name="connsiteX1" fmla="*/ 600504 w 8820150"/>
                <a:gd name="connsiteY1" fmla="*/ 90776 h 2614545"/>
                <a:gd name="connsiteX2" fmla="*/ 8219608 w 8820150"/>
                <a:gd name="connsiteY2" fmla="*/ 90801 h 2614545"/>
                <a:gd name="connsiteX3" fmla="*/ 8820150 w 8820150"/>
                <a:gd name="connsiteY3" fmla="*/ 717855 h 2614545"/>
                <a:gd name="connsiteX4" fmla="*/ 8820150 w 8820150"/>
                <a:gd name="connsiteY4" fmla="*/ 1904686 h 2614545"/>
                <a:gd name="connsiteX5" fmla="*/ 8217189 w 8820150"/>
                <a:gd name="connsiteY5" fmla="*/ 2531916 h 2614545"/>
                <a:gd name="connsiteX6" fmla="*/ 603137 w 8820150"/>
                <a:gd name="connsiteY6" fmla="*/ 2531812 h 2614545"/>
                <a:gd name="connsiteX7" fmla="*/ 0 w 8820150"/>
                <a:gd name="connsiteY7" fmla="*/ 1904562 h 2614545"/>
                <a:gd name="connsiteX8" fmla="*/ 0 w 8820150"/>
                <a:gd name="connsiteY8" fmla="*/ 717823 h 261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20150" h="2614545">
                  <a:moveTo>
                    <a:pt x="0" y="717823"/>
                  </a:moveTo>
                  <a:cubicBezTo>
                    <a:pt x="0" y="381716"/>
                    <a:pt x="264694" y="104891"/>
                    <a:pt x="600504" y="90776"/>
                  </a:cubicBezTo>
                  <a:cubicBezTo>
                    <a:pt x="3481168" y="-30312"/>
                    <a:pt x="5338134" y="-30214"/>
                    <a:pt x="8219608" y="90801"/>
                  </a:cubicBezTo>
                  <a:cubicBezTo>
                    <a:pt x="8555431" y="104905"/>
                    <a:pt x="8820150" y="381735"/>
                    <a:pt x="8820150" y="717855"/>
                  </a:cubicBezTo>
                  <a:lnTo>
                    <a:pt x="8820150" y="1904686"/>
                  </a:lnTo>
                  <a:cubicBezTo>
                    <a:pt x="8820150" y="2241766"/>
                    <a:pt x="8554021" y="2519010"/>
                    <a:pt x="8217189" y="2531916"/>
                  </a:cubicBezTo>
                  <a:cubicBezTo>
                    <a:pt x="5344687" y="2642035"/>
                    <a:pt x="3494828" y="2642178"/>
                    <a:pt x="603137" y="2531812"/>
                  </a:cubicBezTo>
                  <a:cubicBezTo>
                    <a:pt x="266255" y="2518953"/>
                    <a:pt x="0" y="2241690"/>
                    <a:pt x="0" y="1904562"/>
                  </a:cubicBezTo>
                  <a:lnTo>
                    <a:pt x="0" y="71782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6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Graphic 18">
              <a:extLst>
                <a:ext uri="{FF2B5EF4-FFF2-40B4-BE49-F238E27FC236}">
                  <a16:creationId xmlns:a16="http://schemas.microsoft.com/office/drawing/2014/main" id="{750FC2A9-7D0E-470A-B236-310CB8A6E9FA}"/>
                </a:ext>
              </a:extLst>
            </p:cNvPr>
            <p:cNvSpPr/>
            <p:nvPr/>
          </p:nvSpPr>
          <p:spPr>
            <a:xfrm>
              <a:off x="1055687" y="2432115"/>
              <a:ext cx="5891036" cy="1730310"/>
            </a:xfrm>
            <a:custGeom>
              <a:avLst/>
              <a:gdLst>
                <a:gd name="connsiteX0" fmla="*/ 0 w 8820150"/>
                <a:gd name="connsiteY0" fmla="*/ 717823 h 2614545"/>
                <a:gd name="connsiteX1" fmla="*/ 600504 w 8820150"/>
                <a:gd name="connsiteY1" fmla="*/ 90776 h 2614545"/>
                <a:gd name="connsiteX2" fmla="*/ 8219608 w 8820150"/>
                <a:gd name="connsiteY2" fmla="*/ 90801 h 2614545"/>
                <a:gd name="connsiteX3" fmla="*/ 8820150 w 8820150"/>
                <a:gd name="connsiteY3" fmla="*/ 717855 h 2614545"/>
                <a:gd name="connsiteX4" fmla="*/ 8820150 w 8820150"/>
                <a:gd name="connsiteY4" fmla="*/ 1904686 h 2614545"/>
                <a:gd name="connsiteX5" fmla="*/ 8217189 w 8820150"/>
                <a:gd name="connsiteY5" fmla="*/ 2531916 h 2614545"/>
                <a:gd name="connsiteX6" fmla="*/ 603137 w 8820150"/>
                <a:gd name="connsiteY6" fmla="*/ 2531812 h 2614545"/>
                <a:gd name="connsiteX7" fmla="*/ 0 w 8820150"/>
                <a:gd name="connsiteY7" fmla="*/ 1904562 h 2614545"/>
                <a:gd name="connsiteX8" fmla="*/ 0 w 8820150"/>
                <a:gd name="connsiteY8" fmla="*/ 717823 h 261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20150" h="2614545">
                  <a:moveTo>
                    <a:pt x="0" y="717823"/>
                  </a:moveTo>
                  <a:cubicBezTo>
                    <a:pt x="0" y="381716"/>
                    <a:pt x="264694" y="104891"/>
                    <a:pt x="600504" y="90776"/>
                  </a:cubicBezTo>
                  <a:cubicBezTo>
                    <a:pt x="3481168" y="-30312"/>
                    <a:pt x="5338134" y="-30214"/>
                    <a:pt x="8219608" y="90801"/>
                  </a:cubicBezTo>
                  <a:cubicBezTo>
                    <a:pt x="8555431" y="104905"/>
                    <a:pt x="8820150" y="381735"/>
                    <a:pt x="8820150" y="717855"/>
                  </a:cubicBezTo>
                  <a:lnTo>
                    <a:pt x="8820150" y="1904686"/>
                  </a:lnTo>
                  <a:cubicBezTo>
                    <a:pt x="8820150" y="2241766"/>
                    <a:pt x="8554021" y="2519010"/>
                    <a:pt x="8217189" y="2531916"/>
                  </a:cubicBezTo>
                  <a:cubicBezTo>
                    <a:pt x="5344687" y="2642035"/>
                    <a:pt x="3494828" y="2642178"/>
                    <a:pt x="603137" y="2531812"/>
                  </a:cubicBezTo>
                  <a:cubicBezTo>
                    <a:pt x="266255" y="2518953"/>
                    <a:pt x="0" y="2241690"/>
                    <a:pt x="0" y="1904562"/>
                  </a:cubicBezTo>
                  <a:lnTo>
                    <a:pt x="0" y="717823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6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DE17E2C-666C-4265-AD55-3642512D1F42}"/>
              </a:ext>
            </a:extLst>
          </p:cNvPr>
          <p:cNvSpPr/>
          <p:nvPr/>
        </p:nvSpPr>
        <p:spPr>
          <a:xfrm>
            <a:off x="2099621" y="2769465"/>
            <a:ext cx="4404874" cy="1055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i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8CF0FA-1277-4D0C-96D6-4E8243A26BE1}"/>
              </a:ext>
            </a:extLst>
          </p:cNvPr>
          <p:cNvGrpSpPr/>
          <p:nvPr/>
        </p:nvGrpSpPr>
        <p:grpSpPr>
          <a:xfrm>
            <a:off x="1165427" y="2595049"/>
            <a:ext cx="685600" cy="685600"/>
            <a:chOff x="1231985" y="2602896"/>
            <a:chExt cx="685600" cy="6856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0682405-BEB5-4820-81B5-264D3BAE2DB3}"/>
                </a:ext>
              </a:extLst>
            </p:cNvPr>
            <p:cNvSpPr/>
            <p:nvPr/>
          </p:nvSpPr>
          <p:spPr>
            <a:xfrm>
              <a:off x="1231985" y="2602896"/>
              <a:ext cx="685600" cy="685600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FE56809-3FC5-4160-AB38-2371EF17FA9C}"/>
                </a:ext>
              </a:extLst>
            </p:cNvPr>
            <p:cNvSpPr txBox="1"/>
            <p:nvPr/>
          </p:nvSpPr>
          <p:spPr>
            <a:xfrm>
              <a:off x="1255810" y="2761030"/>
              <a:ext cx="63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gradFill>
                    <a:gsLst>
                      <a:gs pos="95000">
                        <a:schemeClr val="accent6"/>
                      </a:gs>
                      <a:gs pos="5000">
                        <a:schemeClr val="accent5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01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C93F6DF-B29A-427D-BDA6-889B13888225}"/>
              </a:ext>
            </a:extLst>
          </p:cNvPr>
          <p:cNvGrpSpPr/>
          <p:nvPr/>
        </p:nvGrpSpPr>
        <p:grpSpPr>
          <a:xfrm>
            <a:off x="5245277" y="4435540"/>
            <a:ext cx="5891036" cy="1730310"/>
            <a:chOff x="1055687" y="2432115"/>
            <a:chExt cx="5891036" cy="1730310"/>
          </a:xfr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</p:grpSpPr>
        <p:sp>
          <p:nvSpPr>
            <p:cNvPr id="50" name="Graphic 18">
              <a:extLst>
                <a:ext uri="{FF2B5EF4-FFF2-40B4-BE49-F238E27FC236}">
                  <a16:creationId xmlns:a16="http://schemas.microsoft.com/office/drawing/2014/main" id="{994D4F1E-454B-4B59-82EA-AB197EBDB0D4}"/>
                </a:ext>
              </a:extLst>
            </p:cNvPr>
            <p:cNvSpPr/>
            <p:nvPr/>
          </p:nvSpPr>
          <p:spPr>
            <a:xfrm>
              <a:off x="1055687" y="2432115"/>
              <a:ext cx="5891036" cy="1730310"/>
            </a:xfrm>
            <a:custGeom>
              <a:avLst/>
              <a:gdLst>
                <a:gd name="connsiteX0" fmla="*/ 0 w 8820150"/>
                <a:gd name="connsiteY0" fmla="*/ 717823 h 2614545"/>
                <a:gd name="connsiteX1" fmla="*/ 600504 w 8820150"/>
                <a:gd name="connsiteY1" fmla="*/ 90776 h 2614545"/>
                <a:gd name="connsiteX2" fmla="*/ 8219608 w 8820150"/>
                <a:gd name="connsiteY2" fmla="*/ 90801 h 2614545"/>
                <a:gd name="connsiteX3" fmla="*/ 8820150 w 8820150"/>
                <a:gd name="connsiteY3" fmla="*/ 717855 h 2614545"/>
                <a:gd name="connsiteX4" fmla="*/ 8820150 w 8820150"/>
                <a:gd name="connsiteY4" fmla="*/ 1904686 h 2614545"/>
                <a:gd name="connsiteX5" fmla="*/ 8217189 w 8820150"/>
                <a:gd name="connsiteY5" fmla="*/ 2531916 h 2614545"/>
                <a:gd name="connsiteX6" fmla="*/ 603137 w 8820150"/>
                <a:gd name="connsiteY6" fmla="*/ 2531812 h 2614545"/>
                <a:gd name="connsiteX7" fmla="*/ 0 w 8820150"/>
                <a:gd name="connsiteY7" fmla="*/ 1904562 h 2614545"/>
                <a:gd name="connsiteX8" fmla="*/ 0 w 8820150"/>
                <a:gd name="connsiteY8" fmla="*/ 717823 h 261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20150" h="2614545">
                  <a:moveTo>
                    <a:pt x="0" y="717823"/>
                  </a:moveTo>
                  <a:cubicBezTo>
                    <a:pt x="0" y="381716"/>
                    <a:pt x="264694" y="104891"/>
                    <a:pt x="600504" y="90776"/>
                  </a:cubicBezTo>
                  <a:cubicBezTo>
                    <a:pt x="3481168" y="-30312"/>
                    <a:pt x="5338134" y="-30214"/>
                    <a:pt x="8219608" y="90801"/>
                  </a:cubicBezTo>
                  <a:cubicBezTo>
                    <a:pt x="8555431" y="104905"/>
                    <a:pt x="8820150" y="381735"/>
                    <a:pt x="8820150" y="717855"/>
                  </a:cubicBezTo>
                  <a:lnTo>
                    <a:pt x="8820150" y="1904686"/>
                  </a:lnTo>
                  <a:cubicBezTo>
                    <a:pt x="8820150" y="2241766"/>
                    <a:pt x="8554021" y="2519010"/>
                    <a:pt x="8217189" y="2531916"/>
                  </a:cubicBezTo>
                  <a:cubicBezTo>
                    <a:pt x="5344687" y="2642035"/>
                    <a:pt x="3494828" y="2642178"/>
                    <a:pt x="603137" y="2531812"/>
                  </a:cubicBezTo>
                  <a:cubicBezTo>
                    <a:pt x="266255" y="2518953"/>
                    <a:pt x="0" y="2241690"/>
                    <a:pt x="0" y="1904562"/>
                  </a:cubicBezTo>
                  <a:lnTo>
                    <a:pt x="0" y="71782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6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1" name="Graphic 18">
              <a:extLst>
                <a:ext uri="{FF2B5EF4-FFF2-40B4-BE49-F238E27FC236}">
                  <a16:creationId xmlns:a16="http://schemas.microsoft.com/office/drawing/2014/main" id="{3C595C86-EF6A-430D-B0E8-8C56F04945EB}"/>
                </a:ext>
              </a:extLst>
            </p:cNvPr>
            <p:cNvSpPr/>
            <p:nvPr/>
          </p:nvSpPr>
          <p:spPr>
            <a:xfrm>
              <a:off x="1055687" y="2432115"/>
              <a:ext cx="5891036" cy="1730310"/>
            </a:xfrm>
            <a:custGeom>
              <a:avLst/>
              <a:gdLst>
                <a:gd name="connsiteX0" fmla="*/ 0 w 8820150"/>
                <a:gd name="connsiteY0" fmla="*/ 717823 h 2614545"/>
                <a:gd name="connsiteX1" fmla="*/ 600504 w 8820150"/>
                <a:gd name="connsiteY1" fmla="*/ 90776 h 2614545"/>
                <a:gd name="connsiteX2" fmla="*/ 8219608 w 8820150"/>
                <a:gd name="connsiteY2" fmla="*/ 90801 h 2614545"/>
                <a:gd name="connsiteX3" fmla="*/ 8820150 w 8820150"/>
                <a:gd name="connsiteY3" fmla="*/ 717855 h 2614545"/>
                <a:gd name="connsiteX4" fmla="*/ 8820150 w 8820150"/>
                <a:gd name="connsiteY4" fmla="*/ 1904686 h 2614545"/>
                <a:gd name="connsiteX5" fmla="*/ 8217189 w 8820150"/>
                <a:gd name="connsiteY5" fmla="*/ 2531916 h 2614545"/>
                <a:gd name="connsiteX6" fmla="*/ 603137 w 8820150"/>
                <a:gd name="connsiteY6" fmla="*/ 2531812 h 2614545"/>
                <a:gd name="connsiteX7" fmla="*/ 0 w 8820150"/>
                <a:gd name="connsiteY7" fmla="*/ 1904562 h 2614545"/>
                <a:gd name="connsiteX8" fmla="*/ 0 w 8820150"/>
                <a:gd name="connsiteY8" fmla="*/ 717823 h 261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20150" h="2614545">
                  <a:moveTo>
                    <a:pt x="0" y="717823"/>
                  </a:moveTo>
                  <a:cubicBezTo>
                    <a:pt x="0" y="381716"/>
                    <a:pt x="264694" y="104891"/>
                    <a:pt x="600504" y="90776"/>
                  </a:cubicBezTo>
                  <a:cubicBezTo>
                    <a:pt x="3481168" y="-30312"/>
                    <a:pt x="5338134" y="-30214"/>
                    <a:pt x="8219608" y="90801"/>
                  </a:cubicBezTo>
                  <a:cubicBezTo>
                    <a:pt x="8555431" y="104905"/>
                    <a:pt x="8820150" y="381735"/>
                    <a:pt x="8820150" y="717855"/>
                  </a:cubicBezTo>
                  <a:lnTo>
                    <a:pt x="8820150" y="1904686"/>
                  </a:lnTo>
                  <a:cubicBezTo>
                    <a:pt x="8820150" y="2241766"/>
                    <a:pt x="8554021" y="2519010"/>
                    <a:pt x="8217189" y="2531916"/>
                  </a:cubicBezTo>
                  <a:cubicBezTo>
                    <a:pt x="5344687" y="2642035"/>
                    <a:pt x="3494828" y="2642178"/>
                    <a:pt x="603137" y="2531812"/>
                  </a:cubicBezTo>
                  <a:cubicBezTo>
                    <a:pt x="266255" y="2518953"/>
                    <a:pt x="0" y="2241690"/>
                    <a:pt x="0" y="1904562"/>
                  </a:cubicBezTo>
                  <a:lnTo>
                    <a:pt x="0" y="717823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chemeClr val="accent6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7AA574D2-0F54-4074-B693-CB46B466D09E}"/>
              </a:ext>
            </a:extLst>
          </p:cNvPr>
          <p:cNvSpPr/>
          <p:nvPr/>
        </p:nvSpPr>
        <p:spPr>
          <a:xfrm>
            <a:off x="6289211" y="4772890"/>
            <a:ext cx="4404874" cy="1055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i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D1D903D-90A3-4BD2-8816-29C914779BDD}"/>
              </a:ext>
            </a:extLst>
          </p:cNvPr>
          <p:cNvGrpSpPr/>
          <p:nvPr/>
        </p:nvGrpSpPr>
        <p:grpSpPr>
          <a:xfrm>
            <a:off x="5355017" y="4598474"/>
            <a:ext cx="685600" cy="685600"/>
            <a:chOff x="1231985" y="2602896"/>
            <a:chExt cx="685600" cy="6856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569DDAF-29E4-4B73-A045-A852E4114969}"/>
                </a:ext>
              </a:extLst>
            </p:cNvPr>
            <p:cNvSpPr/>
            <p:nvPr/>
          </p:nvSpPr>
          <p:spPr>
            <a:xfrm>
              <a:off x="1231985" y="2602896"/>
              <a:ext cx="685600" cy="685600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811E36-503B-494E-988A-8E31F123223D}"/>
                </a:ext>
              </a:extLst>
            </p:cNvPr>
            <p:cNvSpPr txBox="1"/>
            <p:nvPr/>
          </p:nvSpPr>
          <p:spPr>
            <a:xfrm>
              <a:off x="1255810" y="2761030"/>
              <a:ext cx="63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gradFill>
                    <a:gsLst>
                      <a:gs pos="95000">
                        <a:schemeClr val="accent6"/>
                      </a:gs>
                      <a:gs pos="5000">
                        <a:schemeClr val="accent5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02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E1C8ACAC-3570-4223-A454-4AF67E7CDA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7658237"/>
                  </p:ext>
                </p:extLst>
              </p:nvPr>
            </p:nvGraphicFramePr>
            <p:xfrm rot="8750580">
              <a:off x="7945955" y="807772"/>
              <a:ext cx="5842160" cy="2340669"/>
            </p:xfrm>
            <a:graphic>
              <a:graphicData uri="http://schemas.microsoft.com/office/drawing/2017/model3d">
                <am3d:model3d r:embed="rId2">
                  <am3d:spPr>
                    <a:xfrm rot="8750580">
                      <a:off x="0" y="0"/>
                      <a:ext cx="5842160" cy="2340669"/>
                    </a:xfrm>
                    <a:prstGeom prst="rect">
                      <a:avLst/>
                    </a:prstGeom>
                  </am3d:spPr>
                  <am3d:camera>
                    <am3d:pos x="0" y="0" z="542264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8441" d="1000000"/>
                    <am3d:preTrans dx="-1967303" dy="-565373" dz="938470"/>
                    <am3d:scale>
                      <am3d:sx n="1000000" d="1000000"/>
                      <am3d:sy n="1000000" d="1000000"/>
                      <am3d:sz n="1000000" d="1000000"/>
                    </am3d:scale>
                    <am3d:rot ax="1104072" ay="-80751" az="-2685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69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E1C8ACAC-3570-4223-A454-4AF67E7CDA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8750580">
                <a:off x="7945955" y="807772"/>
                <a:ext cx="5842160" cy="23406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2322826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60" presetClass="entr" presetSubtype="1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4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4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  <p:bldP spid="30" grpId="0"/>
          <p:bldP spid="4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60" presetClass="entr" presetSubtype="1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4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4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  <p:bldP spid="30" grpId="0"/>
          <p:bldP spid="46" grpId="0"/>
        </p:bldLst>
      </p:timing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C0EBF28-E9AF-4F39-A047-7E68539CB511}"/>
              </a:ext>
            </a:extLst>
          </p:cNvPr>
          <p:cNvSpPr/>
          <p:nvPr/>
        </p:nvSpPr>
        <p:spPr>
          <a:xfrm>
            <a:off x="6838424" y="0"/>
            <a:ext cx="5353577" cy="6858000"/>
          </a:xfrm>
          <a:custGeom>
            <a:avLst/>
            <a:gdLst>
              <a:gd name="connsiteX0" fmla="*/ 3165855 w 5353577"/>
              <a:gd name="connsiteY0" fmla="*/ 0 h 6858000"/>
              <a:gd name="connsiteX1" fmla="*/ 5353577 w 5353577"/>
              <a:gd name="connsiteY1" fmla="*/ 0 h 6858000"/>
              <a:gd name="connsiteX2" fmla="*/ 5353577 w 5353577"/>
              <a:gd name="connsiteY2" fmla="*/ 6858000 h 6858000"/>
              <a:gd name="connsiteX3" fmla="*/ 0 w 5353577"/>
              <a:gd name="connsiteY3" fmla="*/ 6858000 h 6858000"/>
              <a:gd name="connsiteX4" fmla="*/ 190203 w 5353577"/>
              <a:gd name="connsiteY4" fmla="*/ 6736063 h 6858000"/>
              <a:gd name="connsiteX5" fmla="*/ 3239027 w 5353577"/>
              <a:gd name="connsiteY5" fmla="*/ 1001912 h 6858000"/>
              <a:gd name="connsiteX6" fmla="*/ 3203325 w 5353577"/>
              <a:gd name="connsiteY6" fmla="*/ 2948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3577" h="6858000">
                <a:moveTo>
                  <a:pt x="3165855" y="0"/>
                </a:moveTo>
                <a:lnTo>
                  <a:pt x="5353577" y="0"/>
                </a:lnTo>
                <a:lnTo>
                  <a:pt x="5353577" y="6858000"/>
                </a:lnTo>
                <a:lnTo>
                  <a:pt x="0" y="6858000"/>
                </a:lnTo>
                <a:lnTo>
                  <a:pt x="190203" y="6736063"/>
                </a:lnTo>
                <a:cubicBezTo>
                  <a:pt x="2029645" y="5493361"/>
                  <a:pt x="3239027" y="3388870"/>
                  <a:pt x="3239027" y="1001912"/>
                </a:cubicBezTo>
                <a:cubicBezTo>
                  <a:pt x="3239027" y="763216"/>
                  <a:pt x="3226933" y="527345"/>
                  <a:pt x="3203325" y="294878"/>
                </a:cubicBezTo>
                <a:close/>
              </a:path>
            </a:pathLst>
          </a:cu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07487-7A50-4A0A-BDC3-EF5324988155}"/>
              </a:ext>
            </a:extLst>
          </p:cNvPr>
          <p:cNvSpPr txBox="1"/>
          <p:nvPr/>
        </p:nvSpPr>
        <p:spPr>
          <a:xfrm>
            <a:off x="1055686" y="1395740"/>
            <a:ext cx="5939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🏆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The Summary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FD6B40-C053-4F1C-81D0-2D500A7BC263}"/>
              </a:ext>
            </a:extLst>
          </p:cNvPr>
          <p:cNvSpPr/>
          <p:nvPr/>
        </p:nvSpPr>
        <p:spPr>
          <a:xfrm>
            <a:off x="1055686" y="839688"/>
            <a:ext cx="3364486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🌍 </a:t>
            </a:r>
            <a:r>
              <a:rPr lang="en-US" sz="14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yourwebsite.com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BB8576-0C6D-4A13-B296-543C3C4B7642}"/>
              </a:ext>
            </a:extLst>
          </p:cNvPr>
          <p:cNvGrpSpPr/>
          <p:nvPr/>
        </p:nvGrpSpPr>
        <p:grpSpPr>
          <a:xfrm>
            <a:off x="5973761" y="3688896"/>
            <a:ext cx="5162552" cy="2476954"/>
            <a:chOff x="6562724" y="476023"/>
            <a:chExt cx="5162552" cy="2476954"/>
          </a:xfrm>
          <a:solidFill>
            <a:schemeClr val="bg1"/>
          </a:solidFill>
        </p:grpSpPr>
        <p:sp>
          <p:nvSpPr>
            <p:cNvPr id="14" name="Graphic 16">
              <a:extLst>
                <a:ext uri="{FF2B5EF4-FFF2-40B4-BE49-F238E27FC236}">
                  <a16:creationId xmlns:a16="http://schemas.microsoft.com/office/drawing/2014/main" id="{C11C3210-AC30-4C2F-941A-B36E4D1DBA31}"/>
                </a:ext>
              </a:extLst>
            </p:cNvPr>
            <p:cNvSpPr/>
            <p:nvPr/>
          </p:nvSpPr>
          <p:spPr>
            <a:xfrm>
              <a:off x="6562724" y="476023"/>
              <a:ext cx="5162552" cy="2476954"/>
            </a:xfrm>
            <a:custGeom>
              <a:avLst/>
              <a:gdLst>
                <a:gd name="connsiteX0" fmla="*/ 0 w 7715250"/>
                <a:gd name="connsiteY0" fmla="*/ 946852 h 3701720"/>
                <a:gd name="connsiteX1" fmla="*/ 803518 w 7715250"/>
                <a:gd name="connsiteY1" fmla="*/ 94170 h 3701720"/>
                <a:gd name="connsiteX2" fmla="*/ 6911169 w 7715250"/>
                <a:gd name="connsiteY2" fmla="*/ 94518 h 3701720"/>
                <a:gd name="connsiteX3" fmla="*/ 7715250 w 7715250"/>
                <a:gd name="connsiteY3" fmla="*/ 947300 h 3701720"/>
                <a:gd name="connsiteX4" fmla="*/ 7715250 w 7715250"/>
                <a:gd name="connsiteY4" fmla="*/ 2756149 h 3701720"/>
                <a:gd name="connsiteX5" fmla="*/ 6911255 w 7715250"/>
                <a:gd name="connsiteY5" fmla="*/ 3608856 h 3701720"/>
                <a:gd name="connsiteX6" fmla="*/ 804854 w 7715250"/>
                <a:gd name="connsiteY6" fmla="*/ 3608303 h 3701720"/>
                <a:gd name="connsiteX7" fmla="*/ 0 w 7715250"/>
                <a:gd name="connsiteY7" fmla="*/ 2755416 h 3701720"/>
                <a:gd name="connsiteX8" fmla="*/ 0 w 7715250"/>
                <a:gd name="connsiteY8" fmla="*/ 946852 h 370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15250" h="3701720">
                  <a:moveTo>
                    <a:pt x="0" y="946852"/>
                  </a:moveTo>
                  <a:cubicBezTo>
                    <a:pt x="0" y="494369"/>
                    <a:pt x="351729" y="119236"/>
                    <a:pt x="803518" y="94170"/>
                  </a:cubicBezTo>
                  <a:cubicBezTo>
                    <a:pt x="3066298" y="-31372"/>
                    <a:pt x="4623654" y="-31525"/>
                    <a:pt x="6911169" y="94518"/>
                  </a:cubicBezTo>
                  <a:cubicBezTo>
                    <a:pt x="7363149" y="119423"/>
                    <a:pt x="7715250" y="494633"/>
                    <a:pt x="7715250" y="947300"/>
                  </a:cubicBezTo>
                  <a:lnTo>
                    <a:pt x="7715250" y="2756149"/>
                  </a:lnTo>
                  <a:cubicBezTo>
                    <a:pt x="7715250" y="3208825"/>
                    <a:pt x="7363244" y="3584043"/>
                    <a:pt x="6911255" y="3608856"/>
                  </a:cubicBezTo>
                  <a:cubicBezTo>
                    <a:pt x="4649619" y="3733014"/>
                    <a:pt x="3091148" y="3732519"/>
                    <a:pt x="804854" y="3608303"/>
                  </a:cubicBezTo>
                  <a:cubicBezTo>
                    <a:pt x="352550" y="3583729"/>
                    <a:pt x="0" y="3208387"/>
                    <a:pt x="0" y="2755416"/>
                  </a:cubicBezTo>
                  <a:lnTo>
                    <a:pt x="0" y="946852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" name="Graphic 16">
              <a:extLst>
                <a:ext uri="{FF2B5EF4-FFF2-40B4-BE49-F238E27FC236}">
                  <a16:creationId xmlns:a16="http://schemas.microsoft.com/office/drawing/2014/main" id="{B2CC61C5-A143-4747-BC06-A4AE293CC993}"/>
                </a:ext>
              </a:extLst>
            </p:cNvPr>
            <p:cNvSpPr/>
            <p:nvPr/>
          </p:nvSpPr>
          <p:spPr>
            <a:xfrm>
              <a:off x="6562724" y="476023"/>
              <a:ext cx="5162552" cy="2476954"/>
            </a:xfrm>
            <a:custGeom>
              <a:avLst/>
              <a:gdLst>
                <a:gd name="connsiteX0" fmla="*/ 0 w 7715250"/>
                <a:gd name="connsiteY0" fmla="*/ 946852 h 3701720"/>
                <a:gd name="connsiteX1" fmla="*/ 803518 w 7715250"/>
                <a:gd name="connsiteY1" fmla="*/ 94170 h 3701720"/>
                <a:gd name="connsiteX2" fmla="*/ 6911169 w 7715250"/>
                <a:gd name="connsiteY2" fmla="*/ 94518 h 3701720"/>
                <a:gd name="connsiteX3" fmla="*/ 7715250 w 7715250"/>
                <a:gd name="connsiteY3" fmla="*/ 947300 h 3701720"/>
                <a:gd name="connsiteX4" fmla="*/ 7715250 w 7715250"/>
                <a:gd name="connsiteY4" fmla="*/ 2756149 h 3701720"/>
                <a:gd name="connsiteX5" fmla="*/ 6911255 w 7715250"/>
                <a:gd name="connsiteY5" fmla="*/ 3608856 h 3701720"/>
                <a:gd name="connsiteX6" fmla="*/ 804854 w 7715250"/>
                <a:gd name="connsiteY6" fmla="*/ 3608303 h 3701720"/>
                <a:gd name="connsiteX7" fmla="*/ 0 w 7715250"/>
                <a:gd name="connsiteY7" fmla="*/ 2755416 h 3701720"/>
                <a:gd name="connsiteX8" fmla="*/ 0 w 7715250"/>
                <a:gd name="connsiteY8" fmla="*/ 946852 h 370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15250" h="3701720">
                  <a:moveTo>
                    <a:pt x="0" y="946852"/>
                  </a:moveTo>
                  <a:cubicBezTo>
                    <a:pt x="0" y="494369"/>
                    <a:pt x="351729" y="119236"/>
                    <a:pt x="803518" y="94170"/>
                  </a:cubicBezTo>
                  <a:cubicBezTo>
                    <a:pt x="3066298" y="-31372"/>
                    <a:pt x="4623654" y="-31525"/>
                    <a:pt x="6911169" y="94518"/>
                  </a:cubicBezTo>
                  <a:cubicBezTo>
                    <a:pt x="7363149" y="119423"/>
                    <a:pt x="7715250" y="494633"/>
                    <a:pt x="7715250" y="947300"/>
                  </a:cubicBezTo>
                  <a:lnTo>
                    <a:pt x="7715250" y="2756149"/>
                  </a:lnTo>
                  <a:cubicBezTo>
                    <a:pt x="7715250" y="3208825"/>
                    <a:pt x="7363244" y="3584043"/>
                    <a:pt x="6911255" y="3608856"/>
                  </a:cubicBezTo>
                  <a:cubicBezTo>
                    <a:pt x="4649619" y="3733014"/>
                    <a:pt x="3091148" y="3732519"/>
                    <a:pt x="804854" y="3608303"/>
                  </a:cubicBezTo>
                  <a:cubicBezTo>
                    <a:pt x="352550" y="3583729"/>
                    <a:pt x="0" y="3208387"/>
                    <a:pt x="0" y="2755416"/>
                  </a:cubicBezTo>
                  <a:lnTo>
                    <a:pt x="0" y="946852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D2DCF1A-8E0E-49DE-9870-F05D81E1EF5D}"/>
              </a:ext>
            </a:extLst>
          </p:cNvPr>
          <p:cNvSpPr/>
          <p:nvPr/>
        </p:nvSpPr>
        <p:spPr>
          <a:xfrm>
            <a:off x="6352600" y="4736050"/>
            <a:ext cx="4404874" cy="1055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i="1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EE0939-F50A-4771-BE75-B98AC4F446A1}"/>
              </a:ext>
            </a:extLst>
          </p:cNvPr>
          <p:cNvSpPr txBox="1"/>
          <p:nvPr/>
        </p:nvSpPr>
        <p:spPr>
          <a:xfrm>
            <a:off x="6390308" y="4063086"/>
            <a:ext cx="479875" cy="386604"/>
          </a:xfrm>
          <a:custGeom>
            <a:avLst/>
            <a:gdLst>
              <a:gd name="connsiteX0" fmla="*/ 270510 w 270510"/>
              <a:gd name="connsiteY0" fmla="*/ 0 h 217932"/>
              <a:gd name="connsiteX1" fmla="*/ 270510 w 270510"/>
              <a:gd name="connsiteY1" fmla="*/ 49530 h 217932"/>
              <a:gd name="connsiteX2" fmla="*/ 228981 w 270510"/>
              <a:gd name="connsiteY2" fmla="*/ 72009 h 217932"/>
              <a:gd name="connsiteX3" fmla="*/ 209550 w 270510"/>
              <a:gd name="connsiteY3" fmla="*/ 111252 h 217932"/>
              <a:gd name="connsiteX4" fmla="*/ 255270 w 270510"/>
              <a:gd name="connsiteY4" fmla="*/ 111252 h 217932"/>
              <a:gd name="connsiteX5" fmla="*/ 255270 w 270510"/>
              <a:gd name="connsiteY5" fmla="*/ 217932 h 217932"/>
              <a:gd name="connsiteX6" fmla="*/ 153924 w 270510"/>
              <a:gd name="connsiteY6" fmla="*/ 217932 h 217932"/>
              <a:gd name="connsiteX7" fmla="*/ 153924 w 270510"/>
              <a:gd name="connsiteY7" fmla="*/ 152400 h 217932"/>
              <a:gd name="connsiteX8" fmla="*/ 183261 w 270510"/>
              <a:gd name="connsiteY8" fmla="*/ 51816 h 217932"/>
              <a:gd name="connsiteX9" fmla="*/ 270510 w 270510"/>
              <a:gd name="connsiteY9" fmla="*/ 0 h 217932"/>
              <a:gd name="connsiteX10" fmla="*/ 115824 w 270510"/>
              <a:gd name="connsiteY10" fmla="*/ 0 h 217932"/>
              <a:gd name="connsiteX11" fmla="*/ 115824 w 270510"/>
              <a:gd name="connsiteY11" fmla="*/ 49530 h 217932"/>
              <a:gd name="connsiteX12" fmla="*/ 74676 w 270510"/>
              <a:gd name="connsiteY12" fmla="*/ 72009 h 217932"/>
              <a:gd name="connsiteX13" fmla="*/ 54864 w 270510"/>
              <a:gd name="connsiteY13" fmla="*/ 111252 h 217932"/>
              <a:gd name="connsiteX14" fmla="*/ 100584 w 270510"/>
              <a:gd name="connsiteY14" fmla="*/ 111252 h 217932"/>
              <a:gd name="connsiteX15" fmla="*/ 100584 w 270510"/>
              <a:gd name="connsiteY15" fmla="*/ 217932 h 217932"/>
              <a:gd name="connsiteX16" fmla="*/ 0 w 270510"/>
              <a:gd name="connsiteY16" fmla="*/ 217932 h 217932"/>
              <a:gd name="connsiteX17" fmla="*/ 0 w 270510"/>
              <a:gd name="connsiteY17" fmla="*/ 152400 h 217932"/>
              <a:gd name="connsiteX18" fmla="*/ 29337 w 270510"/>
              <a:gd name="connsiteY18" fmla="*/ 51816 h 217932"/>
              <a:gd name="connsiteX19" fmla="*/ 115824 w 270510"/>
              <a:gd name="connsiteY19" fmla="*/ 0 h 21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0510" h="217932">
                <a:moveTo>
                  <a:pt x="270510" y="0"/>
                </a:moveTo>
                <a:lnTo>
                  <a:pt x="270510" y="49530"/>
                </a:lnTo>
                <a:cubicBezTo>
                  <a:pt x="253238" y="53594"/>
                  <a:pt x="239395" y="61087"/>
                  <a:pt x="228981" y="72009"/>
                </a:cubicBezTo>
                <a:cubicBezTo>
                  <a:pt x="218567" y="82931"/>
                  <a:pt x="212090" y="96012"/>
                  <a:pt x="209550" y="111252"/>
                </a:cubicBezTo>
                <a:lnTo>
                  <a:pt x="255270" y="111252"/>
                </a:lnTo>
                <a:lnTo>
                  <a:pt x="255270" y="217932"/>
                </a:lnTo>
                <a:lnTo>
                  <a:pt x="153924" y="217932"/>
                </a:lnTo>
                <a:lnTo>
                  <a:pt x="153924" y="152400"/>
                </a:lnTo>
                <a:cubicBezTo>
                  <a:pt x="153924" y="111760"/>
                  <a:pt x="163703" y="78232"/>
                  <a:pt x="183261" y="51816"/>
                </a:cubicBezTo>
                <a:cubicBezTo>
                  <a:pt x="202819" y="25400"/>
                  <a:pt x="231902" y="8128"/>
                  <a:pt x="270510" y="0"/>
                </a:cubicBezTo>
                <a:close/>
                <a:moveTo>
                  <a:pt x="115824" y="0"/>
                </a:moveTo>
                <a:lnTo>
                  <a:pt x="115824" y="49530"/>
                </a:lnTo>
                <a:cubicBezTo>
                  <a:pt x="98552" y="53594"/>
                  <a:pt x="84836" y="61087"/>
                  <a:pt x="74676" y="72009"/>
                </a:cubicBezTo>
                <a:cubicBezTo>
                  <a:pt x="64516" y="82931"/>
                  <a:pt x="57912" y="96012"/>
                  <a:pt x="54864" y="111252"/>
                </a:cubicBezTo>
                <a:lnTo>
                  <a:pt x="100584" y="111252"/>
                </a:lnTo>
                <a:lnTo>
                  <a:pt x="100584" y="217932"/>
                </a:lnTo>
                <a:lnTo>
                  <a:pt x="0" y="217932"/>
                </a:lnTo>
                <a:lnTo>
                  <a:pt x="0" y="152400"/>
                </a:lnTo>
                <a:cubicBezTo>
                  <a:pt x="0" y="111760"/>
                  <a:pt x="9779" y="78232"/>
                  <a:pt x="29337" y="51816"/>
                </a:cubicBezTo>
                <a:cubicBezTo>
                  <a:pt x="48895" y="25400"/>
                  <a:pt x="77724" y="8128"/>
                  <a:pt x="115824" y="0"/>
                </a:cubicBezTo>
                <a:close/>
              </a:path>
            </a:pathLst>
          </a:custGeom>
          <a:solidFill>
            <a:srgbClr val="E4ECF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6000" b="1" dirty="0">
              <a:solidFill>
                <a:srgbClr val="26273C"/>
              </a:solidFill>
              <a:latin typeface="+mj-lt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78277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7" grpId="0"/>
          <p:bldP spid="9" grpId="0"/>
          <p:bldP spid="16" grpId="0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7" grpId="0"/>
          <p:bldP spid="9" grpId="0"/>
          <p:bldP spid="16" grpId="0"/>
          <p:bldP spid="17" grpId="0" animBg="1"/>
        </p:bldLst>
      </p:timing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C819D1-7B0E-428C-8254-EE6F6274A593}"/>
              </a:ext>
            </a:extLst>
          </p:cNvPr>
          <p:cNvSpPr/>
          <p:nvPr/>
        </p:nvSpPr>
        <p:spPr>
          <a:xfrm>
            <a:off x="0" y="2276475"/>
            <a:ext cx="12192000" cy="2305050"/>
          </a:xfrm>
          <a:prstGeom prst="rect">
            <a:avLst/>
          </a:prstGeom>
          <a:gradFill>
            <a:gsLst>
              <a:gs pos="95000">
                <a:schemeClr val="accent4">
                  <a:lumMod val="75000"/>
                  <a:alpha val="40000"/>
                </a:schemeClr>
              </a:gs>
              <a:gs pos="5000">
                <a:schemeClr val="accent3">
                  <a:lumMod val="75000"/>
                  <a:alpha val="4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229464-E6D7-4890-9FF3-77FD0E15BF77}"/>
              </a:ext>
            </a:extLst>
          </p:cNvPr>
          <p:cNvGrpSpPr/>
          <p:nvPr/>
        </p:nvGrpSpPr>
        <p:grpSpPr>
          <a:xfrm>
            <a:off x="1055687" y="1527257"/>
            <a:ext cx="10080626" cy="3803486"/>
            <a:chOff x="1055687" y="1527257"/>
            <a:chExt cx="10080626" cy="3803486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6" name="Graphic 7">
              <a:extLst>
                <a:ext uri="{FF2B5EF4-FFF2-40B4-BE49-F238E27FC236}">
                  <a16:creationId xmlns:a16="http://schemas.microsoft.com/office/drawing/2014/main" id="{36441EA2-3431-4BF4-B12D-9ED71823ACB9}"/>
                </a:ext>
              </a:extLst>
            </p:cNvPr>
            <p:cNvSpPr/>
            <p:nvPr/>
          </p:nvSpPr>
          <p:spPr>
            <a:xfrm>
              <a:off x="1055687" y="1527257"/>
              <a:ext cx="10080626" cy="3803486"/>
            </a:xfrm>
            <a:custGeom>
              <a:avLst/>
              <a:gdLst>
                <a:gd name="connsiteX0" fmla="*/ 0 w 12192000"/>
                <a:gd name="connsiteY0" fmla="*/ 999454 h 4600120"/>
                <a:gd name="connsiteX1" fmla="*/ 839668 w 12192000"/>
                <a:gd name="connsiteY1" fmla="*/ 123107 h 4600120"/>
                <a:gd name="connsiteX2" fmla="*/ 11351970 w 12192000"/>
                <a:gd name="connsiteY2" fmla="*/ 123327 h 4600120"/>
                <a:gd name="connsiteX3" fmla="*/ 12192000 w 12192000"/>
                <a:gd name="connsiteY3" fmla="*/ 999716 h 4600120"/>
                <a:gd name="connsiteX4" fmla="*/ 12192000 w 12192000"/>
                <a:gd name="connsiteY4" fmla="*/ 3608997 h 4600120"/>
                <a:gd name="connsiteX5" fmla="*/ 11349350 w 12192000"/>
                <a:gd name="connsiteY5" fmla="*/ 4485580 h 4600120"/>
                <a:gd name="connsiteX6" fmla="*/ 842373 w 12192000"/>
                <a:gd name="connsiteY6" fmla="*/ 4485765 h 4600120"/>
                <a:gd name="connsiteX7" fmla="*/ 0 w 12192000"/>
                <a:gd name="connsiteY7" fmla="*/ 3609213 h 4600120"/>
                <a:gd name="connsiteX8" fmla="*/ 0 w 12192000"/>
                <a:gd name="connsiteY8" fmla="*/ 999454 h 460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4600120">
                  <a:moveTo>
                    <a:pt x="0" y="999454"/>
                  </a:moveTo>
                  <a:cubicBezTo>
                    <a:pt x="0" y="529516"/>
                    <a:pt x="370129" y="142549"/>
                    <a:pt x="839668" y="123107"/>
                  </a:cubicBezTo>
                  <a:cubicBezTo>
                    <a:pt x="4806777" y="-41154"/>
                    <a:pt x="7360146" y="-40991"/>
                    <a:pt x="11351970" y="123327"/>
                  </a:cubicBezTo>
                  <a:cubicBezTo>
                    <a:pt x="11821616" y="142659"/>
                    <a:pt x="12192000" y="529673"/>
                    <a:pt x="12192000" y="999716"/>
                  </a:cubicBezTo>
                  <a:lnTo>
                    <a:pt x="12192000" y="3608997"/>
                  </a:lnTo>
                  <a:cubicBezTo>
                    <a:pt x="12192000" y="4080092"/>
                    <a:pt x="11820075" y="4467554"/>
                    <a:pt x="11349350" y="4485580"/>
                  </a:cubicBezTo>
                  <a:cubicBezTo>
                    <a:pt x="7361379" y="4638250"/>
                    <a:pt x="4805159" y="4638289"/>
                    <a:pt x="842373" y="4485765"/>
                  </a:cubicBezTo>
                  <a:cubicBezTo>
                    <a:pt x="371714" y="4467654"/>
                    <a:pt x="0" y="4080223"/>
                    <a:pt x="0" y="3609213"/>
                  </a:cubicBezTo>
                  <a:lnTo>
                    <a:pt x="0" y="99945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" name="Graphic 7">
              <a:extLst>
                <a:ext uri="{FF2B5EF4-FFF2-40B4-BE49-F238E27FC236}">
                  <a16:creationId xmlns:a16="http://schemas.microsoft.com/office/drawing/2014/main" id="{27753539-3BBE-47A5-AF85-1083299F3C80}"/>
                </a:ext>
              </a:extLst>
            </p:cNvPr>
            <p:cNvSpPr/>
            <p:nvPr/>
          </p:nvSpPr>
          <p:spPr>
            <a:xfrm>
              <a:off x="1055687" y="1527257"/>
              <a:ext cx="10080626" cy="3803486"/>
            </a:xfrm>
            <a:custGeom>
              <a:avLst/>
              <a:gdLst>
                <a:gd name="connsiteX0" fmla="*/ 0 w 12192000"/>
                <a:gd name="connsiteY0" fmla="*/ 999454 h 4600120"/>
                <a:gd name="connsiteX1" fmla="*/ 839668 w 12192000"/>
                <a:gd name="connsiteY1" fmla="*/ 123107 h 4600120"/>
                <a:gd name="connsiteX2" fmla="*/ 11351970 w 12192000"/>
                <a:gd name="connsiteY2" fmla="*/ 123327 h 4600120"/>
                <a:gd name="connsiteX3" fmla="*/ 12192000 w 12192000"/>
                <a:gd name="connsiteY3" fmla="*/ 999716 h 4600120"/>
                <a:gd name="connsiteX4" fmla="*/ 12192000 w 12192000"/>
                <a:gd name="connsiteY4" fmla="*/ 3608997 h 4600120"/>
                <a:gd name="connsiteX5" fmla="*/ 11349350 w 12192000"/>
                <a:gd name="connsiteY5" fmla="*/ 4485580 h 4600120"/>
                <a:gd name="connsiteX6" fmla="*/ 842373 w 12192000"/>
                <a:gd name="connsiteY6" fmla="*/ 4485765 h 4600120"/>
                <a:gd name="connsiteX7" fmla="*/ 0 w 12192000"/>
                <a:gd name="connsiteY7" fmla="*/ 3609213 h 4600120"/>
                <a:gd name="connsiteX8" fmla="*/ 0 w 12192000"/>
                <a:gd name="connsiteY8" fmla="*/ 999454 h 460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4600120">
                  <a:moveTo>
                    <a:pt x="0" y="999454"/>
                  </a:moveTo>
                  <a:cubicBezTo>
                    <a:pt x="0" y="529516"/>
                    <a:pt x="370129" y="142549"/>
                    <a:pt x="839668" y="123107"/>
                  </a:cubicBezTo>
                  <a:cubicBezTo>
                    <a:pt x="4806777" y="-41154"/>
                    <a:pt x="7360146" y="-40991"/>
                    <a:pt x="11351970" y="123327"/>
                  </a:cubicBezTo>
                  <a:cubicBezTo>
                    <a:pt x="11821616" y="142659"/>
                    <a:pt x="12192000" y="529673"/>
                    <a:pt x="12192000" y="999716"/>
                  </a:cubicBezTo>
                  <a:lnTo>
                    <a:pt x="12192000" y="3608997"/>
                  </a:lnTo>
                  <a:cubicBezTo>
                    <a:pt x="12192000" y="4080092"/>
                    <a:pt x="11820075" y="4467554"/>
                    <a:pt x="11349350" y="4485580"/>
                  </a:cubicBezTo>
                  <a:cubicBezTo>
                    <a:pt x="7361379" y="4638250"/>
                    <a:pt x="4805159" y="4638289"/>
                    <a:pt x="842373" y="4485765"/>
                  </a:cubicBezTo>
                  <a:cubicBezTo>
                    <a:pt x="371714" y="4467654"/>
                    <a:pt x="0" y="4080223"/>
                    <a:pt x="0" y="3609213"/>
                  </a:cubicBezTo>
                  <a:lnTo>
                    <a:pt x="0" y="99945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F62524-743A-4308-BDF9-32D89F07915F}"/>
              </a:ext>
            </a:extLst>
          </p:cNvPr>
          <p:cNvSpPr txBox="1"/>
          <p:nvPr/>
        </p:nvSpPr>
        <p:spPr>
          <a:xfrm>
            <a:off x="1655761" y="2459504"/>
            <a:ext cx="44402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The ⚡ 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FB2D2A-92CA-4FA0-BD2B-DCBDC490AA68}"/>
              </a:ext>
            </a:extLst>
          </p:cNvPr>
          <p:cNvSpPr txBox="1"/>
          <p:nvPr/>
        </p:nvSpPr>
        <p:spPr>
          <a:xfrm>
            <a:off x="6863411" y="2182740"/>
            <a:ext cx="744717" cy="599970"/>
          </a:xfrm>
          <a:custGeom>
            <a:avLst/>
            <a:gdLst>
              <a:gd name="connsiteX0" fmla="*/ 270510 w 270510"/>
              <a:gd name="connsiteY0" fmla="*/ 0 h 217932"/>
              <a:gd name="connsiteX1" fmla="*/ 270510 w 270510"/>
              <a:gd name="connsiteY1" fmla="*/ 49530 h 217932"/>
              <a:gd name="connsiteX2" fmla="*/ 228981 w 270510"/>
              <a:gd name="connsiteY2" fmla="*/ 72009 h 217932"/>
              <a:gd name="connsiteX3" fmla="*/ 209550 w 270510"/>
              <a:gd name="connsiteY3" fmla="*/ 111252 h 217932"/>
              <a:gd name="connsiteX4" fmla="*/ 255270 w 270510"/>
              <a:gd name="connsiteY4" fmla="*/ 111252 h 217932"/>
              <a:gd name="connsiteX5" fmla="*/ 255270 w 270510"/>
              <a:gd name="connsiteY5" fmla="*/ 217932 h 217932"/>
              <a:gd name="connsiteX6" fmla="*/ 153924 w 270510"/>
              <a:gd name="connsiteY6" fmla="*/ 217932 h 217932"/>
              <a:gd name="connsiteX7" fmla="*/ 153924 w 270510"/>
              <a:gd name="connsiteY7" fmla="*/ 152400 h 217932"/>
              <a:gd name="connsiteX8" fmla="*/ 183261 w 270510"/>
              <a:gd name="connsiteY8" fmla="*/ 51816 h 217932"/>
              <a:gd name="connsiteX9" fmla="*/ 270510 w 270510"/>
              <a:gd name="connsiteY9" fmla="*/ 0 h 217932"/>
              <a:gd name="connsiteX10" fmla="*/ 115824 w 270510"/>
              <a:gd name="connsiteY10" fmla="*/ 0 h 217932"/>
              <a:gd name="connsiteX11" fmla="*/ 115824 w 270510"/>
              <a:gd name="connsiteY11" fmla="*/ 49530 h 217932"/>
              <a:gd name="connsiteX12" fmla="*/ 74676 w 270510"/>
              <a:gd name="connsiteY12" fmla="*/ 72009 h 217932"/>
              <a:gd name="connsiteX13" fmla="*/ 54864 w 270510"/>
              <a:gd name="connsiteY13" fmla="*/ 111252 h 217932"/>
              <a:gd name="connsiteX14" fmla="*/ 100584 w 270510"/>
              <a:gd name="connsiteY14" fmla="*/ 111252 h 217932"/>
              <a:gd name="connsiteX15" fmla="*/ 100584 w 270510"/>
              <a:gd name="connsiteY15" fmla="*/ 217932 h 217932"/>
              <a:gd name="connsiteX16" fmla="*/ 0 w 270510"/>
              <a:gd name="connsiteY16" fmla="*/ 217932 h 217932"/>
              <a:gd name="connsiteX17" fmla="*/ 0 w 270510"/>
              <a:gd name="connsiteY17" fmla="*/ 152400 h 217932"/>
              <a:gd name="connsiteX18" fmla="*/ 29337 w 270510"/>
              <a:gd name="connsiteY18" fmla="*/ 51816 h 217932"/>
              <a:gd name="connsiteX19" fmla="*/ 115824 w 270510"/>
              <a:gd name="connsiteY19" fmla="*/ 0 h 21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0510" h="217932">
                <a:moveTo>
                  <a:pt x="270510" y="0"/>
                </a:moveTo>
                <a:lnTo>
                  <a:pt x="270510" y="49530"/>
                </a:lnTo>
                <a:cubicBezTo>
                  <a:pt x="253238" y="53594"/>
                  <a:pt x="239395" y="61087"/>
                  <a:pt x="228981" y="72009"/>
                </a:cubicBezTo>
                <a:cubicBezTo>
                  <a:pt x="218567" y="82931"/>
                  <a:pt x="212090" y="96012"/>
                  <a:pt x="209550" y="111252"/>
                </a:cubicBezTo>
                <a:lnTo>
                  <a:pt x="255270" y="111252"/>
                </a:lnTo>
                <a:lnTo>
                  <a:pt x="255270" y="217932"/>
                </a:lnTo>
                <a:lnTo>
                  <a:pt x="153924" y="217932"/>
                </a:lnTo>
                <a:lnTo>
                  <a:pt x="153924" y="152400"/>
                </a:lnTo>
                <a:cubicBezTo>
                  <a:pt x="153924" y="111760"/>
                  <a:pt x="163703" y="78232"/>
                  <a:pt x="183261" y="51816"/>
                </a:cubicBezTo>
                <a:cubicBezTo>
                  <a:pt x="202819" y="25400"/>
                  <a:pt x="231902" y="8128"/>
                  <a:pt x="270510" y="0"/>
                </a:cubicBezTo>
                <a:close/>
                <a:moveTo>
                  <a:pt x="115824" y="0"/>
                </a:moveTo>
                <a:lnTo>
                  <a:pt x="115824" y="49530"/>
                </a:lnTo>
                <a:cubicBezTo>
                  <a:pt x="98552" y="53594"/>
                  <a:pt x="84836" y="61087"/>
                  <a:pt x="74676" y="72009"/>
                </a:cubicBezTo>
                <a:cubicBezTo>
                  <a:pt x="64516" y="82931"/>
                  <a:pt x="57912" y="96012"/>
                  <a:pt x="54864" y="111252"/>
                </a:cubicBezTo>
                <a:lnTo>
                  <a:pt x="100584" y="111252"/>
                </a:lnTo>
                <a:lnTo>
                  <a:pt x="100584" y="217932"/>
                </a:lnTo>
                <a:lnTo>
                  <a:pt x="0" y="217932"/>
                </a:lnTo>
                <a:lnTo>
                  <a:pt x="0" y="152400"/>
                </a:lnTo>
                <a:cubicBezTo>
                  <a:pt x="0" y="111760"/>
                  <a:pt x="9779" y="78232"/>
                  <a:pt x="29337" y="51816"/>
                </a:cubicBezTo>
                <a:cubicBezTo>
                  <a:pt x="48895" y="25400"/>
                  <a:pt x="77724" y="8128"/>
                  <a:pt x="115824" y="0"/>
                </a:cubicBezTo>
                <a:close/>
              </a:path>
            </a:pathLst>
          </a:custGeom>
          <a:solidFill>
            <a:schemeClr val="accent2">
              <a:lumMod val="75000"/>
              <a:alpha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6000" b="1" dirty="0">
              <a:solidFill>
                <a:srgbClr val="26273C"/>
              </a:solidFill>
              <a:latin typeface="+mj-lt"/>
              <a:cs typeface="Plus Jakarta Sans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A7CCE7-D267-4BAC-9F6B-6F02CF63350F}"/>
              </a:ext>
            </a:extLst>
          </p:cNvPr>
          <p:cNvSpPr/>
          <p:nvPr/>
        </p:nvSpPr>
        <p:spPr>
          <a:xfrm>
            <a:off x="6863412" y="2475672"/>
            <a:ext cx="3672827" cy="1460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whole heart. I am alone, and feel the charm of existence in this spot.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AE825-E093-4B27-B3A3-6D2A800A28B2}"/>
              </a:ext>
            </a:extLst>
          </p:cNvPr>
          <p:cNvSpPr/>
          <p:nvPr/>
        </p:nvSpPr>
        <p:spPr>
          <a:xfrm>
            <a:off x="6787105" y="4350812"/>
            <a:ext cx="2832078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🌍 </a:t>
            </a:r>
            <a:r>
              <a:rPr lang="en-US" sz="1400" u="sng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yourwebsite.com</a:t>
            </a:r>
          </a:p>
        </p:txBody>
      </p:sp>
    </p:spTree>
    <p:extLst>
      <p:ext uri="{BB962C8B-B14F-4D97-AF65-F5344CB8AC3E}">
        <p14:creationId xmlns:p14="http://schemas.microsoft.com/office/powerpoint/2010/main" val="885729730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8" grpId="0"/>
          <p:bldP spid="9" grpId="0" animBg="1"/>
          <p:bldP spid="10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8" grpId="0"/>
          <p:bldP spid="9" grpId="0" animBg="1"/>
          <p:bldP spid="10" grpId="0"/>
          <p:bldP spid="11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0ABE5F27-FC30-4FBF-8AB2-32EDB57431D0}"/>
              </a:ext>
            </a:extLst>
          </p:cNvPr>
          <p:cNvSpPr/>
          <p:nvPr/>
        </p:nvSpPr>
        <p:spPr>
          <a:xfrm>
            <a:off x="682171" y="-1984829"/>
            <a:ext cx="10827658" cy="10827658"/>
          </a:xfrm>
          <a:prstGeom prst="ellipse">
            <a:avLst/>
          </a:prstGeom>
          <a:solidFill>
            <a:srgbClr val="E4ECF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A57986-5186-4814-ADE4-75DA39B13497}"/>
              </a:ext>
            </a:extLst>
          </p:cNvPr>
          <p:cNvGrpSpPr/>
          <p:nvPr/>
        </p:nvGrpSpPr>
        <p:grpSpPr>
          <a:xfrm>
            <a:off x="1520371" y="-1146629"/>
            <a:ext cx="9151258" cy="9151258"/>
            <a:chOff x="1470819" y="3505200"/>
            <a:chExt cx="2752725" cy="2752725"/>
          </a:xfrm>
          <a:solidFill>
            <a:schemeClr val="bg1"/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25B561-3C8C-442F-A813-FD1413606516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ECAD74-58EB-46FF-B6AA-A720CA2D3E9B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EC855F-E947-48F5-A0FB-94D4D1B90007}"/>
              </a:ext>
            </a:extLst>
          </p:cNvPr>
          <p:cNvGrpSpPr/>
          <p:nvPr/>
        </p:nvGrpSpPr>
        <p:grpSpPr>
          <a:xfrm>
            <a:off x="2343150" y="-323850"/>
            <a:ext cx="7505700" cy="7505700"/>
            <a:chOff x="1470819" y="3505200"/>
            <a:chExt cx="2752725" cy="2752725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9B6F369-89F1-4F63-BED0-B5BEC1989E58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FCE99A-910B-4141-88A2-98D582B82A55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B854CC-3A78-4FA4-9B59-43C58494C77E}"/>
              </a:ext>
            </a:extLst>
          </p:cNvPr>
          <p:cNvGrpSpPr/>
          <p:nvPr/>
        </p:nvGrpSpPr>
        <p:grpSpPr>
          <a:xfrm>
            <a:off x="3076575" y="409575"/>
            <a:ext cx="6038850" cy="6038850"/>
            <a:chOff x="1470819" y="3505200"/>
            <a:chExt cx="2752725" cy="2752725"/>
          </a:xfrm>
          <a:solidFill>
            <a:schemeClr val="bg1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9D5BF58-3C59-462F-A48E-E2D8EEE2C75F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CCD65C-6983-4FFC-A66D-2DF2495C8BA2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55CD6D-45CC-427C-9CE8-CF5C43E24440}"/>
              </a:ext>
            </a:extLst>
          </p:cNvPr>
          <p:cNvGrpSpPr/>
          <p:nvPr/>
        </p:nvGrpSpPr>
        <p:grpSpPr>
          <a:xfrm>
            <a:off x="3810001" y="1143001"/>
            <a:ext cx="4572000" cy="4572000"/>
            <a:chOff x="1470819" y="3505200"/>
            <a:chExt cx="2752725" cy="2752725"/>
          </a:xfrm>
          <a:solidFill>
            <a:schemeClr val="bg1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D5B0FCC-EB92-491E-8A02-6B7C8D45C9DC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6025C6F-06D3-49B4-9531-FDAD0960448D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9B90ABB-0707-44A7-9CFE-95EE2A13E870}"/>
              </a:ext>
            </a:extLst>
          </p:cNvPr>
          <p:cNvGrpSpPr/>
          <p:nvPr/>
        </p:nvGrpSpPr>
        <p:grpSpPr>
          <a:xfrm>
            <a:off x="4547204" y="1880204"/>
            <a:ext cx="3097593" cy="3097593"/>
            <a:chOff x="1470819" y="3505200"/>
            <a:chExt cx="2752725" cy="2752725"/>
          </a:xfrm>
          <a:solidFill>
            <a:schemeClr val="bg1"/>
          </a:soli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04B14C2-2579-4EAA-ADAC-7003285DD4E7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9721664-1C03-428F-AB71-DF1B42CBB029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5E579E-4275-4BC8-8501-6418D39F622D}"/>
              </a:ext>
            </a:extLst>
          </p:cNvPr>
          <p:cNvSpPr txBox="1"/>
          <p:nvPr/>
        </p:nvSpPr>
        <p:spPr>
          <a:xfrm>
            <a:off x="1055688" y="1462039"/>
            <a:ext cx="10080626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6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How to shape your </a:t>
            </a:r>
            <a:r>
              <a:rPr lang="en-US" sz="9600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brilliant idea? </a:t>
            </a:r>
            <a:r>
              <a:rPr lang="en-US" sz="88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🤔</a:t>
            </a:r>
            <a:endParaRPr lang="en-US" sz="9600" b="1" dirty="0">
              <a:solidFill>
                <a:srgbClr val="26273C"/>
              </a:solidFill>
              <a:latin typeface="+mj-lt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838867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1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1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1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1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17" grpId="0"/>
        </p:bldLst>
      </p:timing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1EA5F0-ABD2-44F9-ABEE-CA13F28D4DF3}"/>
              </a:ext>
            </a:extLst>
          </p:cNvPr>
          <p:cNvSpPr/>
          <p:nvPr/>
        </p:nvSpPr>
        <p:spPr>
          <a:xfrm>
            <a:off x="1055688" y="4392877"/>
            <a:ext cx="4183936" cy="118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whole heart. I am alone, and feel the charm of existence in this spot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2D565-1A3F-4D44-B68F-434E3684E4B7}"/>
              </a:ext>
            </a:extLst>
          </p:cNvPr>
          <p:cNvSpPr txBox="1"/>
          <p:nvPr/>
        </p:nvSpPr>
        <p:spPr>
          <a:xfrm>
            <a:off x="1055686" y="1284287"/>
            <a:ext cx="46041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🏆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Analytics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in 2022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812676-8F03-4CDB-BB11-E75ADCE4EEF0}"/>
              </a:ext>
            </a:extLst>
          </p:cNvPr>
          <p:cNvGrpSpPr/>
          <p:nvPr/>
        </p:nvGrpSpPr>
        <p:grpSpPr>
          <a:xfrm>
            <a:off x="6683666" y="496249"/>
            <a:ext cx="4920668" cy="5865505"/>
            <a:chOff x="6683666" y="496249"/>
            <a:chExt cx="4920668" cy="5865505"/>
          </a:xfrm>
        </p:grpSpPr>
        <p:sp>
          <p:nvSpPr>
            <p:cNvPr id="7" name="Graphic 5">
              <a:extLst>
                <a:ext uri="{FF2B5EF4-FFF2-40B4-BE49-F238E27FC236}">
                  <a16:creationId xmlns:a16="http://schemas.microsoft.com/office/drawing/2014/main" id="{ACB37522-DF5B-4DB3-92BA-1802D59DE134}"/>
                </a:ext>
              </a:extLst>
            </p:cNvPr>
            <p:cNvSpPr/>
            <p:nvPr/>
          </p:nvSpPr>
          <p:spPr>
            <a:xfrm>
              <a:off x="6683666" y="496249"/>
              <a:ext cx="4920668" cy="5865505"/>
            </a:xfrm>
            <a:custGeom>
              <a:avLst/>
              <a:gdLst>
                <a:gd name="connsiteX0" fmla="*/ 0 w 5751147"/>
                <a:gd name="connsiteY0" fmla="*/ 896162 h 6855448"/>
                <a:gd name="connsiteX1" fmla="*/ 719786 w 5751147"/>
                <a:gd name="connsiteY1" fmla="*/ 106759 h 6855448"/>
                <a:gd name="connsiteX2" fmla="*/ 719786 w 5751147"/>
                <a:gd name="connsiteY2" fmla="*/ 106759 h 6855448"/>
                <a:gd name="connsiteX3" fmla="*/ 5031364 w 5751147"/>
                <a:gd name="connsiteY3" fmla="*/ 106760 h 6855448"/>
                <a:gd name="connsiteX4" fmla="*/ 5031364 w 5751147"/>
                <a:gd name="connsiteY4" fmla="*/ 106760 h 6855448"/>
                <a:gd name="connsiteX5" fmla="*/ 5751147 w 5751147"/>
                <a:gd name="connsiteY5" fmla="*/ 896162 h 6855448"/>
                <a:gd name="connsiteX6" fmla="*/ 5751147 w 5751147"/>
                <a:gd name="connsiteY6" fmla="*/ 5957733 h 6855448"/>
                <a:gd name="connsiteX7" fmla="*/ 5034333 w 5751147"/>
                <a:gd name="connsiteY7" fmla="*/ 6746829 h 6855448"/>
                <a:gd name="connsiteX8" fmla="*/ 4930812 w 5751147"/>
                <a:gd name="connsiteY8" fmla="*/ 6756791 h 6855448"/>
                <a:gd name="connsiteX9" fmla="*/ 820335 w 5751147"/>
                <a:gd name="connsiteY9" fmla="*/ 6756791 h 6855448"/>
                <a:gd name="connsiteX10" fmla="*/ 716811 w 5751147"/>
                <a:gd name="connsiteY10" fmla="*/ 6746829 h 6855448"/>
                <a:gd name="connsiteX11" fmla="*/ 0 w 5751147"/>
                <a:gd name="connsiteY11" fmla="*/ 5957733 h 6855448"/>
                <a:gd name="connsiteX12" fmla="*/ 0 w 5751147"/>
                <a:gd name="connsiteY12" fmla="*/ 896162 h 685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51147" h="6855448">
                  <a:moveTo>
                    <a:pt x="0" y="896162"/>
                  </a:moveTo>
                  <a:cubicBezTo>
                    <a:pt x="0" y="488929"/>
                    <a:pt x="314577" y="147333"/>
                    <a:pt x="719786" y="106759"/>
                  </a:cubicBezTo>
                  <a:lnTo>
                    <a:pt x="719786" y="106759"/>
                  </a:lnTo>
                  <a:cubicBezTo>
                    <a:pt x="2141401" y="-35587"/>
                    <a:pt x="3609746" y="-35587"/>
                    <a:pt x="5031364" y="106760"/>
                  </a:cubicBezTo>
                  <a:lnTo>
                    <a:pt x="5031364" y="106760"/>
                  </a:lnTo>
                  <a:cubicBezTo>
                    <a:pt x="5436569" y="147333"/>
                    <a:pt x="5751147" y="488929"/>
                    <a:pt x="5751147" y="896162"/>
                  </a:cubicBezTo>
                  <a:lnTo>
                    <a:pt x="5751147" y="5957733"/>
                  </a:lnTo>
                  <a:cubicBezTo>
                    <a:pt x="5751147" y="6366139"/>
                    <a:pt x="5440870" y="6707708"/>
                    <a:pt x="5034333" y="6746829"/>
                  </a:cubicBezTo>
                  <a:lnTo>
                    <a:pt x="4930812" y="6756791"/>
                  </a:lnTo>
                  <a:cubicBezTo>
                    <a:pt x="3563812" y="6888334"/>
                    <a:pt x="2187336" y="6888334"/>
                    <a:pt x="820335" y="6756791"/>
                  </a:cubicBezTo>
                  <a:lnTo>
                    <a:pt x="716811" y="6746829"/>
                  </a:lnTo>
                  <a:cubicBezTo>
                    <a:pt x="310281" y="6707708"/>
                    <a:pt x="0" y="6366139"/>
                    <a:pt x="0" y="5957733"/>
                  </a:cubicBezTo>
                  <a:lnTo>
                    <a:pt x="0" y="8961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" name="Graphic 5">
              <a:extLst>
                <a:ext uri="{FF2B5EF4-FFF2-40B4-BE49-F238E27FC236}">
                  <a16:creationId xmlns:a16="http://schemas.microsoft.com/office/drawing/2014/main" id="{3A6703E4-F0D1-4D10-A0A5-2A33144FF2B0}"/>
                </a:ext>
              </a:extLst>
            </p:cNvPr>
            <p:cNvSpPr/>
            <p:nvPr/>
          </p:nvSpPr>
          <p:spPr>
            <a:xfrm>
              <a:off x="6683666" y="496249"/>
              <a:ext cx="4920668" cy="5865505"/>
            </a:xfrm>
            <a:custGeom>
              <a:avLst/>
              <a:gdLst>
                <a:gd name="connsiteX0" fmla="*/ 0 w 5751147"/>
                <a:gd name="connsiteY0" fmla="*/ 896162 h 6855448"/>
                <a:gd name="connsiteX1" fmla="*/ 719786 w 5751147"/>
                <a:gd name="connsiteY1" fmla="*/ 106759 h 6855448"/>
                <a:gd name="connsiteX2" fmla="*/ 719786 w 5751147"/>
                <a:gd name="connsiteY2" fmla="*/ 106759 h 6855448"/>
                <a:gd name="connsiteX3" fmla="*/ 5031364 w 5751147"/>
                <a:gd name="connsiteY3" fmla="*/ 106760 h 6855448"/>
                <a:gd name="connsiteX4" fmla="*/ 5031364 w 5751147"/>
                <a:gd name="connsiteY4" fmla="*/ 106760 h 6855448"/>
                <a:gd name="connsiteX5" fmla="*/ 5751147 w 5751147"/>
                <a:gd name="connsiteY5" fmla="*/ 896162 h 6855448"/>
                <a:gd name="connsiteX6" fmla="*/ 5751147 w 5751147"/>
                <a:gd name="connsiteY6" fmla="*/ 5957733 h 6855448"/>
                <a:gd name="connsiteX7" fmla="*/ 5034333 w 5751147"/>
                <a:gd name="connsiteY7" fmla="*/ 6746829 h 6855448"/>
                <a:gd name="connsiteX8" fmla="*/ 4930812 w 5751147"/>
                <a:gd name="connsiteY8" fmla="*/ 6756791 h 6855448"/>
                <a:gd name="connsiteX9" fmla="*/ 820335 w 5751147"/>
                <a:gd name="connsiteY9" fmla="*/ 6756791 h 6855448"/>
                <a:gd name="connsiteX10" fmla="*/ 716811 w 5751147"/>
                <a:gd name="connsiteY10" fmla="*/ 6746829 h 6855448"/>
                <a:gd name="connsiteX11" fmla="*/ 0 w 5751147"/>
                <a:gd name="connsiteY11" fmla="*/ 5957733 h 6855448"/>
                <a:gd name="connsiteX12" fmla="*/ 0 w 5751147"/>
                <a:gd name="connsiteY12" fmla="*/ 896162 h 685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51147" h="6855448">
                  <a:moveTo>
                    <a:pt x="0" y="896162"/>
                  </a:moveTo>
                  <a:cubicBezTo>
                    <a:pt x="0" y="488929"/>
                    <a:pt x="314577" y="147333"/>
                    <a:pt x="719786" y="106759"/>
                  </a:cubicBezTo>
                  <a:lnTo>
                    <a:pt x="719786" y="106759"/>
                  </a:lnTo>
                  <a:cubicBezTo>
                    <a:pt x="2141401" y="-35587"/>
                    <a:pt x="3609746" y="-35587"/>
                    <a:pt x="5031364" y="106760"/>
                  </a:cubicBezTo>
                  <a:lnTo>
                    <a:pt x="5031364" y="106760"/>
                  </a:lnTo>
                  <a:cubicBezTo>
                    <a:pt x="5436569" y="147333"/>
                    <a:pt x="5751147" y="488929"/>
                    <a:pt x="5751147" y="896162"/>
                  </a:cubicBezTo>
                  <a:lnTo>
                    <a:pt x="5751147" y="5957733"/>
                  </a:lnTo>
                  <a:cubicBezTo>
                    <a:pt x="5751147" y="6366139"/>
                    <a:pt x="5440870" y="6707708"/>
                    <a:pt x="5034333" y="6746829"/>
                  </a:cubicBezTo>
                  <a:lnTo>
                    <a:pt x="4930812" y="6756791"/>
                  </a:lnTo>
                  <a:cubicBezTo>
                    <a:pt x="3563812" y="6888334"/>
                    <a:pt x="2187336" y="6888334"/>
                    <a:pt x="820335" y="6756791"/>
                  </a:cubicBezTo>
                  <a:lnTo>
                    <a:pt x="716811" y="6746829"/>
                  </a:lnTo>
                  <a:cubicBezTo>
                    <a:pt x="310281" y="6707708"/>
                    <a:pt x="0" y="6366139"/>
                    <a:pt x="0" y="5957733"/>
                  </a:cubicBezTo>
                  <a:lnTo>
                    <a:pt x="0" y="8961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927100" dist="1651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0236FE13-CB6D-4111-9FE3-3D16FA5E97DA}"/>
              </a:ext>
            </a:extLst>
          </p:cNvPr>
          <p:cNvGraphicFramePr/>
          <p:nvPr/>
        </p:nvGraphicFramePr>
        <p:xfrm>
          <a:off x="7348537" y="1148835"/>
          <a:ext cx="3590926" cy="4191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4B320ED-820F-43DE-BB58-1C843D916A1D}"/>
              </a:ext>
            </a:extLst>
          </p:cNvPr>
          <p:cNvSpPr txBox="1"/>
          <p:nvPr/>
        </p:nvSpPr>
        <p:spPr>
          <a:xfrm>
            <a:off x="7609680" y="5339835"/>
            <a:ext cx="306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Data chart title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01554C-CF29-4971-B74B-D7DAB7B9AFE0}"/>
              </a:ext>
            </a:extLst>
          </p:cNvPr>
          <p:cNvGrpSpPr/>
          <p:nvPr/>
        </p:nvGrpSpPr>
        <p:grpSpPr>
          <a:xfrm>
            <a:off x="6263420" y="1030463"/>
            <a:ext cx="840492" cy="840492"/>
            <a:chOff x="6263420" y="2116313"/>
            <a:chExt cx="840492" cy="84049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6FACC1-C918-4363-96F1-68F57AB7A508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41C9684-A1AE-4C4A-8AC1-3339B3A39C36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829910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Graphic spid="16" grpId="0">
            <p:bldAsOne/>
          </p:bldGraphic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Graphic spid="16" grpId="0">
            <p:bldAsOne/>
          </p:bldGraphic>
          <p:bldP spid="18" grpId="0"/>
        </p:bldLst>
      </p:timing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D474A4F-D37A-443D-8CC0-1B127A333B07}"/>
              </a:ext>
            </a:extLst>
          </p:cNvPr>
          <p:cNvGrpSpPr/>
          <p:nvPr/>
        </p:nvGrpSpPr>
        <p:grpSpPr>
          <a:xfrm>
            <a:off x="6303504" y="912798"/>
            <a:ext cx="4832808" cy="4832806"/>
            <a:chOff x="1470819" y="3505200"/>
            <a:chExt cx="2752725" cy="2752725"/>
          </a:xfr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1503CE4-9FCB-435E-9F2E-AC1EF0084FF8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6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DA20449-9CC1-436C-87EE-075992ECCF8E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chemeClr val="accent6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3B8E110-CFA1-4140-BDA3-1CE4B228D6E4}"/>
              </a:ext>
            </a:extLst>
          </p:cNvPr>
          <p:cNvSpPr/>
          <p:nvPr/>
        </p:nvSpPr>
        <p:spPr>
          <a:xfrm>
            <a:off x="1055688" y="4392877"/>
            <a:ext cx="4183936" cy="118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whole heart. I am alone, and feel the charm of existence in this spot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29082C-F551-4A7D-B13E-CCE2020AC597}"/>
              </a:ext>
            </a:extLst>
          </p:cNvPr>
          <p:cNvSpPr txBox="1"/>
          <p:nvPr/>
        </p:nvSpPr>
        <p:spPr>
          <a:xfrm>
            <a:off x="1055686" y="1284287"/>
            <a:ext cx="46041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🏆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Analytics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in 2022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5A714B-BA71-4C2F-B4D4-223030F42492}"/>
              </a:ext>
            </a:extLst>
          </p:cNvPr>
          <p:cNvSpPr txBox="1"/>
          <p:nvPr/>
        </p:nvSpPr>
        <p:spPr>
          <a:xfrm>
            <a:off x="7371891" y="1189037"/>
            <a:ext cx="2696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$22,810,00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956C0C-2FBA-44E2-A7AD-60C446200DAB}"/>
              </a:ext>
            </a:extLst>
          </p:cNvPr>
          <p:cNvGrpSpPr/>
          <p:nvPr/>
        </p:nvGrpSpPr>
        <p:grpSpPr>
          <a:xfrm>
            <a:off x="6774761" y="1855312"/>
            <a:ext cx="3890294" cy="3890292"/>
            <a:chOff x="1470819" y="3505200"/>
            <a:chExt cx="2752725" cy="2752725"/>
          </a:xfrm>
          <a:gradFill>
            <a:gsLst>
              <a:gs pos="95000">
                <a:schemeClr val="accent4"/>
              </a:gs>
              <a:gs pos="5000">
                <a:schemeClr val="accent3"/>
              </a:gs>
            </a:gsLst>
            <a:path path="circle">
              <a:fillToRect r="100000" b="100000"/>
            </a:path>
          </a:gra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50C373-DFAA-4A35-B5DC-0148766BCFCC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4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214AE13-837D-424A-9F3B-1DC61357B833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chemeClr val="accent4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D3353C8-8DCA-433C-A01A-81886E77D572}"/>
              </a:ext>
            </a:extLst>
          </p:cNvPr>
          <p:cNvSpPr txBox="1"/>
          <p:nvPr/>
        </p:nvSpPr>
        <p:spPr>
          <a:xfrm>
            <a:off x="7371891" y="2074067"/>
            <a:ext cx="2696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$16,810,00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1EEF5D-4887-4EAC-8DE2-64690ACA62C9}"/>
              </a:ext>
            </a:extLst>
          </p:cNvPr>
          <p:cNvGrpSpPr/>
          <p:nvPr/>
        </p:nvGrpSpPr>
        <p:grpSpPr>
          <a:xfrm>
            <a:off x="7171112" y="2648011"/>
            <a:ext cx="3097593" cy="3097593"/>
            <a:chOff x="1470819" y="3505200"/>
            <a:chExt cx="2752725" cy="2752725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43E3930-9A89-4EEC-92EC-9FC0FED2962D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C088A3-28A1-4179-9B19-CFBE9A881787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81662E-EE8B-41F8-873A-DC67A22261F0}"/>
              </a:ext>
            </a:extLst>
          </p:cNvPr>
          <p:cNvGrpSpPr/>
          <p:nvPr/>
        </p:nvGrpSpPr>
        <p:grpSpPr>
          <a:xfrm>
            <a:off x="8299662" y="5325358"/>
            <a:ext cx="840492" cy="840492"/>
            <a:chOff x="6263420" y="2116313"/>
            <a:chExt cx="840492" cy="84049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AC708A-BDDA-49EA-B8AB-91C80E967904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A1D613-F27C-43FB-AE59-623C34ACEF46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05E885-46E0-4931-A702-CED600CD625B}"/>
              </a:ext>
            </a:extLst>
          </p:cNvPr>
          <p:cNvGrpSpPr/>
          <p:nvPr/>
        </p:nvGrpSpPr>
        <p:grpSpPr>
          <a:xfrm>
            <a:off x="7532783" y="3511871"/>
            <a:ext cx="2374250" cy="1270091"/>
            <a:chOff x="7532783" y="3511871"/>
            <a:chExt cx="2374250" cy="12700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51FE2F-A8CF-45BE-910F-D08A113C4C7D}"/>
                </a:ext>
              </a:extLst>
            </p:cNvPr>
            <p:cNvSpPr txBox="1"/>
            <p:nvPr/>
          </p:nvSpPr>
          <p:spPr>
            <a:xfrm>
              <a:off x="7532783" y="3511871"/>
              <a:ext cx="2374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$10,810,00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A98CB5-1DD1-4178-8207-3C46D79CBE56}"/>
                </a:ext>
              </a:extLst>
            </p:cNvPr>
            <p:cNvSpPr/>
            <p:nvPr/>
          </p:nvSpPr>
          <p:spPr>
            <a:xfrm>
              <a:off x="7532783" y="3881203"/>
              <a:ext cx="2374250" cy="900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400" dirty="0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708134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P spid="17" grpId="0"/>
          <p:bldP spid="18" grpId="0"/>
        </p:bldLst>
      </p:timing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DB4FC8-748F-4BA1-9990-CC4FD4DBEB4A}"/>
              </a:ext>
            </a:extLst>
          </p:cNvPr>
          <p:cNvSpPr txBox="1"/>
          <p:nvPr/>
        </p:nvSpPr>
        <p:spPr>
          <a:xfrm>
            <a:off x="8176180" y="1408018"/>
            <a:ext cx="29601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🏆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Image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Chart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91B87C5-23E6-4919-8D47-6DE0639D2A67}"/>
              </a:ext>
            </a:extLst>
          </p:cNvPr>
          <p:cNvGrpSpPr/>
          <p:nvPr/>
        </p:nvGrpSpPr>
        <p:grpSpPr>
          <a:xfrm>
            <a:off x="1369411" y="4270342"/>
            <a:ext cx="1330466" cy="1627120"/>
            <a:chOff x="1369411" y="4270342"/>
            <a:chExt cx="1330466" cy="1627120"/>
          </a:xfrm>
        </p:grpSpPr>
        <p:graphicFrame>
          <p:nvGraphicFramePr>
            <p:cNvPr id="13" name="Chart 12">
              <a:extLst>
                <a:ext uri="{FF2B5EF4-FFF2-40B4-BE49-F238E27FC236}">
                  <a16:creationId xmlns:a16="http://schemas.microsoft.com/office/drawing/2014/main" id="{8BA47EED-CD92-455D-AAA3-1F3EAE54891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49360549"/>
                </p:ext>
              </p:extLst>
            </p:nvPr>
          </p:nvGraphicFramePr>
          <p:xfrm>
            <a:off x="1369411" y="4270342"/>
            <a:ext cx="1330466" cy="16271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4E5EAA-A06F-4820-87C4-FEB3F865457F}"/>
                </a:ext>
              </a:extLst>
            </p:cNvPr>
            <p:cNvSpPr/>
            <p:nvPr/>
          </p:nvSpPr>
          <p:spPr>
            <a:xfrm>
              <a:off x="1819010" y="4868268"/>
              <a:ext cx="431268" cy="431268"/>
            </a:xfrm>
            <a:prstGeom prst="rect">
              <a:avLst/>
            </a:pr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6D17BD-2889-484F-8D1F-37696267DE32}"/>
              </a:ext>
            </a:extLst>
          </p:cNvPr>
          <p:cNvGrpSpPr/>
          <p:nvPr/>
        </p:nvGrpSpPr>
        <p:grpSpPr>
          <a:xfrm>
            <a:off x="3623905" y="4270342"/>
            <a:ext cx="1330466" cy="1627120"/>
            <a:chOff x="1369411" y="4270342"/>
            <a:chExt cx="1330466" cy="1627120"/>
          </a:xfrm>
        </p:grpSpPr>
        <p:graphicFrame>
          <p:nvGraphicFramePr>
            <p:cNvPr id="29" name="Chart 28">
              <a:extLst>
                <a:ext uri="{FF2B5EF4-FFF2-40B4-BE49-F238E27FC236}">
                  <a16:creationId xmlns:a16="http://schemas.microsoft.com/office/drawing/2014/main" id="{F88A53D7-B6B8-4BED-9AFD-33A8052C648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71058299"/>
                </p:ext>
              </p:extLst>
            </p:nvPr>
          </p:nvGraphicFramePr>
          <p:xfrm>
            <a:off x="1369411" y="4270342"/>
            <a:ext cx="1330466" cy="16271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EB4FCAF-B379-4F11-9462-52B534AE9414}"/>
                </a:ext>
              </a:extLst>
            </p:cNvPr>
            <p:cNvSpPr/>
            <p:nvPr/>
          </p:nvSpPr>
          <p:spPr>
            <a:xfrm>
              <a:off x="1819010" y="4868268"/>
              <a:ext cx="431268" cy="431268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D8C8260-D6F8-4C3E-AA1E-9D003FF6307E}"/>
              </a:ext>
            </a:extLst>
          </p:cNvPr>
          <p:cNvGrpSpPr/>
          <p:nvPr/>
        </p:nvGrpSpPr>
        <p:grpSpPr>
          <a:xfrm>
            <a:off x="5878399" y="4270342"/>
            <a:ext cx="1330466" cy="1627120"/>
            <a:chOff x="1369411" y="4270342"/>
            <a:chExt cx="1330466" cy="1627120"/>
          </a:xfrm>
        </p:grpSpPr>
        <p:graphicFrame>
          <p:nvGraphicFramePr>
            <p:cNvPr id="33" name="Chart 32">
              <a:extLst>
                <a:ext uri="{FF2B5EF4-FFF2-40B4-BE49-F238E27FC236}">
                  <a16:creationId xmlns:a16="http://schemas.microsoft.com/office/drawing/2014/main" id="{AA5C01F2-1B3C-4C32-A9E2-C8322EB04CB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26716027"/>
                </p:ext>
              </p:extLst>
            </p:nvPr>
          </p:nvGraphicFramePr>
          <p:xfrm>
            <a:off x="1369411" y="4270342"/>
            <a:ext cx="1330466" cy="16271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129971-4000-46D7-9567-99146C829AA7}"/>
                </a:ext>
              </a:extLst>
            </p:cNvPr>
            <p:cNvSpPr/>
            <p:nvPr/>
          </p:nvSpPr>
          <p:spPr>
            <a:xfrm>
              <a:off x="1819010" y="4868268"/>
              <a:ext cx="431268" cy="431268"/>
            </a:xfrm>
            <a:prstGeom prst="rect">
              <a:avLst/>
            </a:pr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B4E05CF-C0DB-4C98-937D-34BE878FC837}"/>
              </a:ext>
            </a:extLst>
          </p:cNvPr>
          <p:cNvSpPr txBox="1"/>
          <p:nvPr/>
        </p:nvSpPr>
        <p:spPr>
          <a:xfrm>
            <a:off x="1159498" y="5783345"/>
            <a:ext cx="175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65% up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DCA0FD-777C-430D-9E3F-4CE6C02CE257}"/>
              </a:ext>
            </a:extLst>
          </p:cNvPr>
          <p:cNvSpPr txBox="1"/>
          <p:nvPr/>
        </p:nvSpPr>
        <p:spPr>
          <a:xfrm>
            <a:off x="3413991" y="5783345"/>
            <a:ext cx="175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75% up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CC5BD3-72EE-4E39-A040-B801481B3587}"/>
              </a:ext>
            </a:extLst>
          </p:cNvPr>
          <p:cNvSpPr txBox="1"/>
          <p:nvPr/>
        </p:nvSpPr>
        <p:spPr>
          <a:xfrm>
            <a:off x="5668485" y="5783345"/>
            <a:ext cx="175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65% up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4695FA6-CE56-49CF-876B-4BD0B303AF64}"/>
              </a:ext>
            </a:extLst>
          </p:cNvPr>
          <p:cNvGrpSpPr/>
          <p:nvPr/>
        </p:nvGrpSpPr>
        <p:grpSpPr>
          <a:xfrm>
            <a:off x="1055687" y="960539"/>
            <a:ext cx="1957915" cy="3309801"/>
            <a:chOff x="1055687" y="960539"/>
            <a:chExt cx="1957915" cy="3309801"/>
          </a:xfrm>
          <a:solidFill>
            <a:schemeClr val="bg1"/>
          </a:solidFill>
        </p:grpSpPr>
        <p:sp>
          <p:nvSpPr>
            <p:cNvPr id="60" name="Graphic 35">
              <a:extLst>
                <a:ext uri="{FF2B5EF4-FFF2-40B4-BE49-F238E27FC236}">
                  <a16:creationId xmlns:a16="http://schemas.microsoft.com/office/drawing/2014/main" id="{C5922BD1-2D58-454C-82CC-15A6F9CB4A5D}"/>
                </a:ext>
              </a:extLst>
            </p:cNvPr>
            <p:cNvSpPr/>
            <p:nvPr/>
          </p:nvSpPr>
          <p:spPr>
            <a:xfrm>
              <a:off x="1055687" y="960539"/>
              <a:ext cx="1957915" cy="3309801"/>
            </a:xfrm>
            <a:custGeom>
              <a:avLst/>
              <a:gdLst>
                <a:gd name="connsiteX0" fmla="*/ 0 w 2943225"/>
                <a:gd name="connsiteY0" fmla="*/ 593639 h 4957713"/>
                <a:gd name="connsiteX1" fmla="*/ 486936 w 2943225"/>
                <a:gd name="connsiteY1" fmla="*/ 50812 h 4957713"/>
                <a:gd name="connsiteX2" fmla="*/ 2456002 w 2943225"/>
                <a:gd name="connsiteY2" fmla="*/ 50959 h 4957713"/>
                <a:gd name="connsiteX3" fmla="*/ 2943225 w 2943225"/>
                <a:gd name="connsiteY3" fmla="*/ 593913 h 4957713"/>
                <a:gd name="connsiteX4" fmla="*/ 2943225 w 2943225"/>
                <a:gd name="connsiteY4" fmla="*/ 4361355 h 4957713"/>
                <a:gd name="connsiteX5" fmla="*/ 2460212 w 2943225"/>
                <a:gd name="connsiteY5" fmla="*/ 4903442 h 4957713"/>
                <a:gd name="connsiteX6" fmla="*/ 483458 w 2943225"/>
                <a:gd name="connsiteY6" fmla="*/ 4903222 h 4957713"/>
                <a:gd name="connsiteX7" fmla="*/ 0 w 2943225"/>
                <a:gd name="connsiteY7" fmla="*/ 4360936 h 4957713"/>
                <a:gd name="connsiteX8" fmla="*/ 0 w 2943225"/>
                <a:gd name="connsiteY8" fmla="*/ 593639 h 495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3225" h="4957713">
                  <a:moveTo>
                    <a:pt x="0" y="593639"/>
                  </a:moveTo>
                  <a:cubicBezTo>
                    <a:pt x="0" y="314179"/>
                    <a:pt x="208733" y="77277"/>
                    <a:pt x="486936" y="50812"/>
                  </a:cubicBezTo>
                  <a:cubicBezTo>
                    <a:pt x="1200826" y="-17096"/>
                    <a:pt x="1742123" y="-16827"/>
                    <a:pt x="2456002" y="50959"/>
                  </a:cubicBezTo>
                  <a:cubicBezTo>
                    <a:pt x="2734323" y="77388"/>
                    <a:pt x="2943225" y="314337"/>
                    <a:pt x="2943225" y="593913"/>
                  </a:cubicBezTo>
                  <a:lnTo>
                    <a:pt x="2943225" y="4361355"/>
                  </a:lnTo>
                  <a:cubicBezTo>
                    <a:pt x="2943225" y="4639266"/>
                    <a:pt x="2736714" y="4875448"/>
                    <a:pt x="2460212" y="4903442"/>
                  </a:cubicBezTo>
                  <a:cubicBezTo>
                    <a:pt x="1742951" y="4976051"/>
                    <a:pt x="1200674" y="4975631"/>
                    <a:pt x="483458" y="4903222"/>
                  </a:cubicBezTo>
                  <a:cubicBezTo>
                    <a:pt x="206769" y="4875286"/>
                    <a:pt x="0" y="4639028"/>
                    <a:pt x="0" y="4360936"/>
                  </a:cubicBezTo>
                  <a:lnTo>
                    <a:pt x="0" y="593639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711200" dist="4826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1" name="Graphic 35">
              <a:extLst>
                <a:ext uri="{FF2B5EF4-FFF2-40B4-BE49-F238E27FC236}">
                  <a16:creationId xmlns:a16="http://schemas.microsoft.com/office/drawing/2014/main" id="{74F772DC-FEB2-48D5-BC27-EE43F7BE1B7A}"/>
                </a:ext>
              </a:extLst>
            </p:cNvPr>
            <p:cNvSpPr/>
            <p:nvPr/>
          </p:nvSpPr>
          <p:spPr>
            <a:xfrm>
              <a:off x="1055687" y="960539"/>
              <a:ext cx="1957915" cy="3309801"/>
            </a:xfrm>
            <a:custGeom>
              <a:avLst/>
              <a:gdLst>
                <a:gd name="connsiteX0" fmla="*/ 0 w 2943225"/>
                <a:gd name="connsiteY0" fmla="*/ 593639 h 4957713"/>
                <a:gd name="connsiteX1" fmla="*/ 486936 w 2943225"/>
                <a:gd name="connsiteY1" fmla="*/ 50812 h 4957713"/>
                <a:gd name="connsiteX2" fmla="*/ 2456002 w 2943225"/>
                <a:gd name="connsiteY2" fmla="*/ 50959 h 4957713"/>
                <a:gd name="connsiteX3" fmla="*/ 2943225 w 2943225"/>
                <a:gd name="connsiteY3" fmla="*/ 593913 h 4957713"/>
                <a:gd name="connsiteX4" fmla="*/ 2943225 w 2943225"/>
                <a:gd name="connsiteY4" fmla="*/ 4361355 h 4957713"/>
                <a:gd name="connsiteX5" fmla="*/ 2460212 w 2943225"/>
                <a:gd name="connsiteY5" fmla="*/ 4903442 h 4957713"/>
                <a:gd name="connsiteX6" fmla="*/ 483458 w 2943225"/>
                <a:gd name="connsiteY6" fmla="*/ 4903222 h 4957713"/>
                <a:gd name="connsiteX7" fmla="*/ 0 w 2943225"/>
                <a:gd name="connsiteY7" fmla="*/ 4360936 h 4957713"/>
                <a:gd name="connsiteX8" fmla="*/ 0 w 2943225"/>
                <a:gd name="connsiteY8" fmla="*/ 593639 h 495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3225" h="4957713">
                  <a:moveTo>
                    <a:pt x="0" y="593639"/>
                  </a:moveTo>
                  <a:cubicBezTo>
                    <a:pt x="0" y="314179"/>
                    <a:pt x="208733" y="77277"/>
                    <a:pt x="486936" y="50812"/>
                  </a:cubicBezTo>
                  <a:cubicBezTo>
                    <a:pt x="1200826" y="-17096"/>
                    <a:pt x="1742123" y="-16827"/>
                    <a:pt x="2456002" y="50959"/>
                  </a:cubicBezTo>
                  <a:cubicBezTo>
                    <a:pt x="2734323" y="77388"/>
                    <a:pt x="2943225" y="314337"/>
                    <a:pt x="2943225" y="593913"/>
                  </a:cubicBezTo>
                  <a:lnTo>
                    <a:pt x="2943225" y="4361355"/>
                  </a:lnTo>
                  <a:cubicBezTo>
                    <a:pt x="2943225" y="4639266"/>
                    <a:pt x="2736714" y="4875448"/>
                    <a:pt x="2460212" y="4903442"/>
                  </a:cubicBezTo>
                  <a:cubicBezTo>
                    <a:pt x="1742951" y="4976051"/>
                    <a:pt x="1200674" y="4975631"/>
                    <a:pt x="483458" y="4903222"/>
                  </a:cubicBezTo>
                  <a:cubicBezTo>
                    <a:pt x="206769" y="4875286"/>
                    <a:pt x="0" y="4639028"/>
                    <a:pt x="0" y="4360936"/>
                  </a:cubicBezTo>
                  <a:lnTo>
                    <a:pt x="0" y="593639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FA3E533-5551-4797-835B-9F712A050FB6}"/>
              </a:ext>
            </a:extLst>
          </p:cNvPr>
          <p:cNvGrpSpPr/>
          <p:nvPr/>
        </p:nvGrpSpPr>
        <p:grpSpPr>
          <a:xfrm>
            <a:off x="3310181" y="960539"/>
            <a:ext cx="1957915" cy="3309801"/>
            <a:chOff x="1055687" y="960539"/>
            <a:chExt cx="1957915" cy="3309801"/>
          </a:xfrm>
          <a:solidFill>
            <a:schemeClr val="bg1"/>
          </a:solidFill>
        </p:grpSpPr>
        <p:sp>
          <p:nvSpPr>
            <p:cNvPr id="63" name="Graphic 35">
              <a:extLst>
                <a:ext uri="{FF2B5EF4-FFF2-40B4-BE49-F238E27FC236}">
                  <a16:creationId xmlns:a16="http://schemas.microsoft.com/office/drawing/2014/main" id="{0AF3F97A-4F86-4AFC-B145-05AE24F43D8D}"/>
                </a:ext>
              </a:extLst>
            </p:cNvPr>
            <p:cNvSpPr/>
            <p:nvPr/>
          </p:nvSpPr>
          <p:spPr>
            <a:xfrm>
              <a:off x="1055687" y="960539"/>
              <a:ext cx="1957915" cy="3309801"/>
            </a:xfrm>
            <a:custGeom>
              <a:avLst/>
              <a:gdLst>
                <a:gd name="connsiteX0" fmla="*/ 0 w 2943225"/>
                <a:gd name="connsiteY0" fmla="*/ 593639 h 4957713"/>
                <a:gd name="connsiteX1" fmla="*/ 486936 w 2943225"/>
                <a:gd name="connsiteY1" fmla="*/ 50812 h 4957713"/>
                <a:gd name="connsiteX2" fmla="*/ 2456002 w 2943225"/>
                <a:gd name="connsiteY2" fmla="*/ 50959 h 4957713"/>
                <a:gd name="connsiteX3" fmla="*/ 2943225 w 2943225"/>
                <a:gd name="connsiteY3" fmla="*/ 593913 h 4957713"/>
                <a:gd name="connsiteX4" fmla="*/ 2943225 w 2943225"/>
                <a:gd name="connsiteY4" fmla="*/ 4361355 h 4957713"/>
                <a:gd name="connsiteX5" fmla="*/ 2460212 w 2943225"/>
                <a:gd name="connsiteY5" fmla="*/ 4903442 h 4957713"/>
                <a:gd name="connsiteX6" fmla="*/ 483458 w 2943225"/>
                <a:gd name="connsiteY6" fmla="*/ 4903222 h 4957713"/>
                <a:gd name="connsiteX7" fmla="*/ 0 w 2943225"/>
                <a:gd name="connsiteY7" fmla="*/ 4360936 h 4957713"/>
                <a:gd name="connsiteX8" fmla="*/ 0 w 2943225"/>
                <a:gd name="connsiteY8" fmla="*/ 593639 h 495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3225" h="4957713">
                  <a:moveTo>
                    <a:pt x="0" y="593639"/>
                  </a:moveTo>
                  <a:cubicBezTo>
                    <a:pt x="0" y="314179"/>
                    <a:pt x="208733" y="77277"/>
                    <a:pt x="486936" y="50812"/>
                  </a:cubicBezTo>
                  <a:cubicBezTo>
                    <a:pt x="1200826" y="-17096"/>
                    <a:pt x="1742123" y="-16827"/>
                    <a:pt x="2456002" y="50959"/>
                  </a:cubicBezTo>
                  <a:cubicBezTo>
                    <a:pt x="2734323" y="77388"/>
                    <a:pt x="2943225" y="314337"/>
                    <a:pt x="2943225" y="593913"/>
                  </a:cubicBezTo>
                  <a:lnTo>
                    <a:pt x="2943225" y="4361355"/>
                  </a:lnTo>
                  <a:cubicBezTo>
                    <a:pt x="2943225" y="4639266"/>
                    <a:pt x="2736714" y="4875448"/>
                    <a:pt x="2460212" y="4903442"/>
                  </a:cubicBezTo>
                  <a:cubicBezTo>
                    <a:pt x="1742951" y="4976051"/>
                    <a:pt x="1200674" y="4975631"/>
                    <a:pt x="483458" y="4903222"/>
                  </a:cubicBezTo>
                  <a:cubicBezTo>
                    <a:pt x="206769" y="4875286"/>
                    <a:pt x="0" y="4639028"/>
                    <a:pt x="0" y="4360936"/>
                  </a:cubicBezTo>
                  <a:lnTo>
                    <a:pt x="0" y="593639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711200" dist="4826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4" name="Graphic 35">
              <a:extLst>
                <a:ext uri="{FF2B5EF4-FFF2-40B4-BE49-F238E27FC236}">
                  <a16:creationId xmlns:a16="http://schemas.microsoft.com/office/drawing/2014/main" id="{BD6B4998-791E-40CB-96FC-AB5A1115FCA9}"/>
                </a:ext>
              </a:extLst>
            </p:cNvPr>
            <p:cNvSpPr/>
            <p:nvPr/>
          </p:nvSpPr>
          <p:spPr>
            <a:xfrm>
              <a:off x="1055687" y="960539"/>
              <a:ext cx="1957915" cy="3309801"/>
            </a:xfrm>
            <a:custGeom>
              <a:avLst/>
              <a:gdLst>
                <a:gd name="connsiteX0" fmla="*/ 0 w 2943225"/>
                <a:gd name="connsiteY0" fmla="*/ 593639 h 4957713"/>
                <a:gd name="connsiteX1" fmla="*/ 486936 w 2943225"/>
                <a:gd name="connsiteY1" fmla="*/ 50812 h 4957713"/>
                <a:gd name="connsiteX2" fmla="*/ 2456002 w 2943225"/>
                <a:gd name="connsiteY2" fmla="*/ 50959 h 4957713"/>
                <a:gd name="connsiteX3" fmla="*/ 2943225 w 2943225"/>
                <a:gd name="connsiteY3" fmla="*/ 593913 h 4957713"/>
                <a:gd name="connsiteX4" fmla="*/ 2943225 w 2943225"/>
                <a:gd name="connsiteY4" fmla="*/ 4361355 h 4957713"/>
                <a:gd name="connsiteX5" fmla="*/ 2460212 w 2943225"/>
                <a:gd name="connsiteY5" fmla="*/ 4903442 h 4957713"/>
                <a:gd name="connsiteX6" fmla="*/ 483458 w 2943225"/>
                <a:gd name="connsiteY6" fmla="*/ 4903222 h 4957713"/>
                <a:gd name="connsiteX7" fmla="*/ 0 w 2943225"/>
                <a:gd name="connsiteY7" fmla="*/ 4360936 h 4957713"/>
                <a:gd name="connsiteX8" fmla="*/ 0 w 2943225"/>
                <a:gd name="connsiteY8" fmla="*/ 593639 h 495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3225" h="4957713">
                  <a:moveTo>
                    <a:pt x="0" y="593639"/>
                  </a:moveTo>
                  <a:cubicBezTo>
                    <a:pt x="0" y="314179"/>
                    <a:pt x="208733" y="77277"/>
                    <a:pt x="486936" y="50812"/>
                  </a:cubicBezTo>
                  <a:cubicBezTo>
                    <a:pt x="1200826" y="-17096"/>
                    <a:pt x="1742123" y="-16827"/>
                    <a:pt x="2456002" y="50959"/>
                  </a:cubicBezTo>
                  <a:cubicBezTo>
                    <a:pt x="2734323" y="77388"/>
                    <a:pt x="2943225" y="314337"/>
                    <a:pt x="2943225" y="593913"/>
                  </a:cubicBezTo>
                  <a:lnTo>
                    <a:pt x="2943225" y="4361355"/>
                  </a:lnTo>
                  <a:cubicBezTo>
                    <a:pt x="2943225" y="4639266"/>
                    <a:pt x="2736714" y="4875448"/>
                    <a:pt x="2460212" y="4903442"/>
                  </a:cubicBezTo>
                  <a:cubicBezTo>
                    <a:pt x="1742951" y="4976051"/>
                    <a:pt x="1200674" y="4975631"/>
                    <a:pt x="483458" y="4903222"/>
                  </a:cubicBezTo>
                  <a:cubicBezTo>
                    <a:pt x="206769" y="4875286"/>
                    <a:pt x="0" y="4639028"/>
                    <a:pt x="0" y="4360936"/>
                  </a:cubicBezTo>
                  <a:lnTo>
                    <a:pt x="0" y="593639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3A3ECE5-66D0-49C0-914E-E6CCE60AA7DA}"/>
              </a:ext>
            </a:extLst>
          </p:cNvPr>
          <p:cNvGrpSpPr/>
          <p:nvPr/>
        </p:nvGrpSpPr>
        <p:grpSpPr>
          <a:xfrm>
            <a:off x="5564675" y="960539"/>
            <a:ext cx="1957915" cy="3309801"/>
            <a:chOff x="1055687" y="960539"/>
            <a:chExt cx="1957915" cy="3309801"/>
          </a:xfrm>
          <a:solidFill>
            <a:schemeClr val="bg1"/>
          </a:solidFill>
        </p:grpSpPr>
        <p:sp>
          <p:nvSpPr>
            <p:cNvPr id="66" name="Graphic 35">
              <a:extLst>
                <a:ext uri="{FF2B5EF4-FFF2-40B4-BE49-F238E27FC236}">
                  <a16:creationId xmlns:a16="http://schemas.microsoft.com/office/drawing/2014/main" id="{5C6D9354-486D-4694-B37B-8C3E6AF77457}"/>
                </a:ext>
              </a:extLst>
            </p:cNvPr>
            <p:cNvSpPr/>
            <p:nvPr/>
          </p:nvSpPr>
          <p:spPr>
            <a:xfrm>
              <a:off x="1055687" y="960539"/>
              <a:ext cx="1957915" cy="3309801"/>
            </a:xfrm>
            <a:custGeom>
              <a:avLst/>
              <a:gdLst>
                <a:gd name="connsiteX0" fmla="*/ 0 w 2943225"/>
                <a:gd name="connsiteY0" fmla="*/ 593639 h 4957713"/>
                <a:gd name="connsiteX1" fmla="*/ 486936 w 2943225"/>
                <a:gd name="connsiteY1" fmla="*/ 50812 h 4957713"/>
                <a:gd name="connsiteX2" fmla="*/ 2456002 w 2943225"/>
                <a:gd name="connsiteY2" fmla="*/ 50959 h 4957713"/>
                <a:gd name="connsiteX3" fmla="*/ 2943225 w 2943225"/>
                <a:gd name="connsiteY3" fmla="*/ 593913 h 4957713"/>
                <a:gd name="connsiteX4" fmla="*/ 2943225 w 2943225"/>
                <a:gd name="connsiteY4" fmla="*/ 4361355 h 4957713"/>
                <a:gd name="connsiteX5" fmla="*/ 2460212 w 2943225"/>
                <a:gd name="connsiteY5" fmla="*/ 4903442 h 4957713"/>
                <a:gd name="connsiteX6" fmla="*/ 483458 w 2943225"/>
                <a:gd name="connsiteY6" fmla="*/ 4903222 h 4957713"/>
                <a:gd name="connsiteX7" fmla="*/ 0 w 2943225"/>
                <a:gd name="connsiteY7" fmla="*/ 4360936 h 4957713"/>
                <a:gd name="connsiteX8" fmla="*/ 0 w 2943225"/>
                <a:gd name="connsiteY8" fmla="*/ 593639 h 495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3225" h="4957713">
                  <a:moveTo>
                    <a:pt x="0" y="593639"/>
                  </a:moveTo>
                  <a:cubicBezTo>
                    <a:pt x="0" y="314179"/>
                    <a:pt x="208733" y="77277"/>
                    <a:pt x="486936" y="50812"/>
                  </a:cubicBezTo>
                  <a:cubicBezTo>
                    <a:pt x="1200826" y="-17096"/>
                    <a:pt x="1742123" y="-16827"/>
                    <a:pt x="2456002" y="50959"/>
                  </a:cubicBezTo>
                  <a:cubicBezTo>
                    <a:pt x="2734323" y="77388"/>
                    <a:pt x="2943225" y="314337"/>
                    <a:pt x="2943225" y="593913"/>
                  </a:cubicBezTo>
                  <a:lnTo>
                    <a:pt x="2943225" y="4361355"/>
                  </a:lnTo>
                  <a:cubicBezTo>
                    <a:pt x="2943225" y="4639266"/>
                    <a:pt x="2736714" y="4875448"/>
                    <a:pt x="2460212" y="4903442"/>
                  </a:cubicBezTo>
                  <a:cubicBezTo>
                    <a:pt x="1742951" y="4976051"/>
                    <a:pt x="1200674" y="4975631"/>
                    <a:pt x="483458" y="4903222"/>
                  </a:cubicBezTo>
                  <a:cubicBezTo>
                    <a:pt x="206769" y="4875286"/>
                    <a:pt x="0" y="4639028"/>
                    <a:pt x="0" y="4360936"/>
                  </a:cubicBezTo>
                  <a:lnTo>
                    <a:pt x="0" y="593639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711200" dist="4826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7" name="Graphic 35">
              <a:extLst>
                <a:ext uri="{FF2B5EF4-FFF2-40B4-BE49-F238E27FC236}">
                  <a16:creationId xmlns:a16="http://schemas.microsoft.com/office/drawing/2014/main" id="{C9F8D1D2-3F40-4EDE-AAC4-260BA8B33283}"/>
                </a:ext>
              </a:extLst>
            </p:cNvPr>
            <p:cNvSpPr/>
            <p:nvPr/>
          </p:nvSpPr>
          <p:spPr>
            <a:xfrm>
              <a:off x="1055687" y="960539"/>
              <a:ext cx="1957915" cy="3309801"/>
            </a:xfrm>
            <a:custGeom>
              <a:avLst/>
              <a:gdLst>
                <a:gd name="connsiteX0" fmla="*/ 0 w 2943225"/>
                <a:gd name="connsiteY0" fmla="*/ 593639 h 4957713"/>
                <a:gd name="connsiteX1" fmla="*/ 486936 w 2943225"/>
                <a:gd name="connsiteY1" fmla="*/ 50812 h 4957713"/>
                <a:gd name="connsiteX2" fmla="*/ 2456002 w 2943225"/>
                <a:gd name="connsiteY2" fmla="*/ 50959 h 4957713"/>
                <a:gd name="connsiteX3" fmla="*/ 2943225 w 2943225"/>
                <a:gd name="connsiteY3" fmla="*/ 593913 h 4957713"/>
                <a:gd name="connsiteX4" fmla="*/ 2943225 w 2943225"/>
                <a:gd name="connsiteY4" fmla="*/ 4361355 h 4957713"/>
                <a:gd name="connsiteX5" fmla="*/ 2460212 w 2943225"/>
                <a:gd name="connsiteY5" fmla="*/ 4903442 h 4957713"/>
                <a:gd name="connsiteX6" fmla="*/ 483458 w 2943225"/>
                <a:gd name="connsiteY6" fmla="*/ 4903222 h 4957713"/>
                <a:gd name="connsiteX7" fmla="*/ 0 w 2943225"/>
                <a:gd name="connsiteY7" fmla="*/ 4360936 h 4957713"/>
                <a:gd name="connsiteX8" fmla="*/ 0 w 2943225"/>
                <a:gd name="connsiteY8" fmla="*/ 593639 h 495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3225" h="4957713">
                  <a:moveTo>
                    <a:pt x="0" y="593639"/>
                  </a:moveTo>
                  <a:cubicBezTo>
                    <a:pt x="0" y="314179"/>
                    <a:pt x="208733" y="77277"/>
                    <a:pt x="486936" y="50812"/>
                  </a:cubicBezTo>
                  <a:cubicBezTo>
                    <a:pt x="1200826" y="-17096"/>
                    <a:pt x="1742123" y="-16827"/>
                    <a:pt x="2456002" y="50959"/>
                  </a:cubicBezTo>
                  <a:cubicBezTo>
                    <a:pt x="2734323" y="77388"/>
                    <a:pt x="2943225" y="314337"/>
                    <a:pt x="2943225" y="593913"/>
                  </a:cubicBezTo>
                  <a:lnTo>
                    <a:pt x="2943225" y="4361355"/>
                  </a:lnTo>
                  <a:cubicBezTo>
                    <a:pt x="2943225" y="4639266"/>
                    <a:pt x="2736714" y="4875448"/>
                    <a:pt x="2460212" y="4903442"/>
                  </a:cubicBezTo>
                  <a:cubicBezTo>
                    <a:pt x="1742951" y="4976051"/>
                    <a:pt x="1200674" y="4975631"/>
                    <a:pt x="483458" y="4903222"/>
                  </a:cubicBezTo>
                  <a:cubicBezTo>
                    <a:pt x="206769" y="4875286"/>
                    <a:pt x="0" y="4639028"/>
                    <a:pt x="0" y="4360936"/>
                  </a:cubicBezTo>
                  <a:lnTo>
                    <a:pt x="0" y="593639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5C60315-DB54-44A4-9F2A-5E402AD27AD5}"/>
              </a:ext>
            </a:extLst>
          </p:cNvPr>
          <p:cNvSpPr/>
          <p:nvPr/>
        </p:nvSpPr>
        <p:spPr>
          <a:xfrm>
            <a:off x="8176180" y="4441590"/>
            <a:ext cx="2960133" cy="118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4B47F4E-7972-4741-8DFB-210A5D72B8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BAA69D-FE33-4C76-9114-0DDC6D753DC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BD2F0D9-9DCF-4868-B9CD-9BF669662B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261626230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4" grpId="0"/>
          <p:bldP spid="27" grpId="0"/>
          <p:bldP spid="31" grpId="0"/>
          <p:bldP spid="8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4" grpId="0"/>
          <p:bldP spid="27" grpId="0"/>
          <p:bldP spid="31" grpId="0"/>
          <p:bldP spid="80" grpId="0"/>
        </p:bldLst>
      </p:timing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190A3C-6258-499D-A351-0CF519AA43DE}"/>
              </a:ext>
            </a:extLst>
          </p:cNvPr>
          <p:cNvGrpSpPr/>
          <p:nvPr/>
        </p:nvGrpSpPr>
        <p:grpSpPr>
          <a:xfrm>
            <a:off x="-904464" y="-440519"/>
            <a:ext cx="7328970" cy="5805321"/>
            <a:chOff x="5367804" y="2389802"/>
            <a:chExt cx="3170223" cy="2511153"/>
          </a:xfrm>
          <a:solidFill>
            <a:srgbClr val="E4ECFB"/>
          </a:solidFill>
        </p:grpSpPr>
        <p:sp>
          <p:nvSpPr>
            <p:cNvPr id="3" name="Freeform 225">
              <a:extLst>
                <a:ext uri="{FF2B5EF4-FFF2-40B4-BE49-F238E27FC236}">
                  <a16:creationId xmlns:a16="http://schemas.microsoft.com/office/drawing/2014/main" id="{FFF54FCF-596B-4DB3-9AC2-F1227C7C7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336" y="3968220"/>
              <a:ext cx="27519" cy="36920"/>
            </a:xfrm>
            <a:custGeom>
              <a:avLst/>
              <a:gdLst>
                <a:gd name="T0" fmla="*/ 10 w 12"/>
                <a:gd name="T1" fmla="*/ 6 h 15"/>
                <a:gd name="T2" fmla="*/ 6 w 12"/>
                <a:gd name="T3" fmla="*/ 0 h 15"/>
                <a:gd name="T4" fmla="*/ 6 w 12"/>
                <a:gd name="T5" fmla="*/ 1 h 15"/>
                <a:gd name="T6" fmla="*/ 0 w 12"/>
                <a:gd name="T7" fmla="*/ 13 h 15"/>
                <a:gd name="T8" fmla="*/ 4 w 12"/>
                <a:gd name="T9" fmla="*/ 15 h 15"/>
                <a:gd name="T10" fmla="*/ 10 w 12"/>
                <a:gd name="T11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5">
                  <a:moveTo>
                    <a:pt x="10" y="6"/>
                  </a:moveTo>
                  <a:cubicBezTo>
                    <a:pt x="11" y="5"/>
                    <a:pt x="12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6" y="3"/>
                    <a:pt x="2" y="9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6" y="11"/>
                    <a:pt x="9" y="7"/>
                    <a:pt x="10" y="6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" name="Freeform 226">
              <a:extLst>
                <a:ext uri="{FF2B5EF4-FFF2-40B4-BE49-F238E27FC236}">
                  <a16:creationId xmlns:a16="http://schemas.microsoft.com/office/drawing/2014/main" id="{AD151466-779B-4369-9177-428DC1321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9509" y="3911867"/>
              <a:ext cx="124755" cy="110761"/>
            </a:xfrm>
            <a:custGeom>
              <a:avLst/>
              <a:gdLst>
                <a:gd name="T0" fmla="*/ 6 w 55"/>
                <a:gd name="T1" fmla="*/ 29 h 45"/>
                <a:gd name="T2" fmla="*/ 0 w 55"/>
                <a:gd name="T3" fmla="*/ 38 h 45"/>
                <a:gd name="T4" fmla="*/ 0 w 55"/>
                <a:gd name="T5" fmla="*/ 38 h 45"/>
                <a:gd name="T6" fmla="*/ 1 w 55"/>
                <a:gd name="T7" fmla="*/ 41 h 45"/>
                <a:gd name="T8" fmla="*/ 8 w 55"/>
                <a:gd name="T9" fmla="*/ 45 h 45"/>
                <a:gd name="T10" fmla="*/ 16 w 55"/>
                <a:gd name="T11" fmla="*/ 40 h 45"/>
                <a:gd name="T12" fmla="*/ 43 w 55"/>
                <a:gd name="T13" fmla="*/ 26 h 45"/>
                <a:gd name="T14" fmla="*/ 45 w 55"/>
                <a:gd name="T15" fmla="*/ 22 h 45"/>
                <a:gd name="T16" fmla="*/ 46 w 55"/>
                <a:gd name="T17" fmla="*/ 15 h 45"/>
                <a:gd name="T18" fmla="*/ 45 w 55"/>
                <a:gd name="T19" fmla="*/ 9 h 45"/>
                <a:gd name="T20" fmla="*/ 50 w 55"/>
                <a:gd name="T21" fmla="*/ 5 h 45"/>
                <a:gd name="T22" fmla="*/ 55 w 55"/>
                <a:gd name="T23" fmla="*/ 1 h 45"/>
                <a:gd name="T24" fmla="*/ 52 w 55"/>
                <a:gd name="T25" fmla="*/ 0 h 45"/>
                <a:gd name="T26" fmla="*/ 43 w 55"/>
                <a:gd name="T27" fmla="*/ 2 h 45"/>
                <a:gd name="T28" fmla="*/ 32 w 55"/>
                <a:gd name="T29" fmla="*/ 5 h 45"/>
                <a:gd name="T30" fmla="*/ 23 w 55"/>
                <a:gd name="T31" fmla="*/ 5 h 45"/>
                <a:gd name="T32" fmla="*/ 18 w 55"/>
                <a:gd name="T33" fmla="*/ 6 h 45"/>
                <a:gd name="T34" fmla="*/ 11 w 55"/>
                <a:gd name="T35" fmla="*/ 6 h 45"/>
                <a:gd name="T36" fmla="*/ 7 w 55"/>
                <a:gd name="T37" fmla="*/ 7 h 45"/>
                <a:gd name="T38" fmla="*/ 3 w 55"/>
                <a:gd name="T39" fmla="*/ 13 h 45"/>
                <a:gd name="T40" fmla="*/ 3 w 55"/>
                <a:gd name="T41" fmla="*/ 17 h 45"/>
                <a:gd name="T42" fmla="*/ 2 w 55"/>
                <a:gd name="T43" fmla="*/ 23 h 45"/>
                <a:gd name="T44" fmla="*/ 6 w 55"/>
                <a:gd name="T45" fmla="*/ 2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45">
                  <a:moveTo>
                    <a:pt x="6" y="29"/>
                  </a:moveTo>
                  <a:cubicBezTo>
                    <a:pt x="5" y="30"/>
                    <a:pt x="2" y="34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13" y="41"/>
                    <a:pt x="16" y="40"/>
                  </a:cubicBezTo>
                  <a:cubicBezTo>
                    <a:pt x="18" y="40"/>
                    <a:pt x="43" y="26"/>
                    <a:pt x="43" y="26"/>
                  </a:cubicBezTo>
                  <a:cubicBezTo>
                    <a:pt x="43" y="26"/>
                    <a:pt x="45" y="23"/>
                    <a:pt x="45" y="22"/>
                  </a:cubicBezTo>
                  <a:cubicBezTo>
                    <a:pt x="45" y="20"/>
                    <a:pt x="45" y="17"/>
                    <a:pt x="46" y="15"/>
                  </a:cubicBezTo>
                  <a:cubicBezTo>
                    <a:pt x="47" y="14"/>
                    <a:pt x="44" y="11"/>
                    <a:pt x="45" y="9"/>
                  </a:cubicBezTo>
                  <a:cubicBezTo>
                    <a:pt x="46" y="6"/>
                    <a:pt x="50" y="5"/>
                    <a:pt x="50" y="5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48" y="2"/>
                    <a:pt x="43" y="2"/>
                  </a:cubicBezTo>
                  <a:cubicBezTo>
                    <a:pt x="38" y="1"/>
                    <a:pt x="37" y="5"/>
                    <a:pt x="32" y="5"/>
                  </a:cubicBezTo>
                  <a:cubicBezTo>
                    <a:pt x="27" y="5"/>
                    <a:pt x="24" y="6"/>
                    <a:pt x="23" y="5"/>
                  </a:cubicBezTo>
                  <a:cubicBezTo>
                    <a:pt x="22" y="3"/>
                    <a:pt x="21" y="4"/>
                    <a:pt x="18" y="6"/>
                  </a:cubicBezTo>
                  <a:cubicBezTo>
                    <a:pt x="14" y="7"/>
                    <a:pt x="12" y="7"/>
                    <a:pt x="11" y="6"/>
                  </a:cubicBezTo>
                  <a:cubicBezTo>
                    <a:pt x="9" y="4"/>
                    <a:pt x="8" y="6"/>
                    <a:pt x="7" y="7"/>
                  </a:cubicBezTo>
                  <a:cubicBezTo>
                    <a:pt x="7" y="9"/>
                    <a:pt x="8" y="12"/>
                    <a:pt x="3" y="13"/>
                  </a:cubicBezTo>
                  <a:cubicBezTo>
                    <a:pt x="2" y="14"/>
                    <a:pt x="2" y="16"/>
                    <a:pt x="3" y="17"/>
                  </a:cubicBezTo>
                  <a:cubicBezTo>
                    <a:pt x="4" y="19"/>
                    <a:pt x="2" y="20"/>
                    <a:pt x="2" y="23"/>
                  </a:cubicBezTo>
                  <a:cubicBezTo>
                    <a:pt x="8" y="23"/>
                    <a:pt x="7" y="28"/>
                    <a:pt x="6" y="29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" name="Freeform 227">
              <a:extLst>
                <a:ext uri="{FF2B5EF4-FFF2-40B4-BE49-F238E27FC236}">
                  <a16:creationId xmlns:a16="http://schemas.microsoft.com/office/drawing/2014/main" id="{9508DD1D-1B11-41E1-9AAB-F69C08BEE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004" y="3890492"/>
              <a:ext cx="71550" cy="93273"/>
            </a:xfrm>
            <a:custGeom>
              <a:avLst/>
              <a:gdLst>
                <a:gd name="T0" fmla="*/ 8 w 31"/>
                <a:gd name="T1" fmla="*/ 3 h 38"/>
                <a:gd name="T2" fmla="*/ 3 w 31"/>
                <a:gd name="T3" fmla="*/ 6 h 38"/>
                <a:gd name="T4" fmla="*/ 6 w 31"/>
                <a:gd name="T5" fmla="*/ 11 h 38"/>
                <a:gd name="T6" fmla="*/ 5 w 31"/>
                <a:gd name="T7" fmla="*/ 14 h 38"/>
                <a:gd name="T8" fmla="*/ 5 w 31"/>
                <a:gd name="T9" fmla="*/ 21 h 38"/>
                <a:gd name="T10" fmla="*/ 2 w 31"/>
                <a:gd name="T11" fmla="*/ 31 h 38"/>
                <a:gd name="T12" fmla="*/ 4 w 31"/>
                <a:gd name="T13" fmla="*/ 37 h 38"/>
                <a:gd name="T14" fmla="*/ 19 w 31"/>
                <a:gd name="T15" fmla="*/ 32 h 38"/>
                <a:gd name="T16" fmla="*/ 27 w 31"/>
                <a:gd name="T17" fmla="*/ 28 h 38"/>
                <a:gd name="T18" fmla="*/ 30 w 31"/>
                <a:gd name="T19" fmla="*/ 25 h 38"/>
                <a:gd name="T20" fmla="*/ 28 w 31"/>
                <a:gd name="T21" fmla="*/ 13 h 38"/>
                <a:gd name="T22" fmla="*/ 20 w 31"/>
                <a:gd name="T23" fmla="*/ 0 h 38"/>
                <a:gd name="T24" fmla="*/ 15 w 31"/>
                <a:gd name="T25" fmla="*/ 1 h 38"/>
                <a:gd name="T26" fmla="*/ 8 w 31"/>
                <a:gd name="T27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8">
                  <a:moveTo>
                    <a:pt x="8" y="3"/>
                  </a:moveTo>
                  <a:cubicBezTo>
                    <a:pt x="7" y="3"/>
                    <a:pt x="5" y="5"/>
                    <a:pt x="3" y="6"/>
                  </a:cubicBezTo>
                  <a:cubicBezTo>
                    <a:pt x="4" y="8"/>
                    <a:pt x="4" y="10"/>
                    <a:pt x="6" y="11"/>
                  </a:cubicBezTo>
                  <a:cubicBezTo>
                    <a:pt x="8" y="11"/>
                    <a:pt x="8" y="15"/>
                    <a:pt x="5" y="14"/>
                  </a:cubicBezTo>
                  <a:cubicBezTo>
                    <a:pt x="3" y="13"/>
                    <a:pt x="3" y="18"/>
                    <a:pt x="5" y="21"/>
                  </a:cubicBezTo>
                  <a:cubicBezTo>
                    <a:pt x="7" y="25"/>
                    <a:pt x="0" y="29"/>
                    <a:pt x="2" y="31"/>
                  </a:cubicBezTo>
                  <a:cubicBezTo>
                    <a:pt x="4" y="33"/>
                    <a:pt x="3" y="35"/>
                    <a:pt x="4" y="37"/>
                  </a:cubicBezTo>
                  <a:cubicBezTo>
                    <a:pt x="4" y="38"/>
                    <a:pt x="14" y="36"/>
                    <a:pt x="19" y="32"/>
                  </a:cubicBezTo>
                  <a:cubicBezTo>
                    <a:pt x="23" y="27"/>
                    <a:pt x="24" y="28"/>
                    <a:pt x="27" y="28"/>
                  </a:cubicBezTo>
                  <a:cubicBezTo>
                    <a:pt x="29" y="29"/>
                    <a:pt x="31" y="27"/>
                    <a:pt x="30" y="25"/>
                  </a:cubicBezTo>
                  <a:cubicBezTo>
                    <a:pt x="29" y="23"/>
                    <a:pt x="28" y="19"/>
                    <a:pt x="28" y="13"/>
                  </a:cubicBezTo>
                  <a:cubicBezTo>
                    <a:pt x="28" y="10"/>
                    <a:pt x="24" y="4"/>
                    <a:pt x="20" y="0"/>
                  </a:cubicBezTo>
                  <a:cubicBezTo>
                    <a:pt x="18" y="1"/>
                    <a:pt x="17" y="1"/>
                    <a:pt x="15" y="1"/>
                  </a:cubicBezTo>
                  <a:cubicBezTo>
                    <a:pt x="12" y="1"/>
                    <a:pt x="9" y="1"/>
                    <a:pt x="8" y="3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" name="Freeform 229">
              <a:extLst>
                <a:ext uri="{FF2B5EF4-FFF2-40B4-BE49-F238E27FC236}">
                  <a16:creationId xmlns:a16="http://schemas.microsoft.com/office/drawing/2014/main" id="{5678F126-90E1-4CF3-AFDF-F35229047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519" y="3554319"/>
              <a:ext cx="581575" cy="264275"/>
            </a:xfrm>
            <a:custGeom>
              <a:avLst/>
              <a:gdLst>
                <a:gd name="T0" fmla="*/ 235 w 253"/>
                <a:gd name="T1" fmla="*/ 46 h 108"/>
                <a:gd name="T2" fmla="*/ 219 w 253"/>
                <a:gd name="T3" fmla="*/ 45 h 108"/>
                <a:gd name="T4" fmla="*/ 220 w 253"/>
                <a:gd name="T5" fmla="*/ 36 h 108"/>
                <a:gd name="T6" fmla="*/ 221 w 253"/>
                <a:gd name="T7" fmla="*/ 23 h 108"/>
                <a:gd name="T8" fmla="*/ 204 w 253"/>
                <a:gd name="T9" fmla="*/ 21 h 108"/>
                <a:gd name="T10" fmla="*/ 191 w 253"/>
                <a:gd name="T11" fmla="*/ 28 h 108"/>
                <a:gd name="T12" fmla="*/ 170 w 253"/>
                <a:gd name="T13" fmla="*/ 30 h 108"/>
                <a:gd name="T14" fmla="*/ 155 w 253"/>
                <a:gd name="T15" fmla="*/ 24 h 108"/>
                <a:gd name="T16" fmla="*/ 143 w 253"/>
                <a:gd name="T17" fmla="*/ 19 h 108"/>
                <a:gd name="T18" fmla="*/ 128 w 253"/>
                <a:gd name="T19" fmla="*/ 18 h 108"/>
                <a:gd name="T20" fmla="*/ 115 w 253"/>
                <a:gd name="T21" fmla="*/ 19 h 108"/>
                <a:gd name="T22" fmla="*/ 109 w 253"/>
                <a:gd name="T23" fmla="*/ 8 h 108"/>
                <a:gd name="T24" fmla="*/ 95 w 253"/>
                <a:gd name="T25" fmla="*/ 4 h 108"/>
                <a:gd name="T26" fmla="*/ 84 w 253"/>
                <a:gd name="T27" fmla="*/ 0 h 108"/>
                <a:gd name="T28" fmla="*/ 77 w 253"/>
                <a:gd name="T29" fmla="*/ 6 h 108"/>
                <a:gd name="T30" fmla="*/ 77 w 253"/>
                <a:gd name="T31" fmla="*/ 16 h 108"/>
                <a:gd name="T32" fmla="*/ 70 w 253"/>
                <a:gd name="T33" fmla="*/ 24 h 108"/>
                <a:gd name="T34" fmla="*/ 58 w 253"/>
                <a:gd name="T35" fmla="*/ 23 h 108"/>
                <a:gd name="T36" fmla="*/ 48 w 253"/>
                <a:gd name="T37" fmla="*/ 16 h 108"/>
                <a:gd name="T38" fmla="*/ 31 w 253"/>
                <a:gd name="T39" fmla="*/ 15 h 108"/>
                <a:gd name="T40" fmla="*/ 21 w 253"/>
                <a:gd name="T41" fmla="*/ 21 h 108"/>
                <a:gd name="T42" fmla="*/ 7 w 253"/>
                <a:gd name="T43" fmla="*/ 28 h 108"/>
                <a:gd name="T44" fmla="*/ 0 w 253"/>
                <a:gd name="T45" fmla="*/ 31 h 108"/>
                <a:gd name="T46" fmla="*/ 6 w 253"/>
                <a:gd name="T47" fmla="*/ 39 h 108"/>
                <a:gd name="T48" fmla="*/ 20 w 253"/>
                <a:gd name="T49" fmla="*/ 48 h 108"/>
                <a:gd name="T50" fmla="*/ 24 w 253"/>
                <a:gd name="T51" fmla="*/ 63 h 108"/>
                <a:gd name="T52" fmla="*/ 41 w 253"/>
                <a:gd name="T53" fmla="*/ 74 h 108"/>
                <a:gd name="T54" fmla="*/ 52 w 253"/>
                <a:gd name="T55" fmla="*/ 81 h 108"/>
                <a:gd name="T56" fmla="*/ 63 w 253"/>
                <a:gd name="T57" fmla="*/ 96 h 108"/>
                <a:gd name="T58" fmla="*/ 92 w 253"/>
                <a:gd name="T59" fmla="*/ 97 h 108"/>
                <a:gd name="T60" fmla="*/ 115 w 253"/>
                <a:gd name="T61" fmla="*/ 103 h 108"/>
                <a:gd name="T62" fmla="*/ 130 w 253"/>
                <a:gd name="T63" fmla="*/ 108 h 108"/>
                <a:gd name="T64" fmla="*/ 162 w 253"/>
                <a:gd name="T65" fmla="*/ 100 h 108"/>
                <a:gd name="T66" fmla="*/ 186 w 253"/>
                <a:gd name="T67" fmla="*/ 86 h 108"/>
                <a:gd name="T68" fmla="*/ 192 w 253"/>
                <a:gd name="T69" fmla="*/ 75 h 108"/>
                <a:gd name="T70" fmla="*/ 217 w 253"/>
                <a:gd name="T71" fmla="*/ 70 h 108"/>
                <a:gd name="T72" fmla="*/ 234 w 253"/>
                <a:gd name="T73" fmla="*/ 59 h 108"/>
                <a:gd name="T74" fmla="*/ 253 w 253"/>
                <a:gd name="T75" fmla="*/ 5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3" h="108">
                  <a:moveTo>
                    <a:pt x="242" y="45"/>
                  </a:moveTo>
                  <a:cubicBezTo>
                    <a:pt x="240" y="42"/>
                    <a:pt x="236" y="44"/>
                    <a:pt x="235" y="46"/>
                  </a:cubicBezTo>
                  <a:cubicBezTo>
                    <a:pt x="234" y="49"/>
                    <a:pt x="232" y="45"/>
                    <a:pt x="227" y="45"/>
                  </a:cubicBezTo>
                  <a:cubicBezTo>
                    <a:pt x="222" y="45"/>
                    <a:pt x="222" y="48"/>
                    <a:pt x="219" y="45"/>
                  </a:cubicBezTo>
                  <a:cubicBezTo>
                    <a:pt x="215" y="42"/>
                    <a:pt x="220" y="40"/>
                    <a:pt x="220" y="40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7" y="23"/>
                    <a:pt x="227" y="23"/>
                    <a:pt x="227" y="23"/>
                  </a:cubicBezTo>
                  <a:cubicBezTo>
                    <a:pt x="225" y="23"/>
                    <a:pt x="222" y="22"/>
                    <a:pt x="221" y="23"/>
                  </a:cubicBezTo>
                  <a:cubicBezTo>
                    <a:pt x="219" y="24"/>
                    <a:pt x="214" y="23"/>
                    <a:pt x="214" y="21"/>
                  </a:cubicBezTo>
                  <a:cubicBezTo>
                    <a:pt x="213" y="20"/>
                    <a:pt x="206" y="20"/>
                    <a:pt x="204" y="21"/>
                  </a:cubicBezTo>
                  <a:cubicBezTo>
                    <a:pt x="202" y="22"/>
                    <a:pt x="198" y="24"/>
                    <a:pt x="197" y="25"/>
                  </a:cubicBezTo>
                  <a:cubicBezTo>
                    <a:pt x="197" y="27"/>
                    <a:pt x="193" y="26"/>
                    <a:pt x="191" y="28"/>
                  </a:cubicBezTo>
                  <a:cubicBezTo>
                    <a:pt x="189" y="29"/>
                    <a:pt x="181" y="29"/>
                    <a:pt x="181" y="30"/>
                  </a:cubicBezTo>
                  <a:cubicBezTo>
                    <a:pt x="180" y="31"/>
                    <a:pt x="171" y="31"/>
                    <a:pt x="170" y="30"/>
                  </a:cubicBezTo>
                  <a:cubicBezTo>
                    <a:pt x="168" y="29"/>
                    <a:pt x="161" y="30"/>
                    <a:pt x="160" y="28"/>
                  </a:cubicBezTo>
                  <a:cubicBezTo>
                    <a:pt x="159" y="26"/>
                    <a:pt x="155" y="26"/>
                    <a:pt x="155" y="24"/>
                  </a:cubicBezTo>
                  <a:cubicBezTo>
                    <a:pt x="155" y="22"/>
                    <a:pt x="149" y="22"/>
                    <a:pt x="149" y="21"/>
                  </a:cubicBezTo>
                  <a:cubicBezTo>
                    <a:pt x="148" y="19"/>
                    <a:pt x="143" y="19"/>
                    <a:pt x="143" y="19"/>
                  </a:cubicBezTo>
                  <a:cubicBezTo>
                    <a:pt x="142" y="20"/>
                    <a:pt x="137" y="18"/>
                    <a:pt x="135" y="17"/>
                  </a:cubicBezTo>
                  <a:cubicBezTo>
                    <a:pt x="134" y="17"/>
                    <a:pt x="129" y="18"/>
                    <a:pt x="128" y="18"/>
                  </a:cubicBezTo>
                  <a:cubicBezTo>
                    <a:pt x="126" y="18"/>
                    <a:pt x="124" y="21"/>
                    <a:pt x="122" y="21"/>
                  </a:cubicBezTo>
                  <a:cubicBezTo>
                    <a:pt x="120" y="21"/>
                    <a:pt x="116" y="18"/>
                    <a:pt x="115" y="19"/>
                  </a:cubicBezTo>
                  <a:cubicBezTo>
                    <a:pt x="114" y="20"/>
                    <a:pt x="111" y="17"/>
                    <a:pt x="110" y="15"/>
                  </a:cubicBezTo>
                  <a:cubicBezTo>
                    <a:pt x="109" y="14"/>
                    <a:pt x="110" y="10"/>
                    <a:pt x="109" y="8"/>
                  </a:cubicBezTo>
                  <a:cubicBezTo>
                    <a:pt x="108" y="7"/>
                    <a:pt x="103" y="7"/>
                    <a:pt x="101" y="6"/>
                  </a:cubicBezTo>
                  <a:cubicBezTo>
                    <a:pt x="99" y="5"/>
                    <a:pt x="97" y="4"/>
                    <a:pt x="95" y="4"/>
                  </a:cubicBezTo>
                  <a:cubicBezTo>
                    <a:pt x="94" y="4"/>
                    <a:pt x="91" y="3"/>
                    <a:pt x="90" y="2"/>
                  </a:cubicBezTo>
                  <a:cubicBezTo>
                    <a:pt x="89" y="2"/>
                    <a:pt x="86" y="1"/>
                    <a:pt x="84" y="0"/>
                  </a:cubicBezTo>
                  <a:cubicBezTo>
                    <a:pt x="83" y="0"/>
                    <a:pt x="82" y="2"/>
                    <a:pt x="81" y="3"/>
                  </a:cubicBezTo>
                  <a:cubicBezTo>
                    <a:pt x="80" y="4"/>
                    <a:pt x="78" y="4"/>
                    <a:pt x="77" y="6"/>
                  </a:cubicBezTo>
                  <a:cubicBezTo>
                    <a:pt x="77" y="7"/>
                    <a:pt x="73" y="8"/>
                    <a:pt x="74" y="10"/>
                  </a:cubicBezTo>
                  <a:cubicBezTo>
                    <a:pt x="74" y="11"/>
                    <a:pt x="75" y="15"/>
                    <a:pt x="77" y="16"/>
                  </a:cubicBezTo>
                  <a:cubicBezTo>
                    <a:pt x="78" y="17"/>
                    <a:pt x="77" y="20"/>
                    <a:pt x="76" y="21"/>
                  </a:cubicBezTo>
                  <a:cubicBezTo>
                    <a:pt x="76" y="22"/>
                    <a:pt x="71" y="23"/>
                    <a:pt x="70" y="24"/>
                  </a:cubicBezTo>
                  <a:cubicBezTo>
                    <a:pt x="69" y="26"/>
                    <a:pt x="66" y="24"/>
                    <a:pt x="64" y="23"/>
                  </a:cubicBezTo>
                  <a:cubicBezTo>
                    <a:pt x="62" y="21"/>
                    <a:pt x="59" y="22"/>
                    <a:pt x="58" y="23"/>
                  </a:cubicBezTo>
                  <a:cubicBezTo>
                    <a:pt x="56" y="24"/>
                    <a:pt x="52" y="21"/>
                    <a:pt x="51" y="21"/>
                  </a:cubicBezTo>
                  <a:cubicBezTo>
                    <a:pt x="50" y="20"/>
                    <a:pt x="50" y="16"/>
                    <a:pt x="48" y="16"/>
                  </a:cubicBezTo>
                  <a:cubicBezTo>
                    <a:pt x="47" y="16"/>
                    <a:pt x="39" y="15"/>
                    <a:pt x="37" y="14"/>
                  </a:cubicBezTo>
                  <a:cubicBezTo>
                    <a:pt x="35" y="14"/>
                    <a:pt x="32" y="14"/>
                    <a:pt x="31" y="15"/>
                  </a:cubicBezTo>
                  <a:cubicBezTo>
                    <a:pt x="31" y="16"/>
                    <a:pt x="27" y="16"/>
                    <a:pt x="26" y="17"/>
                  </a:cubicBezTo>
                  <a:cubicBezTo>
                    <a:pt x="25" y="19"/>
                    <a:pt x="22" y="20"/>
                    <a:pt x="21" y="21"/>
                  </a:cubicBezTo>
                  <a:cubicBezTo>
                    <a:pt x="20" y="22"/>
                    <a:pt x="16" y="22"/>
                    <a:pt x="15" y="25"/>
                  </a:cubicBezTo>
                  <a:cubicBezTo>
                    <a:pt x="14" y="27"/>
                    <a:pt x="9" y="28"/>
                    <a:pt x="7" y="28"/>
                  </a:cubicBezTo>
                  <a:cubicBezTo>
                    <a:pt x="6" y="28"/>
                    <a:pt x="2" y="29"/>
                    <a:pt x="2" y="30"/>
                  </a:cubicBezTo>
                  <a:cubicBezTo>
                    <a:pt x="2" y="31"/>
                    <a:pt x="1" y="31"/>
                    <a:pt x="0" y="31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7"/>
                    <a:pt x="4" y="37"/>
                    <a:pt x="6" y="39"/>
                  </a:cubicBezTo>
                  <a:cubicBezTo>
                    <a:pt x="9" y="41"/>
                    <a:pt x="11" y="43"/>
                    <a:pt x="14" y="43"/>
                  </a:cubicBezTo>
                  <a:cubicBezTo>
                    <a:pt x="16" y="43"/>
                    <a:pt x="20" y="46"/>
                    <a:pt x="20" y="48"/>
                  </a:cubicBezTo>
                  <a:cubicBezTo>
                    <a:pt x="21" y="51"/>
                    <a:pt x="23" y="53"/>
                    <a:pt x="25" y="55"/>
                  </a:cubicBezTo>
                  <a:cubicBezTo>
                    <a:pt x="26" y="56"/>
                    <a:pt x="24" y="60"/>
                    <a:pt x="24" y="63"/>
                  </a:cubicBezTo>
                  <a:cubicBezTo>
                    <a:pt x="24" y="66"/>
                    <a:pt x="21" y="66"/>
                    <a:pt x="22" y="69"/>
                  </a:cubicBezTo>
                  <a:cubicBezTo>
                    <a:pt x="24" y="72"/>
                    <a:pt x="37" y="74"/>
                    <a:pt x="41" y="74"/>
                  </a:cubicBezTo>
                  <a:cubicBezTo>
                    <a:pt x="44" y="74"/>
                    <a:pt x="45" y="77"/>
                    <a:pt x="47" y="77"/>
                  </a:cubicBezTo>
                  <a:cubicBezTo>
                    <a:pt x="49" y="78"/>
                    <a:pt x="49" y="80"/>
                    <a:pt x="52" y="81"/>
                  </a:cubicBezTo>
                  <a:cubicBezTo>
                    <a:pt x="54" y="81"/>
                    <a:pt x="57" y="83"/>
                    <a:pt x="58" y="88"/>
                  </a:cubicBezTo>
                  <a:cubicBezTo>
                    <a:pt x="59" y="92"/>
                    <a:pt x="62" y="94"/>
                    <a:pt x="63" y="96"/>
                  </a:cubicBezTo>
                  <a:cubicBezTo>
                    <a:pt x="63" y="98"/>
                    <a:pt x="69" y="96"/>
                    <a:pt x="73" y="97"/>
                  </a:cubicBezTo>
                  <a:cubicBezTo>
                    <a:pt x="77" y="97"/>
                    <a:pt x="89" y="97"/>
                    <a:pt x="92" y="97"/>
                  </a:cubicBezTo>
                  <a:cubicBezTo>
                    <a:pt x="95" y="98"/>
                    <a:pt x="103" y="97"/>
                    <a:pt x="107" y="101"/>
                  </a:cubicBezTo>
                  <a:cubicBezTo>
                    <a:pt x="111" y="104"/>
                    <a:pt x="113" y="101"/>
                    <a:pt x="115" y="103"/>
                  </a:cubicBezTo>
                  <a:cubicBezTo>
                    <a:pt x="118" y="104"/>
                    <a:pt x="120" y="105"/>
                    <a:pt x="124" y="105"/>
                  </a:cubicBezTo>
                  <a:cubicBezTo>
                    <a:pt x="127" y="104"/>
                    <a:pt x="127" y="107"/>
                    <a:pt x="130" y="108"/>
                  </a:cubicBezTo>
                  <a:cubicBezTo>
                    <a:pt x="133" y="108"/>
                    <a:pt x="137" y="104"/>
                    <a:pt x="144" y="101"/>
                  </a:cubicBezTo>
                  <a:cubicBezTo>
                    <a:pt x="151" y="97"/>
                    <a:pt x="158" y="100"/>
                    <a:pt x="162" y="100"/>
                  </a:cubicBezTo>
                  <a:cubicBezTo>
                    <a:pt x="166" y="101"/>
                    <a:pt x="172" y="99"/>
                    <a:pt x="177" y="94"/>
                  </a:cubicBezTo>
                  <a:cubicBezTo>
                    <a:pt x="181" y="89"/>
                    <a:pt x="186" y="90"/>
                    <a:pt x="186" y="86"/>
                  </a:cubicBezTo>
                  <a:cubicBezTo>
                    <a:pt x="187" y="82"/>
                    <a:pt x="182" y="80"/>
                    <a:pt x="184" y="77"/>
                  </a:cubicBezTo>
                  <a:cubicBezTo>
                    <a:pt x="186" y="73"/>
                    <a:pt x="190" y="74"/>
                    <a:pt x="192" y="75"/>
                  </a:cubicBezTo>
                  <a:cubicBezTo>
                    <a:pt x="194" y="76"/>
                    <a:pt x="200" y="77"/>
                    <a:pt x="205" y="74"/>
                  </a:cubicBezTo>
                  <a:cubicBezTo>
                    <a:pt x="210" y="70"/>
                    <a:pt x="212" y="71"/>
                    <a:pt x="217" y="70"/>
                  </a:cubicBezTo>
                  <a:cubicBezTo>
                    <a:pt x="222" y="69"/>
                    <a:pt x="221" y="66"/>
                    <a:pt x="224" y="63"/>
                  </a:cubicBezTo>
                  <a:cubicBezTo>
                    <a:pt x="227" y="60"/>
                    <a:pt x="231" y="59"/>
                    <a:pt x="234" y="59"/>
                  </a:cubicBezTo>
                  <a:cubicBezTo>
                    <a:pt x="237" y="59"/>
                    <a:pt x="241" y="56"/>
                    <a:pt x="244" y="57"/>
                  </a:cubicBezTo>
                  <a:cubicBezTo>
                    <a:pt x="248" y="58"/>
                    <a:pt x="252" y="59"/>
                    <a:pt x="253" y="56"/>
                  </a:cubicBezTo>
                  <a:cubicBezTo>
                    <a:pt x="253" y="53"/>
                    <a:pt x="245" y="48"/>
                    <a:pt x="242" y="45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" name="Freeform 230">
              <a:extLst>
                <a:ext uri="{FF2B5EF4-FFF2-40B4-BE49-F238E27FC236}">
                  <a16:creationId xmlns:a16="http://schemas.microsoft.com/office/drawing/2014/main" id="{47AF0AF3-DF19-49AB-B8A4-C06FA0FF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667" y="4016801"/>
              <a:ext cx="9174" cy="27204"/>
            </a:xfrm>
            <a:custGeom>
              <a:avLst/>
              <a:gdLst>
                <a:gd name="T0" fmla="*/ 2 w 4"/>
                <a:gd name="T1" fmla="*/ 0 h 11"/>
                <a:gd name="T2" fmla="*/ 0 w 4"/>
                <a:gd name="T3" fmla="*/ 6 h 11"/>
                <a:gd name="T4" fmla="*/ 3 w 4"/>
                <a:gd name="T5" fmla="*/ 11 h 11"/>
                <a:gd name="T6" fmla="*/ 4 w 4"/>
                <a:gd name="T7" fmla="*/ 2 h 11"/>
                <a:gd name="T8" fmla="*/ 4 w 4"/>
                <a:gd name="T9" fmla="*/ 0 h 11"/>
                <a:gd name="T10" fmla="*/ 2 w 4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1">
                  <a:moveTo>
                    <a:pt x="2" y="0"/>
                  </a:moveTo>
                  <a:cubicBezTo>
                    <a:pt x="1" y="1"/>
                    <a:pt x="0" y="5"/>
                    <a:pt x="0" y="6"/>
                  </a:cubicBezTo>
                  <a:cubicBezTo>
                    <a:pt x="0" y="7"/>
                    <a:pt x="1" y="9"/>
                    <a:pt x="3" y="11"/>
                  </a:cubicBezTo>
                  <a:cubicBezTo>
                    <a:pt x="4" y="8"/>
                    <a:pt x="4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8" name="Freeform 231">
              <a:extLst>
                <a:ext uri="{FF2B5EF4-FFF2-40B4-BE49-F238E27FC236}">
                  <a16:creationId xmlns:a16="http://schemas.microsoft.com/office/drawing/2014/main" id="{30E626A3-06A8-459B-83EC-A0239B755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1989" y="3999310"/>
              <a:ext cx="27519" cy="83555"/>
            </a:xfrm>
            <a:custGeom>
              <a:avLst/>
              <a:gdLst>
                <a:gd name="T0" fmla="*/ 6 w 12"/>
                <a:gd name="T1" fmla="*/ 33 h 34"/>
                <a:gd name="T2" fmla="*/ 7 w 12"/>
                <a:gd name="T3" fmla="*/ 34 h 34"/>
                <a:gd name="T4" fmla="*/ 9 w 12"/>
                <a:gd name="T5" fmla="*/ 22 h 34"/>
                <a:gd name="T6" fmla="*/ 10 w 12"/>
                <a:gd name="T7" fmla="*/ 18 h 34"/>
                <a:gd name="T8" fmla="*/ 7 w 12"/>
                <a:gd name="T9" fmla="*/ 13 h 34"/>
                <a:gd name="T10" fmla="*/ 9 w 12"/>
                <a:gd name="T11" fmla="*/ 7 h 34"/>
                <a:gd name="T12" fmla="*/ 11 w 12"/>
                <a:gd name="T13" fmla="*/ 7 h 34"/>
                <a:gd name="T14" fmla="*/ 12 w 12"/>
                <a:gd name="T15" fmla="*/ 2 h 34"/>
                <a:gd name="T16" fmla="*/ 8 w 12"/>
                <a:gd name="T17" fmla="*/ 0 h 34"/>
                <a:gd name="T18" fmla="*/ 7 w 12"/>
                <a:gd name="T19" fmla="*/ 4 h 34"/>
                <a:gd name="T20" fmla="*/ 0 w 12"/>
                <a:gd name="T21" fmla="*/ 18 h 34"/>
                <a:gd name="T22" fmla="*/ 6 w 12"/>
                <a:gd name="T23" fmla="*/ 32 h 34"/>
                <a:gd name="T24" fmla="*/ 6 w 12"/>
                <a:gd name="T25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34">
                  <a:moveTo>
                    <a:pt x="6" y="33"/>
                  </a:moveTo>
                  <a:cubicBezTo>
                    <a:pt x="6" y="33"/>
                    <a:pt x="6" y="34"/>
                    <a:pt x="7" y="34"/>
                  </a:cubicBezTo>
                  <a:cubicBezTo>
                    <a:pt x="7" y="29"/>
                    <a:pt x="8" y="23"/>
                    <a:pt x="9" y="22"/>
                  </a:cubicBezTo>
                  <a:cubicBezTo>
                    <a:pt x="10" y="21"/>
                    <a:pt x="10" y="20"/>
                    <a:pt x="10" y="18"/>
                  </a:cubicBezTo>
                  <a:cubicBezTo>
                    <a:pt x="8" y="16"/>
                    <a:pt x="7" y="14"/>
                    <a:pt x="7" y="13"/>
                  </a:cubicBezTo>
                  <a:cubicBezTo>
                    <a:pt x="7" y="12"/>
                    <a:pt x="8" y="8"/>
                    <a:pt x="9" y="7"/>
                  </a:cubicBezTo>
                  <a:cubicBezTo>
                    <a:pt x="9" y="7"/>
                    <a:pt x="10" y="7"/>
                    <a:pt x="11" y="7"/>
                  </a:cubicBezTo>
                  <a:cubicBezTo>
                    <a:pt x="11" y="6"/>
                    <a:pt x="12" y="4"/>
                    <a:pt x="12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3"/>
                    <a:pt x="7" y="4"/>
                  </a:cubicBezTo>
                  <a:cubicBezTo>
                    <a:pt x="6" y="8"/>
                    <a:pt x="2" y="15"/>
                    <a:pt x="0" y="18"/>
                  </a:cubicBezTo>
                  <a:cubicBezTo>
                    <a:pt x="6" y="32"/>
                    <a:pt x="6" y="32"/>
                    <a:pt x="6" y="32"/>
                  </a:cubicBezTo>
                  <a:lnTo>
                    <a:pt x="6" y="33"/>
                  </a:ln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" name="Freeform 232">
              <a:extLst>
                <a:ext uri="{FF2B5EF4-FFF2-40B4-BE49-F238E27FC236}">
                  <a16:creationId xmlns:a16="http://schemas.microsoft.com/office/drawing/2014/main" id="{C3F427EC-BFBB-4782-9342-68C6EB56B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667" y="3999310"/>
              <a:ext cx="77054" cy="91331"/>
            </a:xfrm>
            <a:custGeom>
              <a:avLst/>
              <a:gdLst>
                <a:gd name="T0" fmla="*/ 31 w 33"/>
                <a:gd name="T1" fmla="*/ 0 h 37"/>
                <a:gd name="T2" fmla="*/ 21 w 33"/>
                <a:gd name="T3" fmla="*/ 4 h 37"/>
                <a:gd name="T4" fmla="*/ 13 w 33"/>
                <a:gd name="T5" fmla="*/ 9 h 37"/>
                <a:gd name="T6" fmla="*/ 6 w 33"/>
                <a:gd name="T7" fmla="*/ 5 h 37"/>
                <a:gd name="T8" fmla="*/ 5 w 33"/>
                <a:gd name="T9" fmla="*/ 2 h 37"/>
                <a:gd name="T10" fmla="*/ 5 w 33"/>
                <a:gd name="T11" fmla="*/ 2 h 37"/>
                <a:gd name="T12" fmla="*/ 4 w 33"/>
                <a:gd name="T13" fmla="*/ 9 h 37"/>
                <a:gd name="T14" fmla="*/ 2 w 33"/>
                <a:gd name="T15" fmla="*/ 22 h 37"/>
                <a:gd name="T16" fmla="*/ 0 w 33"/>
                <a:gd name="T17" fmla="*/ 34 h 37"/>
                <a:gd name="T18" fmla="*/ 7 w 33"/>
                <a:gd name="T19" fmla="*/ 37 h 37"/>
                <a:gd name="T20" fmla="*/ 13 w 33"/>
                <a:gd name="T21" fmla="*/ 32 h 37"/>
                <a:gd name="T22" fmla="*/ 18 w 33"/>
                <a:gd name="T23" fmla="*/ 30 h 37"/>
                <a:gd name="T24" fmla="*/ 23 w 33"/>
                <a:gd name="T25" fmla="*/ 26 h 37"/>
                <a:gd name="T26" fmla="*/ 17 w 33"/>
                <a:gd name="T27" fmla="*/ 19 h 37"/>
                <a:gd name="T28" fmla="*/ 25 w 33"/>
                <a:gd name="T29" fmla="*/ 14 h 37"/>
                <a:gd name="T30" fmla="*/ 33 w 33"/>
                <a:gd name="T31" fmla="*/ 11 h 37"/>
                <a:gd name="T32" fmla="*/ 33 w 33"/>
                <a:gd name="T33" fmla="*/ 11 h 37"/>
                <a:gd name="T34" fmla="*/ 32 w 33"/>
                <a:gd name="T35" fmla="*/ 4 h 37"/>
                <a:gd name="T36" fmla="*/ 31 w 33"/>
                <a:gd name="T3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7">
                  <a:moveTo>
                    <a:pt x="31" y="0"/>
                  </a:moveTo>
                  <a:cubicBezTo>
                    <a:pt x="26" y="2"/>
                    <a:pt x="21" y="4"/>
                    <a:pt x="21" y="4"/>
                  </a:cubicBezTo>
                  <a:cubicBezTo>
                    <a:pt x="18" y="5"/>
                    <a:pt x="13" y="9"/>
                    <a:pt x="13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5"/>
                    <a:pt x="4" y="8"/>
                    <a:pt x="4" y="9"/>
                  </a:cubicBezTo>
                  <a:cubicBezTo>
                    <a:pt x="4" y="11"/>
                    <a:pt x="4" y="20"/>
                    <a:pt x="2" y="22"/>
                  </a:cubicBezTo>
                  <a:cubicBezTo>
                    <a:pt x="1" y="23"/>
                    <a:pt x="0" y="29"/>
                    <a:pt x="0" y="34"/>
                  </a:cubicBezTo>
                  <a:cubicBezTo>
                    <a:pt x="2" y="35"/>
                    <a:pt x="5" y="37"/>
                    <a:pt x="7" y="37"/>
                  </a:cubicBezTo>
                  <a:cubicBezTo>
                    <a:pt x="10" y="37"/>
                    <a:pt x="13" y="34"/>
                    <a:pt x="13" y="32"/>
                  </a:cubicBezTo>
                  <a:cubicBezTo>
                    <a:pt x="13" y="30"/>
                    <a:pt x="16" y="30"/>
                    <a:pt x="18" y="30"/>
                  </a:cubicBezTo>
                  <a:cubicBezTo>
                    <a:pt x="21" y="30"/>
                    <a:pt x="21" y="27"/>
                    <a:pt x="23" y="26"/>
                  </a:cubicBezTo>
                  <a:cubicBezTo>
                    <a:pt x="25" y="25"/>
                    <a:pt x="19" y="20"/>
                    <a:pt x="17" y="19"/>
                  </a:cubicBezTo>
                  <a:cubicBezTo>
                    <a:pt x="15" y="18"/>
                    <a:pt x="18" y="14"/>
                    <a:pt x="25" y="14"/>
                  </a:cubicBezTo>
                  <a:cubicBezTo>
                    <a:pt x="31" y="14"/>
                    <a:pt x="30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9"/>
                    <a:pt x="32" y="5"/>
                    <a:pt x="32" y="4"/>
                  </a:cubicBezTo>
                  <a:cubicBezTo>
                    <a:pt x="31" y="2"/>
                    <a:pt x="31" y="1"/>
                    <a:pt x="31" y="0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0" name="Freeform 233">
              <a:extLst>
                <a:ext uri="{FF2B5EF4-FFF2-40B4-BE49-F238E27FC236}">
                  <a16:creationId xmlns:a16="http://schemas.microsoft.com/office/drawing/2014/main" id="{FBBC8E4A-BA12-4381-9FC5-0A6E26F75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784" y="3775844"/>
              <a:ext cx="203644" cy="93273"/>
            </a:xfrm>
            <a:custGeom>
              <a:avLst/>
              <a:gdLst>
                <a:gd name="T0" fmla="*/ 82 w 88"/>
                <a:gd name="T1" fmla="*/ 7 h 38"/>
                <a:gd name="T2" fmla="*/ 74 w 88"/>
                <a:gd name="T3" fmla="*/ 5 h 38"/>
                <a:gd name="T4" fmla="*/ 53 w 88"/>
                <a:gd name="T5" fmla="*/ 4 h 38"/>
                <a:gd name="T6" fmla="*/ 43 w 88"/>
                <a:gd name="T7" fmla="*/ 1 h 38"/>
                <a:gd name="T8" fmla="*/ 34 w 88"/>
                <a:gd name="T9" fmla="*/ 4 h 38"/>
                <a:gd name="T10" fmla="*/ 27 w 88"/>
                <a:gd name="T11" fmla="*/ 5 h 38"/>
                <a:gd name="T12" fmla="*/ 16 w 88"/>
                <a:gd name="T13" fmla="*/ 5 h 38"/>
                <a:gd name="T14" fmla="*/ 11 w 88"/>
                <a:gd name="T15" fmla="*/ 11 h 38"/>
                <a:gd name="T16" fmla="*/ 9 w 88"/>
                <a:gd name="T17" fmla="*/ 15 h 38"/>
                <a:gd name="T18" fmla="*/ 12 w 88"/>
                <a:gd name="T19" fmla="*/ 18 h 38"/>
                <a:gd name="T20" fmla="*/ 18 w 88"/>
                <a:gd name="T21" fmla="*/ 18 h 38"/>
                <a:gd name="T22" fmla="*/ 29 w 88"/>
                <a:gd name="T23" fmla="*/ 23 h 38"/>
                <a:gd name="T24" fmla="*/ 26 w 88"/>
                <a:gd name="T25" fmla="*/ 27 h 38"/>
                <a:gd name="T26" fmla="*/ 18 w 88"/>
                <a:gd name="T27" fmla="*/ 28 h 38"/>
                <a:gd name="T28" fmla="*/ 6 w 88"/>
                <a:gd name="T29" fmla="*/ 30 h 38"/>
                <a:gd name="T30" fmla="*/ 1 w 88"/>
                <a:gd name="T31" fmla="*/ 35 h 38"/>
                <a:gd name="T32" fmla="*/ 12 w 88"/>
                <a:gd name="T33" fmla="*/ 35 h 38"/>
                <a:gd name="T34" fmla="*/ 19 w 88"/>
                <a:gd name="T35" fmla="*/ 36 h 38"/>
                <a:gd name="T36" fmla="*/ 26 w 88"/>
                <a:gd name="T37" fmla="*/ 37 h 38"/>
                <a:gd name="T38" fmla="*/ 37 w 88"/>
                <a:gd name="T39" fmla="*/ 36 h 38"/>
                <a:gd name="T40" fmla="*/ 38 w 88"/>
                <a:gd name="T41" fmla="*/ 32 h 38"/>
                <a:gd name="T42" fmla="*/ 41 w 88"/>
                <a:gd name="T43" fmla="*/ 30 h 38"/>
                <a:gd name="T44" fmla="*/ 46 w 88"/>
                <a:gd name="T45" fmla="*/ 27 h 38"/>
                <a:gd name="T46" fmla="*/ 51 w 88"/>
                <a:gd name="T47" fmla="*/ 26 h 38"/>
                <a:gd name="T48" fmla="*/ 56 w 88"/>
                <a:gd name="T49" fmla="*/ 27 h 38"/>
                <a:gd name="T50" fmla="*/ 61 w 88"/>
                <a:gd name="T51" fmla="*/ 24 h 38"/>
                <a:gd name="T52" fmla="*/ 68 w 88"/>
                <a:gd name="T53" fmla="*/ 22 h 38"/>
                <a:gd name="T54" fmla="*/ 74 w 88"/>
                <a:gd name="T55" fmla="*/ 19 h 38"/>
                <a:gd name="T56" fmla="*/ 80 w 88"/>
                <a:gd name="T57" fmla="*/ 15 h 38"/>
                <a:gd name="T58" fmla="*/ 88 w 88"/>
                <a:gd name="T59" fmla="*/ 11 h 38"/>
                <a:gd name="T60" fmla="*/ 88 w 88"/>
                <a:gd name="T61" fmla="*/ 10 h 38"/>
                <a:gd name="T62" fmla="*/ 82 w 88"/>
                <a:gd name="T63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8" h="38">
                  <a:moveTo>
                    <a:pt x="82" y="7"/>
                  </a:moveTo>
                  <a:cubicBezTo>
                    <a:pt x="79" y="3"/>
                    <a:pt x="78" y="6"/>
                    <a:pt x="74" y="5"/>
                  </a:cubicBezTo>
                  <a:cubicBezTo>
                    <a:pt x="70" y="4"/>
                    <a:pt x="56" y="3"/>
                    <a:pt x="53" y="4"/>
                  </a:cubicBezTo>
                  <a:cubicBezTo>
                    <a:pt x="50" y="5"/>
                    <a:pt x="45" y="2"/>
                    <a:pt x="43" y="1"/>
                  </a:cubicBezTo>
                  <a:cubicBezTo>
                    <a:pt x="41" y="0"/>
                    <a:pt x="35" y="1"/>
                    <a:pt x="34" y="4"/>
                  </a:cubicBezTo>
                  <a:cubicBezTo>
                    <a:pt x="34" y="7"/>
                    <a:pt x="31" y="7"/>
                    <a:pt x="27" y="5"/>
                  </a:cubicBezTo>
                  <a:cubicBezTo>
                    <a:pt x="23" y="3"/>
                    <a:pt x="16" y="3"/>
                    <a:pt x="16" y="5"/>
                  </a:cubicBezTo>
                  <a:cubicBezTo>
                    <a:pt x="16" y="8"/>
                    <a:pt x="13" y="10"/>
                    <a:pt x="11" y="11"/>
                  </a:cubicBezTo>
                  <a:cubicBezTo>
                    <a:pt x="11" y="11"/>
                    <a:pt x="10" y="13"/>
                    <a:pt x="9" y="15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8" y="20"/>
                    <a:pt x="18" y="18"/>
                  </a:cubicBezTo>
                  <a:cubicBezTo>
                    <a:pt x="19" y="16"/>
                    <a:pt x="25" y="20"/>
                    <a:pt x="29" y="23"/>
                  </a:cubicBezTo>
                  <a:cubicBezTo>
                    <a:pt x="33" y="26"/>
                    <a:pt x="27" y="24"/>
                    <a:pt x="26" y="27"/>
                  </a:cubicBezTo>
                  <a:cubicBezTo>
                    <a:pt x="24" y="30"/>
                    <a:pt x="19" y="27"/>
                    <a:pt x="18" y="28"/>
                  </a:cubicBezTo>
                  <a:cubicBezTo>
                    <a:pt x="17" y="29"/>
                    <a:pt x="9" y="30"/>
                    <a:pt x="6" y="30"/>
                  </a:cubicBezTo>
                  <a:cubicBezTo>
                    <a:pt x="4" y="29"/>
                    <a:pt x="0" y="33"/>
                    <a:pt x="1" y="35"/>
                  </a:cubicBezTo>
                  <a:cubicBezTo>
                    <a:pt x="1" y="36"/>
                    <a:pt x="9" y="34"/>
                    <a:pt x="12" y="35"/>
                  </a:cubicBezTo>
                  <a:cubicBezTo>
                    <a:pt x="15" y="37"/>
                    <a:pt x="18" y="34"/>
                    <a:pt x="19" y="36"/>
                  </a:cubicBezTo>
                  <a:cubicBezTo>
                    <a:pt x="21" y="38"/>
                    <a:pt x="24" y="36"/>
                    <a:pt x="26" y="37"/>
                  </a:cubicBezTo>
                  <a:cubicBezTo>
                    <a:pt x="28" y="38"/>
                    <a:pt x="36" y="36"/>
                    <a:pt x="37" y="36"/>
                  </a:cubicBezTo>
                  <a:cubicBezTo>
                    <a:pt x="38" y="35"/>
                    <a:pt x="38" y="34"/>
                    <a:pt x="38" y="32"/>
                  </a:cubicBezTo>
                  <a:cubicBezTo>
                    <a:pt x="38" y="30"/>
                    <a:pt x="40" y="31"/>
                    <a:pt x="41" y="30"/>
                  </a:cubicBezTo>
                  <a:cubicBezTo>
                    <a:pt x="43" y="30"/>
                    <a:pt x="44" y="27"/>
                    <a:pt x="46" y="27"/>
                  </a:cubicBezTo>
                  <a:cubicBezTo>
                    <a:pt x="47" y="27"/>
                    <a:pt x="49" y="25"/>
                    <a:pt x="51" y="26"/>
                  </a:cubicBezTo>
                  <a:cubicBezTo>
                    <a:pt x="52" y="26"/>
                    <a:pt x="54" y="29"/>
                    <a:pt x="56" y="27"/>
                  </a:cubicBezTo>
                  <a:cubicBezTo>
                    <a:pt x="57" y="26"/>
                    <a:pt x="58" y="27"/>
                    <a:pt x="61" y="24"/>
                  </a:cubicBezTo>
                  <a:cubicBezTo>
                    <a:pt x="63" y="21"/>
                    <a:pt x="65" y="22"/>
                    <a:pt x="68" y="22"/>
                  </a:cubicBezTo>
                  <a:cubicBezTo>
                    <a:pt x="72" y="23"/>
                    <a:pt x="73" y="21"/>
                    <a:pt x="74" y="19"/>
                  </a:cubicBezTo>
                  <a:cubicBezTo>
                    <a:pt x="75" y="16"/>
                    <a:pt x="79" y="16"/>
                    <a:pt x="80" y="15"/>
                  </a:cubicBezTo>
                  <a:cubicBezTo>
                    <a:pt x="82" y="14"/>
                    <a:pt x="86" y="12"/>
                    <a:pt x="88" y="11"/>
                  </a:cubicBezTo>
                  <a:cubicBezTo>
                    <a:pt x="88" y="11"/>
                    <a:pt x="88" y="11"/>
                    <a:pt x="88" y="10"/>
                  </a:cubicBezTo>
                  <a:cubicBezTo>
                    <a:pt x="85" y="7"/>
                    <a:pt x="84" y="10"/>
                    <a:pt x="82" y="7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" name="Freeform 234">
              <a:extLst>
                <a:ext uri="{FF2B5EF4-FFF2-40B4-BE49-F238E27FC236}">
                  <a16:creationId xmlns:a16="http://schemas.microsoft.com/office/drawing/2014/main" id="{6D1BD217-5397-408E-AF96-84D0C8B09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564" y="3764184"/>
              <a:ext cx="128424" cy="60240"/>
            </a:xfrm>
            <a:custGeom>
              <a:avLst/>
              <a:gdLst>
                <a:gd name="T0" fmla="*/ 23 w 56"/>
                <a:gd name="T1" fmla="*/ 20 h 25"/>
                <a:gd name="T2" fmla="*/ 28 w 56"/>
                <a:gd name="T3" fmla="*/ 24 h 25"/>
                <a:gd name="T4" fmla="*/ 29 w 56"/>
                <a:gd name="T5" fmla="*/ 25 h 25"/>
                <a:gd name="T6" fmla="*/ 37 w 56"/>
                <a:gd name="T7" fmla="*/ 23 h 25"/>
                <a:gd name="T8" fmla="*/ 44 w 56"/>
                <a:gd name="T9" fmla="*/ 24 h 25"/>
                <a:gd name="T10" fmla="*/ 43 w 56"/>
                <a:gd name="T11" fmla="*/ 22 h 25"/>
                <a:gd name="T12" fmla="*/ 49 w 56"/>
                <a:gd name="T13" fmla="*/ 24 h 25"/>
                <a:gd name="T14" fmla="*/ 55 w 56"/>
                <a:gd name="T15" fmla="*/ 24 h 25"/>
                <a:gd name="T16" fmla="*/ 52 w 56"/>
                <a:gd name="T17" fmla="*/ 21 h 25"/>
                <a:gd name="T18" fmla="*/ 54 w 56"/>
                <a:gd name="T19" fmla="*/ 18 h 25"/>
                <a:gd name="T20" fmla="*/ 49 w 56"/>
                <a:gd name="T21" fmla="*/ 15 h 25"/>
                <a:gd name="T22" fmla="*/ 47 w 56"/>
                <a:gd name="T23" fmla="*/ 10 h 25"/>
                <a:gd name="T24" fmla="*/ 44 w 56"/>
                <a:gd name="T25" fmla="*/ 9 h 25"/>
                <a:gd name="T26" fmla="*/ 36 w 56"/>
                <a:gd name="T27" fmla="*/ 10 h 25"/>
                <a:gd name="T28" fmla="*/ 31 w 56"/>
                <a:gd name="T29" fmla="*/ 8 h 25"/>
                <a:gd name="T30" fmla="*/ 26 w 56"/>
                <a:gd name="T31" fmla="*/ 4 h 25"/>
                <a:gd name="T32" fmla="*/ 13 w 56"/>
                <a:gd name="T33" fmla="*/ 3 h 25"/>
                <a:gd name="T34" fmla="*/ 4 w 56"/>
                <a:gd name="T35" fmla="*/ 1 h 25"/>
                <a:gd name="T36" fmla="*/ 0 w 56"/>
                <a:gd name="T37" fmla="*/ 2 h 25"/>
                <a:gd name="T38" fmla="*/ 13 w 56"/>
                <a:gd name="T39" fmla="*/ 9 h 25"/>
                <a:gd name="T40" fmla="*/ 16 w 56"/>
                <a:gd name="T41" fmla="*/ 17 h 25"/>
                <a:gd name="T42" fmla="*/ 14 w 56"/>
                <a:gd name="T43" fmla="*/ 20 h 25"/>
                <a:gd name="T44" fmla="*/ 23 w 56"/>
                <a:gd name="T45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25">
                  <a:moveTo>
                    <a:pt x="23" y="20"/>
                  </a:moveTo>
                  <a:cubicBezTo>
                    <a:pt x="25" y="18"/>
                    <a:pt x="26" y="21"/>
                    <a:pt x="28" y="24"/>
                  </a:cubicBezTo>
                  <a:cubicBezTo>
                    <a:pt x="28" y="24"/>
                    <a:pt x="28" y="25"/>
                    <a:pt x="29" y="25"/>
                  </a:cubicBezTo>
                  <a:cubicBezTo>
                    <a:pt x="32" y="24"/>
                    <a:pt x="34" y="23"/>
                    <a:pt x="37" y="23"/>
                  </a:cubicBezTo>
                  <a:cubicBezTo>
                    <a:pt x="39" y="23"/>
                    <a:pt x="42" y="23"/>
                    <a:pt x="44" y="24"/>
                  </a:cubicBezTo>
                  <a:cubicBezTo>
                    <a:pt x="43" y="23"/>
                    <a:pt x="43" y="22"/>
                    <a:pt x="43" y="22"/>
                  </a:cubicBezTo>
                  <a:cubicBezTo>
                    <a:pt x="44" y="21"/>
                    <a:pt x="48" y="23"/>
                    <a:pt x="49" y="24"/>
                  </a:cubicBezTo>
                  <a:cubicBezTo>
                    <a:pt x="50" y="25"/>
                    <a:pt x="54" y="25"/>
                    <a:pt x="55" y="24"/>
                  </a:cubicBezTo>
                  <a:cubicBezTo>
                    <a:pt x="56" y="23"/>
                    <a:pt x="53" y="22"/>
                    <a:pt x="52" y="21"/>
                  </a:cubicBezTo>
                  <a:cubicBezTo>
                    <a:pt x="52" y="20"/>
                    <a:pt x="53" y="19"/>
                    <a:pt x="54" y="18"/>
                  </a:cubicBezTo>
                  <a:cubicBezTo>
                    <a:pt x="52" y="17"/>
                    <a:pt x="50" y="15"/>
                    <a:pt x="49" y="15"/>
                  </a:cubicBezTo>
                  <a:cubicBezTo>
                    <a:pt x="48" y="15"/>
                    <a:pt x="48" y="10"/>
                    <a:pt x="47" y="10"/>
                  </a:cubicBezTo>
                  <a:cubicBezTo>
                    <a:pt x="45" y="10"/>
                    <a:pt x="45" y="9"/>
                    <a:pt x="44" y="9"/>
                  </a:cubicBezTo>
                  <a:cubicBezTo>
                    <a:pt x="42" y="9"/>
                    <a:pt x="37" y="9"/>
                    <a:pt x="36" y="10"/>
                  </a:cubicBezTo>
                  <a:cubicBezTo>
                    <a:pt x="34" y="11"/>
                    <a:pt x="32" y="8"/>
                    <a:pt x="31" y="8"/>
                  </a:cubicBezTo>
                  <a:cubicBezTo>
                    <a:pt x="29" y="8"/>
                    <a:pt x="27" y="6"/>
                    <a:pt x="26" y="4"/>
                  </a:cubicBezTo>
                  <a:cubicBezTo>
                    <a:pt x="25" y="3"/>
                    <a:pt x="16" y="5"/>
                    <a:pt x="13" y="3"/>
                  </a:cubicBezTo>
                  <a:cubicBezTo>
                    <a:pt x="11" y="2"/>
                    <a:pt x="6" y="0"/>
                    <a:pt x="4" y="1"/>
                  </a:cubicBezTo>
                  <a:cubicBezTo>
                    <a:pt x="3" y="1"/>
                    <a:pt x="2" y="1"/>
                    <a:pt x="0" y="2"/>
                  </a:cubicBezTo>
                  <a:cubicBezTo>
                    <a:pt x="5" y="5"/>
                    <a:pt x="12" y="4"/>
                    <a:pt x="13" y="9"/>
                  </a:cubicBezTo>
                  <a:cubicBezTo>
                    <a:pt x="14" y="15"/>
                    <a:pt x="17" y="12"/>
                    <a:pt x="16" y="17"/>
                  </a:cubicBezTo>
                  <a:cubicBezTo>
                    <a:pt x="16" y="18"/>
                    <a:pt x="15" y="19"/>
                    <a:pt x="14" y="20"/>
                  </a:cubicBezTo>
                  <a:cubicBezTo>
                    <a:pt x="18" y="20"/>
                    <a:pt x="21" y="20"/>
                    <a:pt x="23" y="20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2" name="Freeform 235">
              <a:extLst>
                <a:ext uri="{FF2B5EF4-FFF2-40B4-BE49-F238E27FC236}">
                  <a16:creationId xmlns:a16="http://schemas.microsoft.com/office/drawing/2014/main" id="{8E21FF57-4D50-41AF-8D35-662CA756E3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1550" y="3799162"/>
              <a:ext cx="346744" cy="145739"/>
            </a:xfrm>
            <a:custGeom>
              <a:avLst/>
              <a:gdLst>
                <a:gd name="T0" fmla="*/ 147 w 151"/>
                <a:gd name="T1" fmla="*/ 42 h 60"/>
                <a:gd name="T2" fmla="*/ 147 w 151"/>
                <a:gd name="T3" fmla="*/ 33 h 60"/>
                <a:gd name="T4" fmla="*/ 147 w 151"/>
                <a:gd name="T5" fmla="*/ 27 h 60"/>
                <a:gd name="T6" fmla="*/ 149 w 151"/>
                <a:gd name="T7" fmla="*/ 23 h 60"/>
                <a:gd name="T8" fmla="*/ 148 w 151"/>
                <a:gd name="T9" fmla="*/ 20 h 60"/>
                <a:gd name="T10" fmla="*/ 141 w 151"/>
                <a:gd name="T11" fmla="*/ 17 h 60"/>
                <a:gd name="T12" fmla="*/ 139 w 151"/>
                <a:gd name="T13" fmla="*/ 10 h 60"/>
                <a:gd name="T14" fmla="*/ 134 w 151"/>
                <a:gd name="T15" fmla="*/ 6 h 60"/>
                <a:gd name="T16" fmla="*/ 125 w 151"/>
                <a:gd name="T17" fmla="*/ 6 h 60"/>
                <a:gd name="T18" fmla="*/ 110 w 151"/>
                <a:gd name="T19" fmla="*/ 11 h 60"/>
                <a:gd name="T20" fmla="*/ 96 w 151"/>
                <a:gd name="T21" fmla="*/ 11 h 60"/>
                <a:gd name="T22" fmla="*/ 87 w 151"/>
                <a:gd name="T23" fmla="*/ 8 h 60"/>
                <a:gd name="T24" fmla="*/ 80 w 151"/>
                <a:gd name="T25" fmla="*/ 5 h 60"/>
                <a:gd name="T26" fmla="*/ 68 w 151"/>
                <a:gd name="T27" fmla="*/ 2 h 60"/>
                <a:gd name="T28" fmla="*/ 43 w 151"/>
                <a:gd name="T29" fmla="*/ 9 h 60"/>
                <a:gd name="T30" fmla="*/ 26 w 151"/>
                <a:gd name="T31" fmla="*/ 10 h 60"/>
                <a:gd name="T32" fmla="*/ 22 w 151"/>
                <a:gd name="T33" fmla="*/ 16 h 60"/>
                <a:gd name="T34" fmla="*/ 5 w 151"/>
                <a:gd name="T35" fmla="*/ 18 h 60"/>
                <a:gd name="T36" fmla="*/ 3 w 151"/>
                <a:gd name="T37" fmla="*/ 24 h 60"/>
                <a:gd name="T38" fmla="*/ 6 w 151"/>
                <a:gd name="T39" fmla="*/ 26 h 60"/>
                <a:gd name="T40" fmla="*/ 7 w 151"/>
                <a:gd name="T41" fmla="*/ 32 h 60"/>
                <a:gd name="T42" fmla="*/ 7 w 151"/>
                <a:gd name="T43" fmla="*/ 38 h 60"/>
                <a:gd name="T44" fmla="*/ 7 w 151"/>
                <a:gd name="T45" fmla="*/ 42 h 60"/>
                <a:gd name="T46" fmla="*/ 11 w 151"/>
                <a:gd name="T47" fmla="*/ 46 h 60"/>
                <a:gd name="T48" fmla="*/ 17 w 151"/>
                <a:gd name="T49" fmla="*/ 49 h 60"/>
                <a:gd name="T50" fmla="*/ 21 w 151"/>
                <a:gd name="T51" fmla="*/ 50 h 60"/>
                <a:gd name="T52" fmla="*/ 26 w 151"/>
                <a:gd name="T53" fmla="*/ 56 h 60"/>
                <a:gd name="T54" fmla="*/ 36 w 151"/>
                <a:gd name="T55" fmla="*/ 54 h 60"/>
                <a:gd name="T56" fmla="*/ 42 w 151"/>
                <a:gd name="T57" fmla="*/ 51 h 60"/>
                <a:gd name="T58" fmla="*/ 53 w 151"/>
                <a:gd name="T59" fmla="*/ 57 h 60"/>
                <a:gd name="T60" fmla="*/ 62 w 151"/>
                <a:gd name="T61" fmla="*/ 56 h 60"/>
                <a:gd name="T62" fmla="*/ 69 w 151"/>
                <a:gd name="T63" fmla="*/ 51 h 60"/>
                <a:gd name="T64" fmla="*/ 75 w 151"/>
                <a:gd name="T65" fmla="*/ 53 h 60"/>
                <a:gd name="T66" fmla="*/ 82 w 151"/>
                <a:gd name="T67" fmla="*/ 51 h 60"/>
                <a:gd name="T68" fmla="*/ 79 w 151"/>
                <a:gd name="T69" fmla="*/ 57 h 60"/>
                <a:gd name="T70" fmla="*/ 80 w 151"/>
                <a:gd name="T71" fmla="*/ 60 h 60"/>
                <a:gd name="T72" fmla="*/ 84 w 151"/>
                <a:gd name="T73" fmla="*/ 54 h 60"/>
                <a:gd name="T74" fmla="*/ 88 w 151"/>
                <a:gd name="T75" fmla="*/ 53 h 60"/>
                <a:gd name="T76" fmla="*/ 95 w 151"/>
                <a:gd name="T77" fmla="*/ 53 h 60"/>
                <a:gd name="T78" fmla="*/ 100 w 151"/>
                <a:gd name="T79" fmla="*/ 52 h 60"/>
                <a:gd name="T80" fmla="*/ 109 w 151"/>
                <a:gd name="T81" fmla="*/ 52 h 60"/>
                <a:gd name="T82" fmla="*/ 120 w 151"/>
                <a:gd name="T83" fmla="*/ 49 h 60"/>
                <a:gd name="T84" fmla="*/ 129 w 151"/>
                <a:gd name="T85" fmla="*/ 47 h 60"/>
                <a:gd name="T86" fmla="*/ 132 w 151"/>
                <a:gd name="T87" fmla="*/ 48 h 60"/>
                <a:gd name="T88" fmla="*/ 135 w 151"/>
                <a:gd name="T89" fmla="*/ 46 h 60"/>
                <a:gd name="T90" fmla="*/ 143 w 151"/>
                <a:gd name="T91" fmla="*/ 47 h 60"/>
                <a:gd name="T92" fmla="*/ 151 w 151"/>
                <a:gd name="T93" fmla="*/ 48 h 60"/>
                <a:gd name="T94" fmla="*/ 147 w 151"/>
                <a:gd name="T95" fmla="*/ 42 h 60"/>
                <a:gd name="T96" fmla="*/ 13 w 151"/>
                <a:gd name="T97" fmla="*/ 11 h 60"/>
                <a:gd name="T98" fmla="*/ 24 w 151"/>
                <a:gd name="T99" fmla="*/ 10 h 60"/>
                <a:gd name="T100" fmla="*/ 18 w 151"/>
                <a:gd name="T101" fmla="*/ 5 h 60"/>
                <a:gd name="T102" fmla="*/ 16 w 151"/>
                <a:gd name="T103" fmla="*/ 1 h 60"/>
                <a:gd name="T104" fmla="*/ 13 w 151"/>
                <a:gd name="T105" fmla="*/ 2 h 60"/>
                <a:gd name="T106" fmla="*/ 5 w 151"/>
                <a:gd name="T107" fmla="*/ 2 h 60"/>
                <a:gd name="T108" fmla="*/ 5 w 151"/>
                <a:gd name="T109" fmla="*/ 7 h 60"/>
                <a:gd name="T110" fmla="*/ 3 w 151"/>
                <a:gd name="T111" fmla="*/ 11 h 60"/>
                <a:gd name="T112" fmla="*/ 1 w 151"/>
                <a:gd name="T113" fmla="*/ 14 h 60"/>
                <a:gd name="T114" fmla="*/ 6 w 151"/>
                <a:gd name="T115" fmla="*/ 16 h 60"/>
                <a:gd name="T116" fmla="*/ 13 w 151"/>
                <a:gd name="T117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" h="60">
                  <a:moveTo>
                    <a:pt x="147" y="42"/>
                  </a:moveTo>
                  <a:cubicBezTo>
                    <a:pt x="146" y="42"/>
                    <a:pt x="148" y="35"/>
                    <a:pt x="147" y="33"/>
                  </a:cubicBezTo>
                  <a:cubicBezTo>
                    <a:pt x="147" y="32"/>
                    <a:pt x="145" y="27"/>
                    <a:pt x="147" y="27"/>
                  </a:cubicBezTo>
                  <a:cubicBezTo>
                    <a:pt x="149" y="27"/>
                    <a:pt x="147" y="23"/>
                    <a:pt x="149" y="23"/>
                  </a:cubicBezTo>
                  <a:cubicBezTo>
                    <a:pt x="149" y="21"/>
                    <a:pt x="148" y="20"/>
                    <a:pt x="148" y="20"/>
                  </a:cubicBezTo>
                  <a:cubicBezTo>
                    <a:pt x="146" y="19"/>
                    <a:pt x="143" y="21"/>
                    <a:pt x="141" y="17"/>
                  </a:cubicBezTo>
                  <a:cubicBezTo>
                    <a:pt x="140" y="14"/>
                    <a:pt x="141" y="13"/>
                    <a:pt x="139" y="10"/>
                  </a:cubicBezTo>
                  <a:cubicBezTo>
                    <a:pt x="137" y="7"/>
                    <a:pt x="136" y="4"/>
                    <a:pt x="134" y="6"/>
                  </a:cubicBezTo>
                  <a:cubicBezTo>
                    <a:pt x="132" y="6"/>
                    <a:pt x="129" y="6"/>
                    <a:pt x="125" y="6"/>
                  </a:cubicBezTo>
                  <a:cubicBezTo>
                    <a:pt x="121" y="9"/>
                    <a:pt x="113" y="12"/>
                    <a:pt x="110" y="11"/>
                  </a:cubicBezTo>
                  <a:cubicBezTo>
                    <a:pt x="107" y="10"/>
                    <a:pt x="101" y="11"/>
                    <a:pt x="96" y="11"/>
                  </a:cubicBezTo>
                  <a:cubicBezTo>
                    <a:pt x="92" y="11"/>
                    <a:pt x="90" y="8"/>
                    <a:pt x="87" y="8"/>
                  </a:cubicBezTo>
                  <a:cubicBezTo>
                    <a:pt x="83" y="8"/>
                    <a:pt x="83" y="5"/>
                    <a:pt x="80" y="5"/>
                  </a:cubicBezTo>
                  <a:cubicBezTo>
                    <a:pt x="76" y="5"/>
                    <a:pt x="79" y="3"/>
                    <a:pt x="68" y="2"/>
                  </a:cubicBezTo>
                  <a:cubicBezTo>
                    <a:pt x="56" y="0"/>
                    <a:pt x="47" y="6"/>
                    <a:pt x="43" y="9"/>
                  </a:cubicBezTo>
                  <a:cubicBezTo>
                    <a:pt x="40" y="12"/>
                    <a:pt x="27" y="9"/>
                    <a:pt x="26" y="10"/>
                  </a:cubicBezTo>
                  <a:cubicBezTo>
                    <a:pt x="24" y="11"/>
                    <a:pt x="26" y="15"/>
                    <a:pt x="22" y="16"/>
                  </a:cubicBezTo>
                  <a:cubicBezTo>
                    <a:pt x="17" y="18"/>
                    <a:pt x="8" y="16"/>
                    <a:pt x="5" y="18"/>
                  </a:cubicBezTo>
                  <a:cubicBezTo>
                    <a:pt x="1" y="19"/>
                    <a:pt x="0" y="24"/>
                    <a:pt x="3" y="24"/>
                  </a:cubicBezTo>
                  <a:cubicBezTo>
                    <a:pt x="6" y="23"/>
                    <a:pt x="7" y="25"/>
                    <a:pt x="6" y="26"/>
                  </a:cubicBezTo>
                  <a:cubicBezTo>
                    <a:pt x="5" y="27"/>
                    <a:pt x="9" y="31"/>
                    <a:pt x="7" y="32"/>
                  </a:cubicBezTo>
                  <a:cubicBezTo>
                    <a:pt x="5" y="33"/>
                    <a:pt x="5" y="36"/>
                    <a:pt x="7" y="38"/>
                  </a:cubicBezTo>
                  <a:cubicBezTo>
                    <a:pt x="9" y="39"/>
                    <a:pt x="10" y="42"/>
                    <a:pt x="7" y="42"/>
                  </a:cubicBezTo>
                  <a:cubicBezTo>
                    <a:pt x="5" y="42"/>
                    <a:pt x="11" y="45"/>
                    <a:pt x="11" y="46"/>
                  </a:cubicBezTo>
                  <a:cubicBezTo>
                    <a:pt x="11" y="47"/>
                    <a:pt x="17" y="48"/>
                    <a:pt x="17" y="49"/>
                  </a:cubicBezTo>
                  <a:cubicBezTo>
                    <a:pt x="17" y="51"/>
                    <a:pt x="18" y="51"/>
                    <a:pt x="21" y="50"/>
                  </a:cubicBezTo>
                  <a:cubicBezTo>
                    <a:pt x="23" y="50"/>
                    <a:pt x="24" y="53"/>
                    <a:pt x="26" y="56"/>
                  </a:cubicBezTo>
                  <a:cubicBezTo>
                    <a:pt x="27" y="58"/>
                    <a:pt x="36" y="56"/>
                    <a:pt x="36" y="54"/>
                  </a:cubicBezTo>
                  <a:cubicBezTo>
                    <a:pt x="36" y="51"/>
                    <a:pt x="39" y="50"/>
                    <a:pt x="42" y="51"/>
                  </a:cubicBezTo>
                  <a:cubicBezTo>
                    <a:pt x="46" y="51"/>
                    <a:pt x="51" y="56"/>
                    <a:pt x="53" y="57"/>
                  </a:cubicBezTo>
                  <a:cubicBezTo>
                    <a:pt x="55" y="58"/>
                    <a:pt x="59" y="56"/>
                    <a:pt x="62" y="56"/>
                  </a:cubicBezTo>
                  <a:cubicBezTo>
                    <a:pt x="64" y="56"/>
                    <a:pt x="68" y="52"/>
                    <a:pt x="69" y="51"/>
                  </a:cubicBezTo>
                  <a:cubicBezTo>
                    <a:pt x="71" y="50"/>
                    <a:pt x="73" y="54"/>
                    <a:pt x="75" y="53"/>
                  </a:cubicBezTo>
                  <a:cubicBezTo>
                    <a:pt x="78" y="51"/>
                    <a:pt x="80" y="50"/>
                    <a:pt x="82" y="51"/>
                  </a:cubicBezTo>
                  <a:cubicBezTo>
                    <a:pt x="83" y="52"/>
                    <a:pt x="78" y="55"/>
                    <a:pt x="79" y="57"/>
                  </a:cubicBezTo>
                  <a:cubicBezTo>
                    <a:pt x="80" y="58"/>
                    <a:pt x="80" y="59"/>
                    <a:pt x="80" y="60"/>
                  </a:cubicBezTo>
                  <a:cubicBezTo>
                    <a:pt x="85" y="59"/>
                    <a:pt x="84" y="56"/>
                    <a:pt x="84" y="54"/>
                  </a:cubicBezTo>
                  <a:cubicBezTo>
                    <a:pt x="85" y="53"/>
                    <a:pt x="86" y="51"/>
                    <a:pt x="88" y="53"/>
                  </a:cubicBezTo>
                  <a:cubicBezTo>
                    <a:pt x="89" y="54"/>
                    <a:pt x="91" y="54"/>
                    <a:pt x="95" y="53"/>
                  </a:cubicBezTo>
                  <a:cubicBezTo>
                    <a:pt x="98" y="51"/>
                    <a:pt x="99" y="50"/>
                    <a:pt x="100" y="52"/>
                  </a:cubicBezTo>
                  <a:cubicBezTo>
                    <a:pt x="101" y="53"/>
                    <a:pt x="104" y="52"/>
                    <a:pt x="109" y="52"/>
                  </a:cubicBezTo>
                  <a:cubicBezTo>
                    <a:pt x="114" y="52"/>
                    <a:pt x="115" y="48"/>
                    <a:pt x="120" y="49"/>
                  </a:cubicBezTo>
                  <a:cubicBezTo>
                    <a:pt x="125" y="49"/>
                    <a:pt x="129" y="47"/>
                    <a:pt x="129" y="47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3" y="47"/>
                    <a:pt x="133" y="46"/>
                    <a:pt x="135" y="46"/>
                  </a:cubicBezTo>
                  <a:cubicBezTo>
                    <a:pt x="139" y="45"/>
                    <a:pt x="141" y="48"/>
                    <a:pt x="143" y="47"/>
                  </a:cubicBezTo>
                  <a:cubicBezTo>
                    <a:pt x="144" y="46"/>
                    <a:pt x="151" y="53"/>
                    <a:pt x="151" y="48"/>
                  </a:cubicBezTo>
                  <a:cubicBezTo>
                    <a:pt x="151" y="47"/>
                    <a:pt x="149" y="42"/>
                    <a:pt x="147" y="42"/>
                  </a:cubicBezTo>
                  <a:close/>
                  <a:moveTo>
                    <a:pt x="13" y="11"/>
                  </a:moveTo>
                  <a:cubicBezTo>
                    <a:pt x="16" y="10"/>
                    <a:pt x="23" y="12"/>
                    <a:pt x="24" y="10"/>
                  </a:cubicBezTo>
                  <a:cubicBezTo>
                    <a:pt x="26" y="9"/>
                    <a:pt x="20" y="7"/>
                    <a:pt x="18" y="5"/>
                  </a:cubicBezTo>
                  <a:cubicBezTo>
                    <a:pt x="17" y="4"/>
                    <a:pt x="16" y="3"/>
                    <a:pt x="16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1" y="1"/>
                    <a:pt x="6" y="1"/>
                    <a:pt x="5" y="2"/>
                  </a:cubicBezTo>
                  <a:cubicBezTo>
                    <a:pt x="4" y="2"/>
                    <a:pt x="5" y="5"/>
                    <a:pt x="5" y="7"/>
                  </a:cubicBezTo>
                  <a:cubicBezTo>
                    <a:pt x="5" y="9"/>
                    <a:pt x="3" y="10"/>
                    <a:pt x="3" y="11"/>
                  </a:cubicBezTo>
                  <a:cubicBezTo>
                    <a:pt x="3" y="12"/>
                    <a:pt x="2" y="13"/>
                    <a:pt x="1" y="14"/>
                  </a:cubicBezTo>
                  <a:cubicBezTo>
                    <a:pt x="3" y="15"/>
                    <a:pt x="4" y="16"/>
                    <a:pt x="6" y="16"/>
                  </a:cubicBezTo>
                  <a:cubicBezTo>
                    <a:pt x="9" y="16"/>
                    <a:pt x="10" y="12"/>
                    <a:pt x="13" y="11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" name="Freeform 237">
              <a:extLst>
                <a:ext uri="{FF2B5EF4-FFF2-40B4-BE49-F238E27FC236}">
                  <a16:creationId xmlns:a16="http://schemas.microsoft.com/office/drawing/2014/main" id="{E443C9C0-0E3C-4947-AAAD-87D2011D3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3147" y="3783618"/>
              <a:ext cx="128424" cy="126307"/>
            </a:xfrm>
            <a:custGeom>
              <a:avLst/>
              <a:gdLst>
                <a:gd name="T0" fmla="*/ 53 w 56"/>
                <a:gd name="T1" fmla="*/ 2 h 52"/>
                <a:gd name="T2" fmla="*/ 47 w 56"/>
                <a:gd name="T3" fmla="*/ 0 h 52"/>
                <a:gd name="T4" fmla="*/ 42 w 56"/>
                <a:gd name="T5" fmla="*/ 6 h 52"/>
                <a:gd name="T6" fmla="*/ 36 w 56"/>
                <a:gd name="T7" fmla="*/ 10 h 52"/>
                <a:gd name="T8" fmla="*/ 33 w 56"/>
                <a:gd name="T9" fmla="*/ 13 h 52"/>
                <a:gd name="T10" fmla="*/ 28 w 56"/>
                <a:gd name="T11" fmla="*/ 15 h 52"/>
                <a:gd name="T12" fmla="*/ 23 w 56"/>
                <a:gd name="T13" fmla="*/ 13 h 52"/>
                <a:gd name="T14" fmla="*/ 18 w 56"/>
                <a:gd name="T15" fmla="*/ 18 h 52"/>
                <a:gd name="T16" fmla="*/ 3 w 56"/>
                <a:gd name="T17" fmla="*/ 27 h 52"/>
                <a:gd name="T18" fmla="*/ 0 w 56"/>
                <a:gd name="T19" fmla="*/ 30 h 52"/>
                <a:gd name="T20" fmla="*/ 9 w 56"/>
                <a:gd name="T21" fmla="*/ 35 h 52"/>
                <a:gd name="T22" fmla="*/ 5 w 56"/>
                <a:gd name="T23" fmla="*/ 44 h 52"/>
                <a:gd name="T24" fmla="*/ 6 w 56"/>
                <a:gd name="T25" fmla="*/ 48 h 52"/>
                <a:gd name="T26" fmla="*/ 10 w 56"/>
                <a:gd name="T27" fmla="*/ 50 h 52"/>
                <a:gd name="T28" fmla="*/ 16 w 56"/>
                <a:gd name="T29" fmla="*/ 49 h 52"/>
                <a:gd name="T30" fmla="*/ 18 w 56"/>
                <a:gd name="T31" fmla="*/ 50 h 52"/>
                <a:gd name="T32" fmla="*/ 23 w 56"/>
                <a:gd name="T33" fmla="*/ 47 h 52"/>
                <a:gd name="T34" fmla="*/ 30 w 56"/>
                <a:gd name="T35" fmla="*/ 45 h 52"/>
                <a:gd name="T36" fmla="*/ 35 w 56"/>
                <a:gd name="T37" fmla="*/ 44 h 52"/>
                <a:gd name="T38" fmla="*/ 27 w 56"/>
                <a:gd name="T39" fmla="*/ 37 h 52"/>
                <a:gd name="T40" fmla="*/ 30 w 56"/>
                <a:gd name="T41" fmla="*/ 30 h 52"/>
                <a:gd name="T42" fmla="*/ 44 w 56"/>
                <a:gd name="T43" fmla="*/ 21 h 52"/>
                <a:gd name="T44" fmla="*/ 47 w 56"/>
                <a:gd name="T45" fmla="*/ 11 h 52"/>
                <a:gd name="T46" fmla="*/ 56 w 56"/>
                <a:gd name="T47" fmla="*/ 3 h 52"/>
                <a:gd name="T48" fmla="*/ 53 w 56"/>
                <a:gd name="T49" fmla="*/ 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6" h="52">
                  <a:moveTo>
                    <a:pt x="53" y="2"/>
                  </a:moveTo>
                  <a:cubicBezTo>
                    <a:pt x="50" y="3"/>
                    <a:pt x="49" y="0"/>
                    <a:pt x="47" y="0"/>
                  </a:cubicBezTo>
                  <a:cubicBezTo>
                    <a:pt x="44" y="0"/>
                    <a:pt x="45" y="6"/>
                    <a:pt x="42" y="6"/>
                  </a:cubicBezTo>
                  <a:cubicBezTo>
                    <a:pt x="39" y="6"/>
                    <a:pt x="40" y="10"/>
                    <a:pt x="36" y="10"/>
                  </a:cubicBezTo>
                  <a:cubicBezTo>
                    <a:pt x="33" y="11"/>
                    <a:pt x="32" y="11"/>
                    <a:pt x="33" y="13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5" y="15"/>
                    <a:pt x="25" y="13"/>
                    <a:pt x="23" y="13"/>
                  </a:cubicBezTo>
                  <a:cubicBezTo>
                    <a:pt x="21" y="13"/>
                    <a:pt x="19" y="16"/>
                    <a:pt x="18" y="18"/>
                  </a:cubicBezTo>
                  <a:cubicBezTo>
                    <a:pt x="16" y="21"/>
                    <a:pt x="6" y="25"/>
                    <a:pt x="3" y="27"/>
                  </a:cubicBezTo>
                  <a:cubicBezTo>
                    <a:pt x="2" y="27"/>
                    <a:pt x="1" y="29"/>
                    <a:pt x="0" y="30"/>
                  </a:cubicBezTo>
                  <a:cubicBezTo>
                    <a:pt x="4" y="31"/>
                    <a:pt x="8" y="33"/>
                    <a:pt x="9" y="35"/>
                  </a:cubicBezTo>
                  <a:cubicBezTo>
                    <a:pt x="12" y="38"/>
                    <a:pt x="7" y="41"/>
                    <a:pt x="5" y="44"/>
                  </a:cubicBezTo>
                  <a:cubicBezTo>
                    <a:pt x="3" y="46"/>
                    <a:pt x="6" y="46"/>
                    <a:pt x="6" y="48"/>
                  </a:cubicBezTo>
                  <a:cubicBezTo>
                    <a:pt x="6" y="51"/>
                    <a:pt x="9" y="52"/>
                    <a:pt x="10" y="50"/>
                  </a:cubicBezTo>
                  <a:cubicBezTo>
                    <a:pt x="11" y="49"/>
                    <a:pt x="13" y="49"/>
                    <a:pt x="16" y="49"/>
                  </a:cubicBezTo>
                  <a:cubicBezTo>
                    <a:pt x="17" y="49"/>
                    <a:pt x="18" y="50"/>
                    <a:pt x="18" y="50"/>
                  </a:cubicBezTo>
                  <a:cubicBezTo>
                    <a:pt x="20" y="49"/>
                    <a:pt x="22" y="47"/>
                    <a:pt x="23" y="47"/>
                  </a:cubicBezTo>
                  <a:cubicBezTo>
                    <a:pt x="24" y="45"/>
                    <a:pt x="27" y="45"/>
                    <a:pt x="30" y="45"/>
                  </a:cubicBezTo>
                  <a:cubicBezTo>
                    <a:pt x="32" y="45"/>
                    <a:pt x="33" y="45"/>
                    <a:pt x="35" y="44"/>
                  </a:cubicBezTo>
                  <a:cubicBezTo>
                    <a:pt x="32" y="40"/>
                    <a:pt x="29" y="38"/>
                    <a:pt x="27" y="37"/>
                  </a:cubicBezTo>
                  <a:cubicBezTo>
                    <a:pt x="25" y="35"/>
                    <a:pt x="26" y="31"/>
                    <a:pt x="30" y="30"/>
                  </a:cubicBezTo>
                  <a:cubicBezTo>
                    <a:pt x="33" y="29"/>
                    <a:pt x="41" y="23"/>
                    <a:pt x="44" y="21"/>
                  </a:cubicBezTo>
                  <a:cubicBezTo>
                    <a:pt x="46" y="20"/>
                    <a:pt x="45" y="15"/>
                    <a:pt x="47" y="11"/>
                  </a:cubicBezTo>
                  <a:cubicBezTo>
                    <a:pt x="48" y="9"/>
                    <a:pt x="52" y="6"/>
                    <a:pt x="56" y="3"/>
                  </a:cubicBezTo>
                  <a:cubicBezTo>
                    <a:pt x="55" y="2"/>
                    <a:pt x="54" y="2"/>
                    <a:pt x="53" y="2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4" name="Freeform 239">
              <a:extLst>
                <a:ext uri="{FF2B5EF4-FFF2-40B4-BE49-F238E27FC236}">
                  <a16:creationId xmlns:a16="http://schemas.microsoft.com/office/drawing/2014/main" id="{8830341B-2F99-49CA-B64C-DF09236E1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069" y="4108129"/>
              <a:ext cx="155943" cy="369207"/>
            </a:xfrm>
            <a:custGeom>
              <a:avLst/>
              <a:gdLst>
                <a:gd name="T0" fmla="*/ 55 w 68"/>
                <a:gd name="T1" fmla="*/ 139 h 152"/>
                <a:gd name="T2" fmla="*/ 53 w 68"/>
                <a:gd name="T3" fmla="*/ 133 h 152"/>
                <a:gd name="T4" fmla="*/ 49 w 68"/>
                <a:gd name="T5" fmla="*/ 123 h 152"/>
                <a:gd name="T6" fmla="*/ 47 w 68"/>
                <a:gd name="T7" fmla="*/ 114 h 152"/>
                <a:gd name="T8" fmla="*/ 48 w 68"/>
                <a:gd name="T9" fmla="*/ 108 h 152"/>
                <a:gd name="T10" fmla="*/ 48 w 68"/>
                <a:gd name="T11" fmla="*/ 105 h 152"/>
                <a:gd name="T12" fmla="*/ 47 w 68"/>
                <a:gd name="T13" fmla="*/ 99 h 152"/>
                <a:gd name="T14" fmla="*/ 41 w 68"/>
                <a:gd name="T15" fmla="*/ 92 h 152"/>
                <a:gd name="T16" fmla="*/ 42 w 68"/>
                <a:gd name="T17" fmla="*/ 79 h 152"/>
                <a:gd name="T18" fmla="*/ 47 w 68"/>
                <a:gd name="T19" fmla="*/ 77 h 152"/>
                <a:gd name="T20" fmla="*/ 53 w 68"/>
                <a:gd name="T21" fmla="*/ 75 h 152"/>
                <a:gd name="T22" fmla="*/ 60 w 68"/>
                <a:gd name="T23" fmla="*/ 71 h 152"/>
                <a:gd name="T24" fmla="*/ 64 w 68"/>
                <a:gd name="T25" fmla="*/ 67 h 152"/>
                <a:gd name="T26" fmla="*/ 68 w 68"/>
                <a:gd name="T27" fmla="*/ 60 h 152"/>
                <a:gd name="T28" fmla="*/ 68 w 68"/>
                <a:gd name="T29" fmla="*/ 60 h 152"/>
                <a:gd name="T30" fmla="*/ 65 w 68"/>
                <a:gd name="T31" fmla="*/ 61 h 152"/>
                <a:gd name="T32" fmla="*/ 60 w 68"/>
                <a:gd name="T33" fmla="*/ 59 h 152"/>
                <a:gd name="T34" fmla="*/ 55 w 68"/>
                <a:gd name="T35" fmla="*/ 56 h 152"/>
                <a:gd name="T36" fmla="*/ 55 w 68"/>
                <a:gd name="T37" fmla="*/ 51 h 152"/>
                <a:gd name="T38" fmla="*/ 52 w 68"/>
                <a:gd name="T39" fmla="*/ 47 h 152"/>
                <a:gd name="T40" fmla="*/ 50 w 68"/>
                <a:gd name="T41" fmla="*/ 41 h 152"/>
                <a:gd name="T42" fmla="*/ 42 w 68"/>
                <a:gd name="T43" fmla="*/ 39 h 152"/>
                <a:gd name="T44" fmla="*/ 41 w 68"/>
                <a:gd name="T45" fmla="*/ 36 h 152"/>
                <a:gd name="T46" fmla="*/ 48 w 68"/>
                <a:gd name="T47" fmla="*/ 24 h 152"/>
                <a:gd name="T48" fmla="*/ 50 w 68"/>
                <a:gd name="T49" fmla="*/ 13 h 152"/>
                <a:gd name="T50" fmla="*/ 46 w 68"/>
                <a:gd name="T51" fmla="*/ 9 h 152"/>
                <a:gd name="T52" fmla="*/ 45 w 68"/>
                <a:gd name="T53" fmla="*/ 4 h 152"/>
                <a:gd name="T54" fmla="*/ 39 w 68"/>
                <a:gd name="T55" fmla="*/ 2 h 152"/>
                <a:gd name="T56" fmla="*/ 38 w 68"/>
                <a:gd name="T57" fmla="*/ 3 h 152"/>
                <a:gd name="T58" fmla="*/ 38 w 68"/>
                <a:gd name="T59" fmla="*/ 3 h 152"/>
                <a:gd name="T60" fmla="*/ 36 w 68"/>
                <a:gd name="T61" fmla="*/ 6 h 152"/>
                <a:gd name="T62" fmla="*/ 37 w 68"/>
                <a:gd name="T63" fmla="*/ 12 h 152"/>
                <a:gd name="T64" fmla="*/ 33 w 68"/>
                <a:gd name="T65" fmla="*/ 12 h 152"/>
                <a:gd name="T66" fmla="*/ 27 w 68"/>
                <a:gd name="T67" fmla="*/ 15 h 152"/>
                <a:gd name="T68" fmla="*/ 21 w 68"/>
                <a:gd name="T69" fmla="*/ 21 h 152"/>
                <a:gd name="T70" fmla="*/ 19 w 68"/>
                <a:gd name="T71" fmla="*/ 31 h 152"/>
                <a:gd name="T72" fmla="*/ 16 w 68"/>
                <a:gd name="T73" fmla="*/ 41 h 152"/>
                <a:gd name="T74" fmla="*/ 10 w 68"/>
                <a:gd name="T75" fmla="*/ 40 h 152"/>
                <a:gd name="T76" fmla="*/ 8 w 68"/>
                <a:gd name="T77" fmla="*/ 48 h 152"/>
                <a:gd name="T78" fmla="*/ 6 w 68"/>
                <a:gd name="T79" fmla="*/ 57 h 152"/>
                <a:gd name="T80" fmla="*/ 2 w 68"/>
                <a:gd name="T81" fmla="*/ 63 h 152"/>
                <a:gd name="T82" fmla="*/ 0 w 68"/>
                <a:gd name="T83" fmla="*/ 65 h 152"/>
                <a:gd name="T84" fmla="*/ 7 w 68"/>
                <a:gd name="T85" fmla="*/ 73 h 152"/>
                <a:gd name="T86" fmla="*/ 16 w 68"/>
                <a:gd name="T87" fmla="*/ 90 h 152"/>
                <a:gd name="T88" fmla="*/ 15 w 68"/>
                <a:gd name="T89" fmla="*/ 103 h 152"/>
                <a:gd name="T90" fmla="*/ 18 w 68"/>
                <a:gd name="T91" fmla="*/ 107 h 152"/>
                <a:gd name="T92" fmla="*/ 26 w 68"/>
                <a:gd name="T93" fmla="*/ 106 h 152"/>
                <a:gd name="T94" fmla="*/ 33 w 68"/>
                <a:gd name="T95" fmla="*/ 98 h 152"/>
                <a:gd name="T96" fmla="*/ 37 w 68"/>
                <a:gd name="T97" fmla="*/ 101 h 152"/>
                <a:gd name="T98" fmla="*/ 40 w 68"/>
                <a:gd name="T99" fmla="*/ 110 h 152"/>
                <a:gd name="T100" fmla="*/ 45 w 68"/>
                <a:gd name="T101" fmla="*/ 127 h 152"/>
                <a:gd name="T102" fmla="*/ 48 w 68"/>
                <a:gd name="T103" fmla="*/ 140 h 152"/>
                <a:gd name="T104" fmla="*/ 49 w 68"/>
                <a:gd name="T105" fmla="*/ 150 h 152"/>
                <a:gd name="T106" fmla="*/ 48 w 68"/>
                <a:gd name="T107" fmla="*/ 152 h 152"/>
                <a:gd name="T108" fmla="*/ 55 w 68"/>
                <a:gd name="T109" fmla="*/ 13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8" h="152">
                  <a:moveTo>
                    <a:pt x="55" y="139"/>
                  </a:moveTo>
                  <a:cubicBezTo>
                    <a:pt x="55" y="135"/>
                    <a:pt x="53" y="135"/>
                    <a:pt x="53" y="133"/>
                  </a:cubicBezTo>
                  <a:cubicBezTo>
                    <a:pt x="53" y="130"/>
                    <a:pt x="53" y="126"/>
                    <a:pt x="49" y="123"/>
                  </a:cubicBezTo>
                  <a:cubicBezTo>
                    <a:pt x="46" y="120"/>
                    <a:pt x="45" y="116"/>
                    <a:pt x="47" y="114"/>
                  </a:cubicBezTo>
                  <a:cubicBezTo>
                    <a:pt x="48" y="113"/>
                    <a:pt x="47" y="108"/>
                    <a:pt x="48" y="108"/>
                  </a:cubicBezTo>
                  <a:cubicBezTo>
                    <a:pt x="49" y="109"/>
                    <a:pt x="50" y="106"/>
                    <a:pt x="48" y="105"/>
                  </a:cubicBezTo>
                  <a:cubicBezTo>
                    <a:pt x="46" y="104"/>
                    <a:pt x="48" y="100"/>
                    <a:pt x="47" y="99"/>
                  </a:cubicBezTo>
                  <a:cubicBezTo>
                    <a:pt x="45" y="99"/>
                    <a:pt x="41" y="93"/>
                    <a:pt x="41" y="92"/>
                  </a:cubicBezTo>
                  <a:cubicBezTo>
                    <a:pt x="41" y="90"/>
                    <a:pt x="42" y="81"/>
                    <a:pt x="42" y="79"/>
                  </a:cubicBezTo>
                  <a:cubicBezTo>
                    <a:pt x="42" y="77"/>
                    <a:pt x="46" y="77"/>
                    <a:pt x="47" y="77"/>
                  </a:cubicBezTo>
                  <a:cubicBezTo>
                    <a:pt x="48" y="77"/>
                    <a:pt x="51" y="77"/>
                    <a:pt x="53" y="75"/>
                  </a:cubicBezTo>
                  <a:cubicBezTo>
                    <a:pt x="54" y="73"/>
                    <a:pt x="59" y="72"/>
                    <a:pt x="60" y="71"/>
                  </a:cubicBezTo>
                  <a:cubicBezTo>
                    <a:pt x="61" y="69"/>
                    <a:pt x="64" y="69"/>
                    <a:pt x="64" y="67"/>
                  </a:cubicBezTo>
                  <a:cubicBezTo>
                    <a:pt x="64" y="65"/>
                    <a:pt x="68" y="60"/>
                    <a:pt x="68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60"/>
                    <a:pt x="67" y="60"/>
                    <a:pt x="65" y="61"/>
                  </a:cubicBezTo>
                  <a:cubicBezTo>
                    <a:pt x="61" y="63"/>
                    <a:pt x="59" y="61"/>
                    <a:pt x="60" y="59"/>
                  </a:cubicBezTo>
                  <a:cubicBezTo>
                    <a:pt x="60" y="56"/>
                    <a:pt x="57" y="56"/>
                    <a:pt x="55" y="56"/>
                  </a:cubicBezTo>
                  <a:cubicBezTo>
                    <a:pt x="53" y="56"/>
                    <a:pt x="55" y="53"/>
                    <a:pt x="55" y="51"/>
                  </a:cubicBezTo>
                  <a:cubicBezTo>
                    <a:pt x="56" y="49"/>
                    <a:pt x="55" y="48"/>
                    <a:pt x="52" y="47"/>
                  </a:cubicBezTo>
                  <a:cubicBezTo>
                    <a:pt x="50" y="47"/>
                    <a:pt x="49" y="42"/>
                    <a:pt x="50" y="41"/>
                  </a:cubicBezTo>
                  <a:cubicBezTo>
                    <a:pt x="51" y="39"/>
                    <a:pt x="45" y="38"/>
                    <a:pt x="42" y="39"/>
                  </a:cubicBezTo>
                  <a:cubicBezTo>
                    <a:pt x="40" y="41"/>
                    <a:pt x="42" y="37"/>
                    <a:pt x="41" y="36"/>
                  </a:cubicBezTo>
                  <a:cubicBezTo>
                    <a:pt x="40" y="34"/>
                    <a:pt x="44" y="28"/>
                    <a:pt x="48" y="24"/>
                  </a:cubicBezTo>
                  <a:cubicBezTo>
                    <a:pt x="51" y="21"/>
                    <a:pt x="50" y="16"/>
                    <a:pt x="50" y="13"/>
                  </a:cubicBezTo>
                  <a:cubicBezTo>
                    <a:pt x="50" y="9"/>
                    <a:pt x="48" y="9"/>
                    <a:pt x="46" y="9"/>
                  </a:cubicBezTo>
                  <a:cubicBezTo>
                    <a:pt x="45" y="9"/>
                    <a:pt x="45" y="6"/>
                    <a:pt x="45" y="4"/>
                  </a:cubicBezTo>
                  <a:cubicBezTo>
                    <a:pt x="45" y="2"/>
                    <a:pt x="41" y="0"/>
                    <a:pt x="39" y="2"/>
                  </a:cubicBezTo>
                  <a:cubicBezTo>
                    <a:pt x="39" y="2"/>
                    <a:pt x="38" y="2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7" y="6"/>
                    <a:pt x="36" y="6"/>
                  </a:cubicBezTo>
                  <a:cubicBezTo>
                    <a:pt x="35" y="7"/>
                    <a:pt x="35" y="9"/>
                    <a:pt x="37" y="12"/>
                  </a:cubicBezTo>
                  <a:cubicBezTo>
                    <a:pt x="39" y="15"/>
                    <a:pt x="34" y="13"/>
                    <a:pt x="33" y="12"/>
                  </a:cubicBezTo>
                  <a:cubicBezTo>
                    <a:pt x="33" y="10"/>
                    <a:pt x="29" y="13"/>
                    <a:pt x="27" y="15"/>
                  </a:cubicBezTo>
                  <a:cubicBezTo>
                    <a:pt x="24" y="17"/>
                    <a:pt x="21" y="18"/>
                    <a:pt x="21" y="21"/>
                  </a:cubicBezTo>
                  <a:cubicBezTo>
                    <a:pt x="21" y="25"/>
                    <a:pt x="18" y="28"/>
                    <a:pt x="19" y="31"/>
                  </a:cubicBezTo>
                  <a:cubicBezTo>
                    <a:pt x="20" y="34"/>
                    <a:pt x="16" y="39"/>
                    <a:pt x="16" y="41"/>
                  </a:cubicBezTo>
                  <a:cubicBezTo>
                    <a:pt x="16" y="42"/>
                    <a:pt x="11" y="40"/>
                    <a:pt x="10" y="40"/>
                  </a:cubicBezTo>
                  <a:cubicBezTo>
                    <a:pt x="9" y="40"/>
                    <a:pt x="9" y="46"/>
                    <a:pt x="8" y="48"/>
                  </a:cubicBezTo>
                  <a:cubicBezTo>
                    <a:pt x="7" y="50"/>
                    <a:pt x="8" y="57"/>
                    <a:pt x="6" y="57"/>
                  </a:cubicBezTo>
                  <a:cubicBezTo>
                    <a:pt x="4" y="57"/>
                    <a:pt x="2" y="63"/>
                    <a:pt x="2" y="63"/>
                  </a:cubicBezTo>
                  <a:cubicBezTo>
                    <a:pt x="2" y="63"/>
                    <a:pt x="1" y="64"/>
                    <a:pt x="0" y="65"/>
                  </a:cubicBezTo>
                  <a:cubicBezTo>
                    <a:pt x="1" y="69"/>
                    <a:pt x="4" y="72"/>
                    <a:pt x="7" y="73"/>
                  </a:cubicBezTo>
                  <a:cubicBezTo>
                    <a:pt x="12" y="75"/>
                    <a:pt x="15" y="85"/>
                    <a:pt x="16" y="90"/>
                  </a:cubicBezTo>
                  <a:cubicBezTo>
                    <a:pt x="18" y="95"/>
                    <a:pt x="17" y="100"/>
                    <a:pt x="15" y="103"/>
                  </a:cubicBezTo>
                  <a:cubicBezTo>
                    <a:pt x="13" y="105"/>
                    <a:pt x="16" y="106"/>
                    <a:pt x="18" y="107"/>
                  </a:cubicBezTo>
                  <a:cubicBezTo>
                    <a:pt x="21" y="108"/>
                    <a:pt x="24" y="109"/>
                    <a:pt x="26" y="106"/>
                  </a:cubicBezTo>
                  <a:cubicBezTo>
                    <a:pt x="28" y="103"/>
                    <a:pt x="32" y="101"/>
                    <a:pt x="33" y="98"/>
                  </a:cubicBezTo>
                  <a:cubicBezTo>
                    <a:pt x="34" y="95"/>
                    <a:pt x="36" y="99"/>
                    <a:pt x="37" y="101"/>
                  </a:cubicBezTo>
                  <a:cubicBezTo>
                    <a:pt x="39" y="103"/>
                    <a:pt x="40" y="106"/>
                    <a:pt x="40" y="110"/>
                  </a:cubicBezTo>
                  <a:cubicBezTo>
                    <a:pt x="41" y="114"/>
                    <a:pt x="41" y="124"/>
                    <a:pt x="45" y="127"/>
                  </a:cubicBezTo>
                  <a:cubicBezTo>
                    <a:pt x="48" y="131"/>
                    <a:pt x="49" y="138"/>
                    <a:pt x="48" y="140"/>
                  </a:cubicBezTo>
                  <a:cubicBezTo>
                    <a:pt x="47" y="143"/>
                    <a:pt x="49" y="147"/>
                    <a:pt x="49" y="150"/>
                  </a:cubicBezTo>
                  <a:cubicBezTo>
                    <a:pt x="49" y="150"/>
                    <a:pt x="48" y="151"/>
                    <a:pt x="48" y="152"/>
                  </a:cubicBezTo>
                  <a:cubicBezTo>
                    <a:pt x="51" y="152"/>
                    <a:pt x="55" y="139"/>
                    <a:pt x="55" y="139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7E93DA8-1187-4252-B792-04A1C520627C}"/>
                </a:ext>
              </a:extLst>
            </p:cNvPr>
            <p:cNvGrpSpPr/>
            <p:nvPr/>
          </p:nvGrpSpPr>
          <p:grpSpPr>
            <a:xfrm>
              <a:off x="6270437" y="3946843"/>
              <a:ext cx="515530" cy="582961"/>
              <a:chOff x="7375541" y="4922816"/>
              <a:chExt cx="446089" cy="476248"/>
            </a:xfrm>
            <a:grpFill/>
          </p:grpSpPr>
          <p:sp>
            <p:nvSpPr>
              <p:cNvPr id="48" name="Freeform 228">
                <a:extLst>
                  <a:ext uri="{FF2B5EF4-FFF2-40B4-BE49-F238E27FC236}">
                    <a16:creationId xmlns:a16="http://schemas.microsoft.com/office/drawing/2014/main" id="{63247AAC-9AC1-4D49-AF70-73333FF9A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1930" y="5089504"/>
                <a:ext cx="71438" cy="93662"/>
              </a:xfrm>
              <a:custGeom>
                <a:avLst/>
                <a:gdLst>
                  <a:gd name="T0" fmla="*/ 36 w 36"/>
                  <a:gd name="T1" fmla="*/ 40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2 h 47"/>
                  <a:gd name="T8" fmla="*/ 33 w 36"/>
                  <a:gd name="T9" fmla="*/ 14 h 47"/>
                  <a:gd name="T10" fmla="*/ 28 w 36"/>
                  <a:gd name="T11" fmla="*/ 12 h 47"/>
                  <a:gd name="T12" fmla="*/ 19 w 36"/>
                  <a:gd name="T13" fmla="*/ 12 h 47"/>
                  <a:gd name="T14" fmla="*/ 15 w 36"/>
                  <a:gd name="T15" fmla="*/ 8 h 47"/>
                  <a:gd name="T16" fmla="*/ 9 w 36"/>
                  <a:gd name="T17" fmla="*/ 4 h 47"/>
                  <a:gd name="T18" fmla="*/ 3 w 36"/>
                  <a:gd name="T19" fmla="*/ 4 h 47"/>
                  <a:gd name="T20" fmla="*/ 8 w 36"/>
                  <a:gd name="T21" fmla="*/ 11 h 47"/>
                  <a:gd name="T22" fmla="*/ 4 w 36"/>
                  <a:gd name="T23" fmla="*/ 14 h 47"/>
                  <a:gd name="T24" fmla="*/ 6 w 36"/>
                  <a:gd name="T25" fmla="*/ 26 h 47"/>
                  <a:gd name="T26" fmla="*/ 8 w 36"/>
                  <a:gd name="T27" fmla="*/ 41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29 w 36"/>
                  <a:gd name="T35" fmla="*/ 43 h 47"/>
                  <a:gd name="T36" fmla="*/ 31 w 36"/>
                  <a:gd name="T37" fmla="*/ 47 h 47"/>
                  <a:gd name="T38" fmla="*/ 33 w 36"/>
                  <a:gd name="T39" fmla="*/ 45 h 47"/>
                  <a:gd name="T40" fmla="*/ 36 w 36"/>
                  <a:gd name="T41" fmla="*/ 4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40"/>
                    </a:moveTo>
                    <a:cubicBezTo>
                      <a:pt x="34" y="32"/>
                      <a:pt x="34" y="24"/>
                      <a:pt x="33" y="24"/>
                    </a:cubicBezTo>
                    <a:cubicBezTo>
                      <a:pt x="31" y="24"/>
                      <a:pt x="29" y="31"/>
                      <a:pt x="27" y="30"/>
                    </a:cubicBezTo>
                    <a:cubicBezTo>
                      <a:pt x="24" y="30"/>
                      <a:pt x="24" y="22"/>
                      <a:pt x="27" y="22"/>
                    </a:cubicBezTo>
                    <a:cubicBezTo>
                      <a:pt x="30" y="22"/>
                      <a:pt x="33" y="16"/>
                      <a:pt x="33" y="14"/>
                    </a:cubicBezTo>
                    <a:cubicBezTo>
                      <a:pt x="33" y="12"/>
                      <a:pt x="31" y="12"/>
                      <a:pt x="28" y="12"/>
                    </a:cubicBezTo>
                    <a:cubicBezTo>
                      <a:pt x="25" y="12"/>
                      <a:pt x="19" y="12"/>
                      <a:pt x="19" y="12"/>
                    </a:cubicBezTo>
                    <a:cubicBezTo>
                      <a:pt x="19" y="12"/>
                      <a:pt x="15" y="11"/>
                      <a:pt x="15" y="8"/>
                    </a:cubicBezTo>
                    <a:cubicBezTo>
                      <a:pt x="15" y="6"/>
                      <a:pt x="13" y="4"/>
                      <a:pt x="9" y="4"/>
                    </a:cubicBezTo>
                    <a:cubicBezTo>
                      <a:pt x="6" y="4"/>
                      <a:pt x="6" y="0"/>
                      <a:pt x="3" y="4"/>
                    </a:cubicBezTo>
                    <a:cubicBezTo>
                      <a:pt x="0" y="8"/>
                      <a:pt x="9" y="8"/>
                      <a:pt x="8" y="11"/>
                    </a:cubicBezTo>
                    <a:cubicBezTo>
                      <a:pt x="7" y="14"/>
                      <a:pt x="4" y="12"/>
                      <a:pt x="4" y="14"/>
                    </a:cubicBezTo>
                    <a:cubicBezTo>
                      <a:pt x="3" y="16"/>
                      <a:pt x="4" y="23"/>
                      <a:pt x="6" y="26"/>
                    </a:cubicBezTo>
                    <a:cubicBezTo>
                      <a:pt x="7" y="29"/>
                      <a:pt x="8" y="35"/>
                      <a:pt x="8" y="41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6" y="39"/>
                      <a:pt x="20" y="39"/>
                      <a:pt x="20" y="36"/>
                    </a:cubicBezTo>
                    <a:cubicBezTo>
                      <a:pt x="20" y="34"/>
                      <a:pt x="23" y="32"/>
                      <a:pt x="25" y="32"/>
                    </a:cubicBezTo>
                    <a:cubicBezTo>
                      <a:pt x="27" y="33"/>
                      <a:pt x="29" y="40"/>
                      <a:pt x="29" y="43"/>
                    </a:cubicBezTo>
                    <a:cubicBezTo>
                      <a:pt x="29" y="44"/>
                      <a:pt x="30" y="46"/>
                      <a:pt x="31" y="47"/>
                    </a:cubicBezTo>
                    <a:cubicBezTo>
                      <a:pt x="32" y="46"/>
                      <a:pt x="33" y="45"/>
                      <a:pt x="33" y="45"/>
                    </a:cubicBezTo>
                    <a:cubicBezTo>
                      <a:pt x="33" y="45"/>
                      <a:pt x="34" y="41"/>
                      <a:pt x="36" y="40"/>
                    </a:cubicBezTo>
                    <a:close/>
                  </a:path>
                </a:pathLst>
              </a:custGeom>
              <a:grpFill/>
              <a:ln w="1588" cap="flat">
                <a:solidFill>
                  <a:srgbClr val="B3C5E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236">
                <a:extLst>
                  <a:ext uri="{FF2B5EF4-FFF2-40B4-BE49-F238E27FC236}">
                    <a16:creationId xmlns:a16="http://schemas.microsoft.com/office/drawing/2014/main" id="{A03FA2D4-E8F8-493F-88CA-10E70B160F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75541" y="4922816"/>
                <a:ext cx="446089" cy="476248"/>
              </a:xfrm>
              <a:custGeom>
                <a:avLst/>
                <a:gdLst>
                  <a:gd name="T0" fmla="*/ 218 w 224"/>
                  <a:gd name="T1" fmla="*/ 66 h 240"/>
                  <a:gd name="T2" fmla="*/ 201 w 224"/>
                  <a:gd name="T3" fmla="*/ 62 h 240"/>
                  <a:gd name="T4" fmla="*/ 187 w 224"/>
                  <a:gd name="T5" fmla="*/ 73 h 240"/>
                  <a:gd name="T6" fmla="*/ 176 w 224"/>
                  <a:gd name="T7" fmla="*/ 82 h 240"/>
                  <a:gd name="T8" fmla="*/ 161 w 224"/>
                  <a:gd name="T9" fmla="*/ 75 h 240"/>
                  <a:gd name="T10" fmla="*/ 155 w 224"/>
                  <a:gd name="T11" fmla="*/ 83 h 240"/>
                  <a:gd name="T12" fmla="*/ 126 w 224"/>
                  <a:gd name="T13" fmla="*/ 76 h 240"/>
                  <a:gd name="T14" fmla="*/ 106 w 224"/>
                  <a:gd name="T15" fmla="*/ 70 h 240"/>
                  <a:gd name="T16" fmla="*/ 96 w 224"/>
                  <a:gd name="T17" fmla="*/ 58 h 240"/>
                  <a:gd name="T18" fmla="*/ 92 w 224"/>
                  <a:gd name="T19" fmla="*/ 45 h 240"/>
                  <a:gd name="T20" fmla="*/ 84 w 224"/>
                  <a:gd name="T21" fmla="*/ 30 h 240"/>
                  <a:gd name="T22" fmla="*/ 85 w 224"/>
                  <a:gd name="T23" fmla="*/ 18 h 240"/>
                  <a:gd name="T24" fmla="*/ 87 w 224"/>
                  <a:gd name="T25" fmla="*/ 0 h 240"/>
                  <a:gd name="T26" fmla="*/ 76 w 224"/>
                  <a:gd name="T27" fmla="*/ 4 h 240"/>
                  <a:gd name="T28" fmla="*/ 62 w 224"/>
                  <a:gd name="T29" fmla="*/ 13 h 240"/>
                  <a:gd name="T30" fmla="*/ 47 w 224"/>
                  <a:gd name="T31" fmla="*/ 23 h 240"/>
                  <a:gd name="T32" fmla="*/ 52 w 224"/>
                  <a:gd name="T33" fmla="*/ 40 h 240"/>
                  <a:gd name="T34" fmla="*/ 41 w 224"/>
                  <a:gd name="T35" fmla="*/ 54 h 240"/>
                  <a:gd name="T36" fmla="*/ 27 w 224"/>
                  <a:gd name="T37" fmla="*/ 73 h 240"/>
                  <a:gd name="T38" fmla="*/ 10 w 224"/>
                  <a:gd name="T39" fmla="*/ 80 h 240"/>
                  <a:gd name="T40" fmla="*/ 21 w 224"/>
                  <a:gd name="T41" fmla="*/ 101 h 240"/>
                  <a:gd name="T42" fmla="*/ 0 w 224"/>
                  <a:gd name="T43" fmla="*/ 108 h 240"/>
                  <a:gd name="T44" fmla="*/ 16 w 224"/>
                  <a:gd name="T45" fmla="*/ 116 h 240"/>
                  <a:gd name="T46" fmla="*/ 30 w 224"/>
                  <a:gd name="T47" fmla="*/ 126 h 240"/>
                  <a:gd name="T48" fmla="*/ 35 w 224"/>
                  <a:gd name="T49" fmla="*/ 137 h 240"/>
                  <a:gd name="T50" fmla="*/ 47 w 224"/>
                  <a:gd name="T51" fmla="*/ 187 h 240"/>
                  <a:gd name="T52" fmla="*/ 71 w 224"/>
                  <a:gd name="T53" fmla="*/ 239 h 240"/>
                  <a:gd name="T54" fmla="*/ 89 w 224"/>
                  <a:gd name="T55" fmla="*/ 221 h 240"/>
                  <a:gd name="T56" fmla="*/ 95 w 224"/>
                  <a:gd name="T57" fmla="*/ 192 h 240"/>
                  <a:gd name="T58" fmla="*/ 106 w 224"/>
                  <a:gd name="T59" fmla="*/ 169 h 240"/>
                  <a:gd name="T60" fmla="*/ 143 w 224"/>
                  <a:gd name="T61" fmla="*/ 138 h 240"/>
                  <a:gd name="T62" fmla="*/ 162 w 224"/>
                  <a:gd name="T63" fmla="*/ 125 h 240"/>
                  <a:gd name="T64" fmla="*/ 162 w 224"/>
                  <a:gd name="T65" fmla="*/ 95 h 240"/>
                  <a:gd name="T66" fmla="*/ 169 w 224"/>
                  <a:gd name="T67" fmla="*/ 92 h 240"/>
                  <a:gd name="T68" fmla="*/ 187 w 224"/>
                  <a:gd name="T69" fmla="*/ 98 h 240"/>
                  <a:gd name="T70" fmla="*/ 187 w 224"/>
                  <a:gd name="T71" fmla="*/ 108 h 240"/>
                  <a:gd name="T72" fmla="*/ 193 w 224"/>
                  <a:gd name="T73" fmla="*/ 114 h 240"/>
                  <a:gd name="T74" fmla="*/ 204 w 224"/>
                  <a:gd name="T75" fmla="*/ 97 h 240"/>
                  <a:gd name="T76" fmla="*/ 218 w 224"/>
                  <a:gd name="T77" fmla="*/ 78 h 240"/>
                  <a:gd name="T78" fmla="*/ 85 w 224"/>
                  <a:gd name="T79" fmla="*/ 14 h 240"/>
                  <a:gd name="T80" fmla="*/ 85 w 224"/>
                  <a:gd name="T81" fmla="*/ 16 h 240"/>
                  <a:gd name="T82" fmla="*/ 85 w 224"/>
                  <a:gd name="T83" fmla="*/ 15 h 240"/>
                  <a:gd name="T84" fmla="*/ 79 w 224"/>
                  <a:gd name="T85" fmla="*/ 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4" h="240">
                    <a:moveTo>
                      <a:pt x="221" y="72"/>
                    </a:moveTo>
                    <a:cubicBezTo>
                      <a:pt x="222" y="72"/>
                      <a:pt x="223" y="69"/>
                      <a:pt x="223" y="69"/>
                    </a:cubicBezTo>
                    <a:cubicBezTo>
                      <a:pt x="223" y="69"/>
                      <a:pt x="219" y="68"/>
                      <a:pt x="218" y="66"/>
                    </a:cubicBezTo>
                    <a:cubicBezTo>
                      <a:pt x="218" y="64"/>
                      <a:pt x="215" y="62"/>
                      <a:pt x="215" y="61"/>
                    </a:cubicBezTo>
                    <a:cubicBezTo>
                      <a:pt x="215" y="59"/>
                      <a:pt x="213" y="60"/>
                      <a:pt x="211" y="61"/>
                    </a:cubicBezTo>
                    <a:cubicBezTo>
                      <a:pt x="209" y="63"/>
                      <a:pt x="206" y="59"/>
                      <a:pt x="201" y="62"/>
                    </a:cubicBezTo>
                    <a:cubicBezTo>
                      <a:pt x="197" y="64"/>
                      <a:pt x="196" y="66"/>
                      <a:pt x="194" y="66"/>
                    </a:cubicBezTo>
                    <a:cubicBezTo>
                      <a:pt x="193" y="66"/>
                      <a:pt x="193" y="68"/>
                      <a:pt x="191" y="69"/>
                    </a:cubicBezTo>
                    <a:cubicBezTo>
                      <a:pt x="190" y="71"/>
                      <a:pt x="188" y="73"/>
                      <a:pt x="187" y="73"/>
                    </a:cubicBezTo>
                    <a:cubicBezTo>
                      <a:pt x="186" y="73"/>
                      <a:pt x="183" y="74"/>
                      <a:pt x="183" y="74"/>
                    </a:cubicBezTo>
                    <a:cubicBezTo>
                      <a:pt x="183" y="74"/>
                      <a:pt x="186" y="79"/>
                      <a:pt x="184" y="81"/>
                    </a:cubicBezTo>
                    <a:cubicBezTo>
                      <a:pt x="183" y="84"/>
                      <a:pt x="180" y="81"/>
                      <a:pt x="176" y="82"/>
                    </a:cubicBezTo>
                    <a:cubicBezTo>
                      <a:pt x="173" y="83"/>
                      <a:pt x="171" y="81"/>
                      <a:pt x="169" y="82"/>
                    </a:cubicBezTo>
                    <a:cubicBezTo>
                      <a:pt x="166" y="82"/>
                      <a:pt x="165" y="80"/>
                      <a:pt x="163" y="80"/>
                    </a:cubicBezTo>
                    <a:cubicBezTo>
                      <a:pt x="162" y="81"/>
                      <a:pt x="160" y="78"/>
                      <a:pt x="161" y="75"/>
                    </a:cubicBezTo>
                    <a:cubicBezTo>
                      <a:pt x="161" y="72"/>
                      <a:pt x="160" y="69"/>
                      <a:pt x="158" y="71"/>
                    </a:cubicBezTo>
                    <a:cubicBezTo>
                      <a:pt x="157" y="73"/>
                      <a:pt x="155" y="72"/>
                      <a:pt x="155" y="75"/>
                    </a:cubicBezTo>
                    <a:cubicBezTo>
                      <a:pt x="155" y="78"/>
                      <a:pt x="157" y="81"/>
                      <a:pt x="155" y="83"/>
                    </a:cubicBezTo>
                    <a:cubicBezTo>
                      <a:pt x="153" y="85"/>
                      <a:pt x="143" y="86"/>
                      <a:pt x="141" y="84"/>
                    </a:cubicBezTo>
                    <a:cubicBezTo>
                      <a:pt x="139" y="83"/>
                      <a:pt x="131" y="82"/>
                      <a:pt x="130" y="80"/>
                    </a:cubicBezTo>
                    <a:cubicBezTo>
                      <a:pt x="130" y="79"/>
                      <a:pt x="127" y="76"/>
                      <a:pt x="126" y="76"/>
                    </a:cubicBezTo>
                    <a:cubicBezTo>
                      <a:pt x="124" y="76"/>
                      <a:pt x="119" y="78"/>
                      <a:pt x="118" y="77"/>
                    </a:cubicBezTo>
                    <a:cubicBezTo>
                      <a:pt x="117" y="76"/>
                      <a:pt x="114" y="73"/>
                      <a:pt x="112" y="73"/>
                    </a:cubicBezTo>
                    <a:cubicBezTo>
                      <a:pt x="109" y="73"/>
                      <a:pt x="106" y="71"/>
                      <a:pt x="106" y="70"/>
                    </a:cubicBezTo>
                    <a:cubicBezTo>
                      <a:pt x="105" y="69"/>
                      <a:pt x="100" y="68"/>
                      <a:pt x="99" y="67"/>
                    </a:cubicBezTo>
                    <a:cubicBezTo>
                      <a:pt x="98" y="65"/>
                      <a:pt x="95" y="65"/>
                      <a:pt x="95" y="64"/>
                    </a:cubicBezTo>
                    <a:cubicBezTo>
                      <a:pt x="95" y="62"/>
                      <a:pt x="96" y="59"/>
                      <a:pt x="96" y="58"/>
                    </a:cubicBezTo>
                    <a:cubicBezTo>
                      <a:pt x="96" y="56"/>
                      <a:pt x="100" y="54"/>
                      <a:pt x="100" y="52"/>
                    </a:cubicBezTo>
                    <a:cubicBezTo>
                      <a:pt x="100" y="51"/>
                      <a:pt x="97" y="49"/>
                      <a:pt x="97" y="49"/>
                    </a:cubicBezTo>
                    <a:cubicBezTo>
                      <a:pt x="97" y="49"/>
                      <a:pt x="94" y="45"/>
                      <a:pt x="92" y="45"/>
                    </a:cubicBezTo>
                    <a:cubicBezTo>
                      <a:pt x="89" y="45"/>
                      <a:pt x="87" y="40"/>
                      <a:pt x="85" y="40"/>
                    </a:cubicBezTo>
                    <a:cubicBezTo>
                      <a:pt x="83" y="40"/>
                      <a:pt x="84" y="35"/>
                      <a:pt x="82" y="34"/>
                    </a:cubicBezTo>
                    <a:cubicBezTo>
                      <a:pt x="81" y="32"/>
                      <a:pt x="82" y="28"/>
                      <a:pt x="84" y="30"/>
                    </a:cubicBezTo>
                    <a:cubicBezTo>
                      <a:pt x="86" y="32"/>
                      <a:pt x="91" y="30"/>
                      <a:pt x="89" y="27"/>
                    </a:cubicBezTo>
                    <a:cubicBezTo>
                      <a:pt x="87" y="25"/>
                      <a:pt x="85" y="22"/>
                      <a:pt x="85" y="20"/>
                    </a:cubicBezTo>
                    <a:cubicBezTo>
                      <a:pt x="85" y="20"/>
                      <a:pt x="85" y="19"/>
                      <a:pt x="85" y="18"/>
                    </a:cubicBezTo>
                    <a:cubicBezTo>
                      <a:pt x="86" y="17"/>
                      <a:pt x="88" y="17"/>
                      <a:pt x="88" y="17"/>
                    </a:cubicBezTo>
                    <a:cubicBezTo>
                      <a:pt x="91" y="17"/>
                      <a:pt x="96" y="10"/>
                      <a:pt x="97" y="8"/>
                    </a:cubicBezTo>
                    <a:cubicBezTo>
                      <a:pt x="97" y="6"/>
                      <a:pt x="90" y="0"/>
                      <a:pt x="87" y="0"/>
                    </a:cubicBezTo>
                    <a:cubicBezTo>
                      <a:pt x="84" y="0"/>
                      <a:pt x="79" y="3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7" y="4"/>
                      <a:pt x="76" y="4"/>
                      <a:pt x="76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1" y="9"/>
                      <a:pt x="70" y="10"/>
                    </a:cubicBezTo>
                    <a:cubicBezTo>
                      <a:pt x="69" y="10"/>
                      <a:pt x="64" y="11"/>
                      <a:pt x="62" y="13"/>
                    </a:cubicBezTo>
                    <a:cubicBezTo>
                      <a:pt x="60" y="14"/>
                      <a:pt x="53" y="11"/>
                      <a:pt x="50" y="11"/>
                    </a:cubicBezTo>
                    <a:cubicBezTo>
                      <a:pt x="46" y="11"/>
                      <a:pt x="44" y="14"/>
                      <a:pt x="46" y="15"/>
                    </a:cubicBezTo>
                    <a:cubicBezTo>
                      <a:pt x="47" y="16"/>
                      <a:pt x="47" y="23"/>
                      <a:pt x="47" y="23"/>
                    </a:cubicBezTo>
                    <a:cubicBezTo>
                      <a:pt x="47" y="23"/>
                      <a:pt x="49" y="31"/>
                      <a:pt x="52" y="30"/>
                    </a:cubicBezTo>
                    <a:cubicBezTo>
                      <a:pt x="55" y="30"/>
                      <a:pt x="58" y="33"/>
                      <a:pt x="56" y="34"/>
                    </a:cubicBezTo>
                    <a:cubicBezTo>
                      <a:pt x="53" y="34"/>
                      <a:pt x="52" y="37"/>
                      <a:pt x="52" y="40"/>
                    </a:cubicBezTo>
                    <a:cubicBezTo>
                      <a:pt x="51" y="42"/>
                      <a:pt x="52" y="45"/>
                      <a:pt x="50" y="46"/>
                    </a:cubicBezTo>
                    <a:cubicBezTo>
                      <a:pt x="48" y="46"/>
                      <a:pt x="46" y="47"/>
                      <a:pt x="46" y="50"/>
                    </a:cubicBezTo>
                    <a:cubicBezTo>
                      <a:pt x="46" y="54"/>
                      <a:pt x="42" y="53"/>
                      <a:pt x="41" y="54"/>
                    </a:cubicBezTo>
                    <a:cubicBezTo>
                      <a:pt x="41" y="55"/>
                      <a:pt x="39" y="62"/>
                      <a:pt x="38" y="63"/>
                    </a:cubicBezTo>
                    <a:cubicBezTo>
                      <a:pt x="37" y="64"/>
                      <a:pt x="32" y="64"/>
                      <a:pt x="32" y="67"/>
                    </a:cubicBezTo>
                    <a:cubicBezTo>
                      <a:pt x="31" y="70"/>
                      <a:pt x="29" y="73"/>
                      <a:pt x="27" y="73"/>
                    </a:cubicBezTo>
                    <a:cubicBezTo>
                      <a:pt x="26" y="72"/>
                      <a:pt x="23" y="71"/>
                      <a:pt x="22" y="73"/>
                    </a:cubicBezTo>
                    <a:cubicBezTo>
                      <a:pt x="21" y="75"/>
                      <a:pt x="17" y="72"/>
                      <a:pt x="16" y="72"/>
                    </a:cubicBezTo>
                    <a:cubicBezTo>
                      <a:pt x="15" y="73"/>
                      <a:pt x="10" y="78"/>
                      <a:pt x="10" y="80"/>
                    </a:cubicBezTo>
                    <a:cubicBezTo>
                      <a:pt x="10" y="83"/>
                      <a:pt x="15" y="83"/>
                      <a:pt x="15" y="86"/>
                    </a:cubicBezTo>
                    <a:cubicBezTo>
                      <a:pt x="14" y="89"/>
                      <a:pt x="17" y="92"/>
                      <a:pt x="18" y="94"/>
                    </a:cubicBezTo>
                    <a:cubicBezTo>
                      <a:pt x="20" y="96"/>
                      <a:pt x="22" y="99"/>
                      <a:pt x="21" y="101"/>
                    </a:cubicBezTo>
                    <a:cubicBezTo>
                      <a:pt x="20" y="103"/>
                      <a:pt x="18" y="104"/>
                      <a:pt x="15" y="103"/>
                    </a:cubicBezTo>
                    <a:cubicBezTo>
                      <a:pt x="12" y="102"/>
                      <a:pt x="12" y="104"/>
                      <a:pt x="7" y="103"/>
                    </a:cubicBezTo>
                    <a:cubicBezTo>
                      <a:pt x="2" y="102"/>
                      <a:pt x="2" y="106"/>
                      <a:pt x="0" y="108"/>
                    </a:cubicBezTo>
                    <a:cubicBezTo>
                      <a:pt x="0" y="108"/>
                      <a:pt x="0" y="109"/>
                      <a:pt x="0" y="109"/>
                    </a:cubicBezTo>
                    <a:cubicBezTo>
                      <a:pt x="2" y="111"/>
                      <a:pt x="3" y="114"/>
                      <a:pt x="7" y="116"/>
                    </a:cubicBezTo>
                    <a:cubicBezTo>
                      <a:pt x="12" y="118"/>
                      <a:pt x="16" y="113"/>
                      <a:pt x="16" y="116"/>
                    </a:cubicBezTo>
                    <a:cubicBezTo>
                      <a:pt x="16" y="120"/>
                      <a:pt x="5" y="119"/>
                      <a:pt x="5" y="120"/>
                    </a:cubicBezTo>
                    <a:cubicBezTo>
                      <a:pt x="4" y="121"/>
                      <a:pt x="16" y="135"/>
                      <a:pt x="22" y="134"/>
                    </a:cubicBezTo>
                    <a:cubicBezTo>
                      <a:pt x="28" y="133"/>
                      <a:pt x="32" y="127"/>
                      <a:pt x="30" y="126"/>
                    </a:cubicBezTo>
                    <a:cubicBezTo>
                      <a:pt x="29" y="125"/>
                      <a:pt x="31" y="121"/>
                      <a:pt x="33" y="121"/>
                    </a:cubicBezTo>
                    <a:cubicBezTo>
                      <a:pt x="34" y="122"/>
                      <a:pt x="33" y="128"/>
                      <a:pt x="35" y="130"/>
                    </a:cubicBezTo>
                    <a:cubicBezTo>
                      <a:pt x="36" y="131"/>
                      <a:pt x="36" y="134"/>
                      <a:pt x="35" y="137"/>
                    </a:cubicBezTo>
                    <a:cubicBezTo>
                      <a:pt x="34" y="140"/>
                      <a:pt x="36" y="147"/>
                      <a:pt x="36" y="151"/>
                    </a:cubicBezTo>
                    <a:cubicBezTo>
                      <a:pt x="37" y="154"/>
                      <a:pt x="39" y="160"/>
                      <a:pt x="40" y="165"/>
                    </a:cubicBezTo>
                    <a:cubicBezTo>
                      <a:pt x="41" y="171"/>
                      <a:pt x="44" y="181"/>
                      <a:pt x="47" y="187"/>
                    </a:cubicBezTo>
                    <a:cubicBezTo>
                      <a:pt x="51" y="193"/>
                      <a:pt x="53" y="205"/>
                      <a:pt x="55" y="208"/>
                    </a:cubicBezTo>
                    <a:cubicBezTo>
                      <a:pt x="57" y="210"/>
                      <a:pt x="63" y="219"/>
                      <a:pt x="63" y="224"/>
                    </a:cubicBezTo>
                    <a:cubicBezTo>
                      <a:pt x="63" y="230"/>
                      <a:pt x="69" y="237"/>
                      <a:pt x="71" y="239"/>
                    </a:cubicBezTo>
                    <a:cubicBezTo>
                      <a:pt x="73" y="240"/>
                      <a:pt x="77" y="237"/>
                      <a:pt x="78" y="234"/>
                    </a:cubicBezTo>
                    <a:cubicBezTo>
                      <a:pt x="79" y="230"/>
                      <a:pt x="85" y="229"/>
                      <a:pt x="86" y="226"/>
                    </a:cubicBezTo>
                    <a:cubicBezTo>
                      <a:pt x="86" y="223"/>
                      <a:pt x="87" y="221"/>
                      <a:pt x="89" y="221"/>
                    </a:cubicBezTo>
                    <a:cubicBezTo>
                      <a:pt x="91" y="220"/>
                      <a:pt x="91" y="218"/>
                      <a:pt x="91" y="215"/>
                    </a:cubicBezTo>
                    <a:cubicBezTo>
                      <a:pt x="91" y="212"/>
                      <a:pt x="91" y="208"/>
                      <a:pt x="93" y="205"/>
                    </a:cubicBezTo>
                    <a:cubicBezTo>
                      <a:pt x="95" y="202"/>
                      <a:pt x="96" y="195"/>
                      <a:pt x="95" y="192"/>
                    </a:cubicBezTo>
                    <a:cubicBezTo>
                      <a:pt x="93" y="189"/>
                      <a:pt x="94" y="185"/>
                      <a:pt x="95" y="182"/>
                    </a:cubicBezTo>
                    <a:cubicBezTo>
                      <a:pt x="96" y="179"/>
                      <a:pt x="96" y="175"/>
                      <a:pt x="98" y="175"/>
                    </a:cubicBezTo>
                    <a:cubicBezTo>
                      <a:pt x="100" y="175"/>
                      <a:pt x="104" y="173"/>
                      <a:pt x="106" y="169"/>
                    </a:cubicBezTo>
                    <a:cubicBezTo>
                      <a:pt x="108" y="166"/>
                      <a:pt x="116" y="162"/>
                      <a:pt x="118" y="160"/>
                    </a:cubicBezTo>
                    <a:cubicBezTo>
                      <a:pt x="121" y="158"/>
                      <a:pt x="129" y="151"/>
                      <a:pt x="131" y="147"/>
                    </a:cubicBezTo>
                    <a:cubicBezTo>
                      <a:pt x="134" y="143"/>
                      <a:pt x="140" y="141"/>
                      <a:pt x="143" y="138"/>
                    </a:cubicBezTo>
                    <a:cubicBezTo>
                      <a:pt x="147" y="135"/>
                      <a:pt x="145" y="133"/>
                      <a:pt x="146" y="130"/>
                    </a:cubicBezTo>
                    <a:cubicBezTo>
                      <a:pt x="147" y="126"/>
                      <a:pt x="157" y="125"/>
                      <a:pt x="160" y="125"/>
                    </a:cubicBezTo>
                    <a:cubicBezTo>
                      <a:pt x="161" y="125"/>
                      <a:pt x="162" y="125"/>
                      <a:pt x="162" y="125"/>
                    </a:cubicBezTo>
                    <a:cubicBezTo>
                      <a:pt x="162" y="119"/>
                      <a:pt x="161" y="113"/>
                      <a:pt x="160" y="110"/>
                    </a:cubicBezTo>
                    <a:cubicBezTo>
                      <a:pt x="158" y="107"/>
                      <a:pt x="157" y="100"/>
                      <a:pt x="158" y="98"/>
                    </a:cubicBezTo>
                    <a:cubicBezTo>
                      <a:pt x="158" y="96"/>
                      <a:pt x="161" y="98"/>
                      <a:pt x="162" y="95"/>
                    </a:cubicBezTo>
                    <a:cubicBezTo>
                      <a:pt x="163" y="92"/>
                      <a:pt x="154" y="92"/>
                      <a:pt x="157" y="88"/>
                    </a:cubicBezTo>
                    <a:cubicBezTo>
                      <a:pt x="160" y="84"/>
                      <a:pt x="160" y="88"/>
                      <a:pt x="163" y="88"/>
                    </a:cubicBezTo>
                    <a:cubicBezTo>
                      <a:pt x="167" y="88"/>
                      <a:pt x="169" y="90"/>
                      <a:pt x="169" y="92"/>
                    </a:cubicBezTo>
                    <a:cubicBezTo>
                      <a:pt x="169" y="95"/>
                      <a:pt x="173" y="96"/>
                      <a:pt x="173" y="96"/>
                    </a:cubicBezTo>
                    <a:cubicBezTo>
                      <a:pt x="173" y="96"/>
                      <a:pt x="179" y="96"/>
                      <a:pt x="182" y="96"/>
                    </a:cubicBezTo>
                    <a:cubicBezTo>
                      <a:pt x="185" y="96"/>
                      <a:pt x="187" y="96"/>
                      <a:pt x="187" y="98"/>
                    </a:cubicBezTo>
                    <a:cubicBezTo>
                      <a:pt x="187" y="100"/>
                      <a:pt x="184" y="106"/>
                      <a:pt x="181" y="106"/>
                    </a:cubicBezTo>
                    <a:cubicBezTo>
                      <a:pt x="178" y="106"/>
                      <a:pt x="178" y="114"/>
                      <a:pt x="181" y="114"/>
                    </a:cubicBezTo>
                    <a:cubicBezTo>
                      <a:pt x="183" y="115"/>
                      <a:pt x="185" y="108"/>
                      <a:pt x="187" y="108"/>
                    </a:cubicBezTo>
                    <a:cubicBezTo>
                      <a:pt x="188" y="108"/>
                      <a:pt x="188" y="116"/>
                      <a:pt x="190" y="124"/>
                    </a:cubicBezTo>
                    <a:cubicBezTo>
                      <a:pt x="190" y="123"/>
                      <a:pt x="191" y="123"/>
                      <a:pt x="191" y="123"/>
                    </a:cubicBezTo>
                    <a:cubicBezTo>
                      <a:pt x="193" y="123"/>
                      <a:pt x="192" y="116"/>
                      <a:pt x="193" y="114"/>
                    </a:cubicBezTo>
                    <a:cubicBezTo>
                      <a:pt x="194" y="112"/>
                      <a:pt x="194" y="106"/>
                      <a:pt x="195" y="106"/>
                    </a:cubicBezTo>
                    <a:cubicBezTo>
                      <a:pt x="196" y="106"/>
                      <a:pt x="201" y="108"/>
                      <a:pt x="201" y="107"/>
                    </a:cubicBezTo>
                    <a:cubicBezTo>
                      <a:pt x="201" y="105"/>
                      <a:pt x="205" y="100"/>
                      <a:pt x="204" y="97"/>
                    </a:cubicBezTo>
                    <a:cubicBezTo>
                      <a:pt x="203" y="94"/>
                      <a:pt x="206" y="91"/>
                      <a:pt x="206" y="87"/>
                    </a:cubicBezTo>
                    <a:cubicBezTo>
                      <a:pt x="206" y="84"/>
                      <a:pt x="209" y="83"/>
                      <a:pt x="212" y="81"/>
                    </a:cubicBezTo>
                    <a:cubicBezTo>
                      <a:pt x="214" y="79"/>
                      <a:pt x="218" y="76"/>
                      <a:pt x="218" y="78"/>
                    </a:cubicBezTo>
                    <a:cubicBezTo>
                      <a:pt x="219" y="79"/>
                      <a:pt x="224" y="81"/>
                      <a:pt x="222" y="78"/>
                    </a:cubicBezTo>
                    <a:cubicBezTo>
                      <a:pt x="220" y="75"/>
                      <a:pt x="220" y="73"/>
                      <a:pt x="221" y="72"/>
                    </a:cubicBezTo>
                    <a:close/>
                    <a:moveTo>
                      <a:pt x="85" y="14"/>
                    </a:move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14"/>
                      <a:pt x="85" y="14"/>
                      <a:pt x="85" y="14"/>
                    </a:cubicBezTo>
                    <a:close/>
                    <a:moveTo>
                      <a:pt x="85" y="16"/>
                    </a:move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lose/>
                    <a:moveTo>
                      <a:pt x="85" y="15"/>
                    </a:moveTo>
                    <a:cubicBezTo>
                      <a:pt x="85" y="15"/>
                      <a:pt x="85" y="15"/>
                      <a:pt x="85" y="15"/>
                    </a:cubicBezTo>
                    <a:cubicBezTo>
                      <a:pt x="85" y="15"/>
                      <a:pt x="85" y="15"/>
                      <a:pt x="85" y="15"/>
                    </a:cubicBezTo>
                    <a:close/>
                    <a:moveTo>
                      <a:pt x="79" y="6"/>
                    </a:moveTo>
                    <a:cubicBezTo>
                      <a:pt x="79" y="6"/>
                      <a:pt x="79" y="6"/>
                      <a:pt x="79" y="6"/>
                    </a:cubicBezTo>
                    <a:cubicBezTo>
                      <a:pt x="79" y="6"/>
                      <a:pt x="79" y="6"/>
                      <a:pt x="79" y="6"/>
                    </a:cubicBezTo>
                    <a:close/>
                  </a:path>
                </a:pathLst>
              </a:custGeom>
              <a:gradFill>
                <a:gsLst>
                  <a:gs pos="95000">
                    <a:schemeClr val="accent2"/>
                  </a:gs>
                  <a:gs pos="5000">
                    <a:schemeClr val="accent1"/>
                  </a:gs>
                </a:gsLst>
                <a:path path="circle">
                  <a:fillToRect r="100000" b="100000"/>
                </a:path>
              </a:gradFill>
              <a:ln w="1588" cap="flat">
                <a:solidFill>
                  <a:srgbClr val="B3C5E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238">
                <a:extLst>
                  <a:ext uri="{FF2B5EF4-FFF2-40B4-BE49-F238E27FC236}">
                    <a16:creationId xmlns:a16="http://schemas.microsoft.com/office/drawing/2014/main" id="{67C93DA6-1759-47D8-9554-6F1CC8DC6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4469" y="5022824"/>
                <a:ext cx="123826" cy="71437"/>
              </a:xfrm>
              <a:custGeom>
                <a:avLst/>
                <a:gdLst>
                  <a:gd name="T0" fmla="*/ 61 w 62"/>
                  <a:gd name="T1" fmla="*/ 23 h 36"/>
                  <a:gd name="T2" fmla="*/ 59 w 62"/>
                  <a:gd name="T3" fmla="*/ 23 h 36"/>
                  <a:gd name="T4" fmla="*/ 48 w 62"/>
                  <a:gd name="T5" fmla="*/ 21 h 36"/>
                  <a:gd name="T6" fmla="*/ 33 w 62"/>
                  <a:gd name="T7" fmla="*/ 15 h 36"/>
                  <a:gd name="T8" fmla="*/ 16 w 62"/>
                  <a:gd name="T9" fmla="*/ 3 h 36"/>
                  <a:gd name="T10" fmla="*/ 10 w 62"/>
                  <a:gd name="T11" fmla="*/ 1 h 36"/>
                  <a:gd name="T12" fmla="*/ 5 w 62"/>
                  <a:gd name="T13" fmla="*/ 3 h 36"/>
                  <a:gd name="T14" fmla="*/ 1 w 62"/>
                  <a:gd name="T15" fmla="*/ 8 h 36"/>
                  <a:gd name="T16" fmla="*/ 0 w 62"/>
                  <a:gd name="T17" fmla="*/ 14 h 36"/>
                  <a:gd name="T18" fmla="*/ 4 w 62"/>
                  <a:gd name="T19" fmla="*/ 17 h 36"/>
                  <a:gd name="T20" fmla="*/ 11 w 62"/>
                  <a:gd name="T21" fmla="*/ 20 h 36"/>
                  <a:gd name="T22" fmla="*/ 17 w 62"/>
                  <a:gd name="T23" fmla="*/ 23 h 36"/>
                  <a:gd name="T24" fmla="*/ 23 w 62"/>
                  <a:gd name="T25" fmla="*/ 27 h 36"/>
                  <a:gd name="T26" fmla="*/ 31 w 62"/>
                  <a:gd name="T27" fmla="*/ 26 h 36"/>
                  <a:gd name="T28" fmla="*/ 35 w 62"/>
                  <a:gd name="T29" fmla="*/ 30 h 36"/>
                  <a:gd name="T30" fmla="*/ 46 w 62"/>
                  <a:gd name="T31" fmla="*/ 34 h 36"/>
                  <a:gd name="T32" fmla="*/ 60 w 62"/>
                  <a:gd name="T33" fmla="*/ 33 h 36"/>
                  <a:gd name="T34" fmla="*/ 60 w 62"/>
                  <a:gd name="T35" fmla="*/ 25 h 36"/>
                  <a:gd name="T36" fmla="*/ 61 w 62"/>
                  <a:gd name="T37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6">
                    <a:moveTo>
                      <a:pt x="61" y="23"/>
                    </a:moveTo>
                    <a:cubicBezTo>
                      <a:pt x="60" y="23"/>
                      <a:pt x="59" y="23"/>
                      <a:pt x="59" y="23"/>
                    </a:cubicBezTo>
                    <a:cubicBezTo>
                      <a:pt x="54" y="23"/>
                      <a:pt x="51" y="21"/>
                      <a:pt x="48" y="21"/>
                    </a:cubicBezTo>
                    <a:cubicBezTo>
                      <a:pt x="45" y="21"/>
                      <a:pt x="36" y="18"/>
                      <a:pt x="33" y="15"/>
                    </a:cubicBezTo>
                    <a:cubicBezTo>
                      <a:pt x="29" y="12"/>
                      <a:pt x="19" y="5"/>
                      <a:pt x="16" y="3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3"/>
                      <a:pt x="8" y="3"/>
                      <a:pt x="5" y="3"/>
                    </a:cubicBezTo>
                    <a:cubicBezTo>
                      <a:pt x="4" y="4"/>
                      <a:pt x="1" y="6"/>
                      <a:pt x="1" y="8"/>
                    </a:cubicBezTo>
                    <a:cubicBezTo>
                      <a:pt x="1" y="9"/>
                      <a:pt x="0" y="12"/>
                      <a:pt x="0" y="14"/>
                    </a:cubicBezTo>
                    <a:cubicBezTo>
                      <a:pt x="0" y="15"/>
                      <a:pt x="3" y="15"/>
                      <a:pt x="4" y="17"/>
                    </a:cubicBezTo>
                    <a:cubicBezTo>
                      <a:pt x="5" y="18"/>
                      <a:pt x="10" y="19"/>
                      <a:pt x="11" y="20"/>
                    </a:cubicBezTo>
                    <a:cubicBezTo>
                      <a:pt x="11" y="21"/>
                      <a:pt x="14" y="23"/>
                      <a:pt x="17" y="23"/>
                    </a:cubicBezTo>
                    <a:cubicBezTo>
                      <a:pt x="19" y="23"/>
                      <a:pt x="22" y="26"/>
                      <a:pt x="23" y="27"/>
                    </a:cubicBezTo>
                    <a:cubicBezTo>
                      <a:pt x="24" y="28"/>
                      <a:pt x="29" y="26"/>
                      <a:pt x="31" y="26"/>
                    </a:cubicBezTo>
                    <a:cubicBezTo>
                      <a:pt x="32" y="26"/>
                      <a:pt x="35" y="29"/>
                      <a:pt x="35" y="30"/>
                    </a:cubicBezTo>
                    <a:cubicBezTo>
                      <a:pt x="36" y="32"/>
                      <a:pt x="44" y="33"/>
                      <a:pt x="46" y="34"/>
                    </a:cubicBezTo>
                    <a:cubicBezTo>
                      <a:pt x="48" y="36"/>
                      <a:pt x="58" y="35"/>
                      <a:pt x="60" y="33"/>
                    </a:cubicBezTo>
                    <a:cubicBezTo>
                      <a:pt x="62" y="31"/>
                      <a:pt x="60" y="28"/>
                      <a:pt x="60" y="25"/>
                    </a:cubicBezTo>
                    <a:cubicBezTo>
                      <a:pt x="60" y="24"/>
                      <a:pt x="60" y="23"/>
                      <a:pt x="61" y="23"/>
                    </a:cubicBezTo>
                    <a:close/>
                  </a:path>
                </a:pathLst>
              </a:custGeom>
              <a:grpFill/>
              <a:ln w="1588" cap="flat">
                <a:solidFill>
                  <a:srgbClr val="B3C5E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1" name="Freeform 240">
                <a:extLst>
                  <a:ext uri="{FF2B5EF4-FFF2-40B4-BE49-F238E27FC236}">
                    <a16:creationId xmlns:a16="http://schemas.microsoft.com/office/drawing/2014/main" id="{5497336D-E4FE-40F2-9B79-BA6C11327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6200" y="5059363"/>
                <a:ext cx="49213" cy="30162"/>
              </a:xfrm>
              <a:custGeom>
                <a:avLst/>
                <a:gdLst>
                  <a:gd name="T0" fmla="*/ 24 w 25"/>
                  <a:gd name="T1" fmla="*/ 5 h 15"/>
                  <a:gd name="T2" fmla="*/ 14 w 25"/>
                  <a:gd name="T3" fmla="*/ 2 h 15"/>
                  <a:gd name="T4" fmla="*/ 8 w 25"/>
                  <a:gd name="T5" fmla="*/ 1 h 15"/>
                  <a:gd name="T6" fmla="*/ 2 w 25"/>
                  <a:gd name="T7" fmla="*/ 6 h 15"/>
                  <a:gd name="T8" fmla="*/ 0 w 25"/>
                  <a:gd name="T9" fmla="*/ 10 h 15"/>
                  <a:gd name="T10" fmla="*/ 2 w 25"/>
                  <a:gd name="T11" fmla="*/ 11 h 15"/>
                  <a:gd name="T12" fmla="*/ 8 w 25"/>
                  <a:gd name="T13" fmla="*/ 13 h 15"/>
                  <a:gd name="T14" fmla="*/ 15 w 25"/>
                  <a:gd name="T15" fmla="*/ 13 h 15"/>
                  <a:gd name="T16" fmla="*/ 23 w 25"/>
                  <a:gd name="T17" fmla="*/ 12 h 15"/>
                  <a:gd name="T18" fmla="*/ 22 w 25"/>
                  <a:gd name="T19" fmla="*/ 5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0"/>
                      <a:pt x="18" y="4"/>
                      <a:pt x="14" y="2"/>
                    </a:cubicBezTo>
                    <a:cubicBezTo>
                      <a:pt x="11" y="0"/>
                      <a:pt x="9" y="0"/>
                      <a:pt x="8" y="1"/>
                    </a:cubicBezTo>
                    <a:cubicBezTo>
                      <a:pt x="6" y="2"/>
                      <a:pt x="4" y="2"/>
                      <a:pt x="2" y="6"/>
                    </a:cubicBezTo>
                    <a:cubicBezTo>
                      <a:pt x="2" y="7"/>
                      <a:pt x="1" y="9"/>
                      <a:pt x="0" y="10"/>
                    </a:cubicBezTo>
                    <a:cubicBezTo>
                      <a:pt x="1" y="11"/>
                      <a:pt x="2" y="12"/>
                      <a:pt x="2" y="11"/>
                    </a:cubicBezTo>
                    <a:cubicBezTo>
                      <a:pt x="4" y="11"/>
                      <a:pt x="5" y="13"/>
                      <a:pt x="8" y="13"/>
                    </a:cubicBezTo>
                    <a:cubicBezTo>
                      <a:pt x="10" y="12"/>
                      <a:pt x="12" y="14"/>
                      <a:pt x="15" y="13"/>
                    </a:cubicBezTo>
                    <a:cubicBezTo>
                      <a:pt x="19" y="12"/>
                      <a:pt x="22" y="15"/>
                      <a:pt x="23" y="12"/>
                    </a:cubicBezTo>
                    <a:cubicBezTo>
                      <a:pt x="25" y="10"/>
                      <a:pt x="22" y="5"/>
                      <a:pt x="22" y="5"/>
                    </a:cubicBezTo>
                    <a:cubicBezTo>
                      <a:pt x="22" y="5"/>
                      <a:pt x="23" y="5"/>
                      <a:pt x="24" y="5"/>
                    </a:cubicBezTo>
                    <a:close/>
                  </a:path>
                </a:pathLst>
              </a:custGeom>
              <a:grpFill/>
              <a:ln w="1588" cap="flat">
                <a:solidFill>
                  <a:srgbClr val="B3C5E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sp>
          <p:nvSpPr>
            <p:cNvPr id="16" name="Freeform 241">
              <a:extLst>
                <a:ext uri="{FF2B5EF4-FFF2-40B4-BE49-F238E27FC236}">
                  <a16:creationId xmlns:a16="http://schemas.microsoft.com/office/drawing/2014/main" id="{08BFD294-F79C-420D-9A81-08C8D342E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2192" y="4216949"/>
              <a:ext cx="135761" cy="301194"/>
            </a:xfrm>
            <a:custGeom>
              <a:avLst/>
              <a:gdLst>
                <a:gd name="T0" fmla="*/ 44 w 59"/>
                <a:gd name="T1" fmla="*/ 15 h 124"/>
                <a:gd name="T2" fmla="*/ 36 w 59"/>
                <a:gd name="T3" fmla="*/ 9 h 124"/>
                <a:gd name="T4" fmla="*/ 34 w 59"/>
                <a:gd name="T5" fmla="*/ 5 h 124"/>
                <a:gd name="T6" fmla="*/ 27 w 59"/>
                <a:gd name="T7" fmla="*/ 1 h 124"/>
                <a:gd name="T8" fmla="*/ 21 w 59"/>
                <a:gd name="T9" fmla="*/ 5 h 124"/>
                <a:gd name="T10" fmla="*/ 15 w 59"/>
                <a:gd name="T11" fmla="*/ 6 h 124"/>
                <a:gd name="T12" fmla="*/ 8 w 59"/>
                <a:gd name="T13" fmla="*/ 6 h 124"/>
                <a:gd name="T14" fmla="*/ 2 w 59"/>
                <a:gd name="T15" fmla="*/ 7 h 124"/>
                <a:gd name="T16" fmla="*/ 0 w 59"/>
                <a:gd name="T17" fmla="*/ 9 h 124"/>
                <a:gd name="T18" fmla="*/ 3 w 59"/>
                <a:gd name="T19" fmla="*/ 13 h 124"/>
                <a:gd name="T20" fmla="*/ 7 w 59"/>
                <a:gd name="T21" fmla="*/ 19 h 124"/>
                <a:gd name="T22" fmla="*/ 14 w 59"/>
                <a:gd name="T23" fmla="*/ 23 h 124"/>
                <a:gd name="T24" fmla="*/ 19 w 59"/>
                <a:gd name="T25" fmla="*/ 24 h 124"/>
                <a:gd name="T26" fmla="*/ 22 w 59"/>
                <a:gd name="T27" fmla="*/ 30 h 124"/>
                <a:gd name="T28" fmla="*/ 16 w 59"/>
                <a:gd name="T29" fmla="*/ 34 h 124"/>
                <a:gd name="T30" fmla="*/ 24 w 59"/>
                <a:gd name="T31" fmla="*/ 41 h 124"/>
                <a:gd name="T32" fmla="*/ 28 w 59"/>
                <a:gd name="T33" fmla="*/ 48 h 124"/>
                <a:gd name="T34" fmla="*/ 35 w 59"/>
                <a:gd name="T35" fmla="*/ 57 h 124"/>
                <a:gd name="T36" fmla="*/ 42 w 59"/>
                <a:gd name="T37" fmla="*/ 63 h 124"/>
                <a:gd name="T38" fmla="*/ 43 w 59"/>
                <a:gd name="T39" fmla="*/ 71 h 124"/>
                <a:gd name="T40" fmla="*/ 46 w 59"/>
                <a:gd name="T41" fmla="*/ 85 h 124"/>
                <a:gd name="T42" fmla="*/ 40 w 59"/>
                <a:gd name="T43" fmla="*/ 94 h 124"/>
                <a:gd name="T44" fmla="*/ 33 w 59"/>
                <a:gd name="T45" fmla="*/ 98 h 124"/>
                <a:gd name="T46" fmla="*/ 33 w 59"/>
                <a:gd name="T47" fmla="*/ 106 h 124"/>
                <a:gd name="T48" fmla="*/ 24 w 59"/>
                <a:gd name="T49" fmla="*/ 106 h 124"/>
                <a:gd name="T50" fmla="*/ 19 w 59"/>
                <a:gd name="T51" fmla="*/ 109 h 124"/>
                <a:gd name="T52" fmla="*/ 22 w 59"/>
                <a:gd name="T53" fmla="*/ 112 h 124"/>
                <a:gd name="T54" fmla="*/ 20 w 59"/>
                <a:gd name="T55" fmla="*/ 119 h 124"/>
                <a:gd name="T56" fmla="*/ 24 w 59"/>
                <a:gd name="T57" fmla="*/ 122 h 124"/>
                <a:gd name="T58" fmla="*/ 32 w 59"/>
                <a:gd name="T59" fmla="*/ 117 h 124"/>
                <a:gd name="T60" fmla="*/ 33 w 59"/>
                <a:gd name="T61" fmla="*/ 114 h 124"/>
                <a:gd name="T62" fmla="*/ 36 w 59"/>
                <a:gd name="T63" fmla="*/ 109 h 124"/>
                <a:gd name="T64" fmla="*/ 41 w 59"/>
                <a:gd name="T65" fmla="*/ 109 h 124"/>
                <a:gd name="T66" fmla="*/ 52 w 59"/>
                <a:gd name="T67" fmla="*/ 103 h 124"/>
                <a:gd name="T68" fmla="*/ 58 w 59"/>
                <a:gd name="T69" fmla="*/ 93 h 124"/>
                <a:gd name="T70" fmla="*/ 56 w 59"/>
                <a:gd name="T71" fmla="*/ 74 h 124"/>
                <a:gd name="T72" fmla="*/ 48 w 59"/>
                <a:gd name="T73" fmla="*/ 61 h 124"/>
                <a:gd name="T74" fmla="*/ 35 w 59"/>
                <a:gd name="T75" fmla="*/ 50 h 124"/>
                <a:gd name="T76" fmla="*/ 32 w 59"/>
                <a:gd name="T77" fmla="*/ 44 h 124"/>
                <a:gd name="T78" fmla="*/ 30 w 59"/>
                <a:gd name="T79" fmla="*/ 33 h 124"/>
                <a:gd name="T80" fmla="*/ 35 w 59"/>
                <a:gd name="T81" fmla="*/ 26 h 124"/>
                <a:gd name="T82" fmla="*/ 39 w 59"/>
                <a:gd name="T83" fmla="*/ 22 h 124"/>
                <a:gd name="T84" fmla="*/ 45 w 59"/>
                <a:gd name="T85" fmla="*/ 17 h 124"/>
                <a:gd name="T86" fmla="*/ 46 w 59"/>
                <a:gd name="T87" fmla="*/ 17 h 124"/>
                <a:gd name="T88" fmla="*/ 44 w 59"/>
                <a:gd name="T89" fmla="*/ 1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124">
                  <a:moveTo>
                    <a:pt x="44" y="15"/>
                  </a:moveTo>
                  <a:cubicBezTo>
                    <a:pt x="42" y="15"/>
                    <a:pt x="36" y="11"/>
                    <a:pt x="36" y="9"/>
                  </a:cubicBezTo>
                  <a:cubicBezTo>
                    <a:pt x="36" y="8"/>
                    <a:pt x="39" y="5"/>
                    <a:pt x="34" y="5"/>
                  </a:cubicBezTo>
                  <a:cubicBezTo>
                    <a:pt x="29" y="4"/>
                    <a:pt x="28" y="2"/>
                    <a:pt x="27" y="1"/>
                  </a:cubicBezTo>
                  <a:cubicBezTo>
                    <a:pt x="26" y="0"/>
                    <a:pt x="22" y="3"/>
                    <a:pt x="21" y="5"/>
                  </a:cubicBezTo>
                  <a:cubicBezTo>
                    <a:pt x="19" y="8"/>
                    <a:pt x="18" y="5"/>
                    <a:pt x="15" y="6"/>
                  </a:cubicBezTo>
                  <a:cubicBezTo>
                    <a:pt x="12" y="8"/>
                    <a:pt x="10" y="4"/>
                    <a:pt x="8" y="6"/>
                  </a:cubicBezTo>
                  <a:cubicBezTo>
                    <a:pt x="7" y="8"/>
                    <a:pt x="4" y="5"/>
                    <a:pt x="2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1" y="10"/>
                    <a:pt x="3" y="12"/>
                    <a:pt x="3" y="13"/>
                  </a:cubicBezTo>
                  <a:cubicBezTo>
                    <a:pt x="3" y="15"/>
                    <a:pt x="7" y="16"/>
                    <a:pt x="7" y="19"/>
                  </a:cubicBezTo>
                  <a:cubicBezTo>
                    <a:pt x="7" y="21"/>
                    <a:pt x="12" y="24"/>
                    <a:pt x="14" y="23"/>
                  </a:cubicBezTo>
                  <a:cubicBezTo>
                    <a:pt x="15" y="21"/>
                    <a:pt x="19" y="20"/>
                    <a:pt x="19" y="24"/>
                  </a:cubicBezTo>
                  <a:cubicBezTo>
                    <a:pt x="20" y="28"/>
                    <a:pt x="22" y="28"/>
                    <a:pt x="22" y="30"/>
                  </a:cubicBezTo>
                  <a:cubicBezTo>
                    <a:pt x="22" y="33"/>
                    <a:pt x="17" y="31"/>
                    <a:pt x="16" y="34"/>
                  </a:cubicBezTo>
                  <a:cubicBezTo>
                    <a:pt x="15" y="36"/>
                    <a:pt x="24" y="39"/>
                    <a:pt x="24" y="41"/>
                  </a:cubicBezTo>
                  <a:cubicBezTo>
                    <a:pt x="24" y="43"/>
                    <a:pt x="27" y="46"/>
                    <a:pt x="28" y="48"/>
                  </a:cubicBezTo>
                  <a:cubicBezTo>
                    <a:pt x="29" y="51"/>
                    <a:pt x="34" y="54"/>
                    <a:pt x="35" y="57"/>
                  </a:cubicBezTo>
                  <a:cubicBezTo>
                    <a:pt x="36" y="60"/>
                    <a:pt x="40" y="62"/>
                    <a:pt x="42" y="63"/>
                  </a:cubicBezTo>
                  <a:cubicBezTo>
                    <a:pt x="43" y="65"/>
                    <a:pt x="44" y="68"/>
                    <a:pt x="43" y="71"/>
                  </a:cubicBezTo>
                  <a:cubicBezTo>
                    <a:pt x="43" y="74"/>
                    <a:pt x="43" y="80"/>
                    <a:pt x="46" y="85"/>
                  </a:cubicBezTo>
                  <a:cubicBezTo>
                    <a:pt x="49" y="89"/>
                    <a:pt x="42" y="91"/>
                    <a:pt x="40" y="94"/>
                  </a:cubicBezTo>
                  <a:cubicBezTo>
                    <a:pt x="38" y="96"/>
                    <a:pt x="39" y="100"/>
                    <a:pt x="33" y="98"/>
                  </a:cubicBezTo>
                  <a:cubicBezTo>
                    <a:pt x="27" y="97"/>
                    <a:pt x="34" y="104"/>
                    <a:pt x="33" y="106"/>
                  </a:cubicBezTo>
                  <a:cubicBezTo>
                    <a:pt x="32" y="108"/>
                    <a:pt x="24" y="104"/>
                    <a:pt x="24" y="106"/>
                  </a:cubicBezTo>
                  <a:cubicBezTo>
                    <a:pt x="24" y="107"/>
                    <a:pt x="21" y="108"/>
                    <a:pt x="19" y="109"/>
                  </a:cubicBezTo>
                  <a:cubicBezTo>
                    <a:pt x="20" y="111"/>
                    <a:pt x="21" y="111"/>
                    <a:pt x="22" y="112"/>
                  </a:cubicBezTo>
                  <a:cubicBezTo>
                    <a:pt x="24" y="113"/>
                    <a:pt x="20" y="115"/>
                    <a:pt x="20" y="119"/>
                  </a:cubicBezTo>
                  <a:cubicBezTo>
                    <a:pt x="20" y="123"/>
                    <a:pt x="23" y="124"/>
                    <a:pt x="24" y="122"/>
                  </a:cubicBezTo>
                  <a:cubicBezTo>
                    <a:pt x="25" y="121"/>
                    <a:pt x="30" y="117"/>
                    <a:pt x="32" y="117"/>
                  </a:cubicBezTo>
                  <a:cubicBezTo>
                    <a:pt x="33" y="116"/>
                    <a:pt x="32" y="114"/>
                    <a:pt x="33" y="114"/>
                  </a:cubicBezTo>
                  <a:cubicBezTo>
                    <a:pt x="35" y="114"/>
                    <a:pt x="35" y="111"/>
                    <a:pt x="36" y="109"/>
                  </a:cubicBezTo>
                  <a:cubicBezTo>
                    <a:pt x="36" y="108"/>
                    <a:pt x="38" y="108"/>
                    <a:pt x="41" y="109"/>
                  </a:cubicBezTo>
                  <a:cubicBezTo>
                    <a:pt x="43" y="109"/>
                    <a:pt x="47" y="106"/>
                    <a:pt x="52" y="103"/>
                  </a:cubicBezTo>
                  <a:cubicBezTo>
                    <a:pt x="56" y="101"/>
                    <a:pt x="56" y="100"/>
                    <a:pt x="58" y="93"/>
                  </a:cubicBezTo>
                  <a:cubicBezTo>
                    <a:pt x="59" y="85"/>
                    <a:pt x="56" y="76"/>
                    <a:pt x="56" y="74"/>
                  </a:cubicBezTo>
                  <a:cubicBezTo>
                    <a:pt x="56" y="72"/>
                    <a:pt x="50" y="61"/>
                    <a:pt x="48" y="61"/>
                  </a:cubicBezTo>
                  <a:cubicBezTo>
                    <a:pt x="46" y="61"/>
                    <a:pt x="37" y="52"/>
                    <a:pt x="35" y="50"/>
                  </a:cubicBezTo>
                  <a:cubicBezTo>
                    <a:pt x="34" y="49"/>
                    <a:pt x="34" y="46"/>
                    <a:pt x="32" y="44"/>
                  </a:cubicBezTo>
                  <a:cubicBezTo>
                    <a:pt x="29" y="42"/>
                    <a:pt x="29" y="37"/>
                    <a:pt x="30" y="33"/>
                  </a:cubicBezTo>
                  <a:cubicBezTo>
                    <a:pt x="30" y="30"/>
                    <a:pt x="36" y="29"/>
                    <a:pt x="35" y="26"/>
                  </a:cubicBezTo>
                  <a:cubicBezTo>
                    <a:pt x="35" y="24"/>
                    <a:pt x="36" y="22"/>
                    <a:pt x="39" y="22"/>
                  </a:cubicBezTo>
                  <a:cubicBezTo>
                    <a:pt x="41" y="21"/>
                    <a:pt x="44" y="19"/>
                    <a:pt x="45" y="17"/>
                  </a:cubicBezTo>
                  <a:cubicBezTo>
                    <a:pt x="45" y="17"/>
                    <a:pt x="45" y="17"/>
                    <a:pt x="46" y="17"/>
                  </a:cubicBezTo>
                  <a:cubicBezTo>
                    <a:pt x="45" y="16"/>
                    <a:pt x="44" y="16"/>
                    <a:pt x="44" y="15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" name="Freeform 242">
              <a:extLst>
                <a:ext uri="{FF2B5EF4-FFF2-40B4-BE49-F238E27FC236}">
                  <a16:creationId xmlns:a16="http://schemas.microsoft.com/office/drawing/2014/main" id="{017B47DF-7386-4E59-8BA0-CC68CBCBB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2192" y="4397667"/>
              <a:ext cx="111913" cy="83555"/>
            </a:xfrm>
            <a:custGeom>
              <a:avLst/>
              <a:gdLst>
                <a:gd name="T0" fmla="*/ 24 w 49"/>
                <a:gd name="T1" fmla="*/ 32 h 35"/>
                <a:gd name="T2" fmla="*/ 33 w 49"/>
                <a:gd name="T3" fmla="*/ 32 h 35"/>
                <a:gd name="T4" fmla="*/ 33 w 49"/>
                <a:gd name="T5" fmla="*/ 24 h 35"/>
                <a:gd name="T6" fmla="*/ 40 w 49"/>
                <a:gd name="T7" fmla="*/ 20 h 35"/>
                <a:gd name="T8" fmla="*/ 46 w 49"/>
                <a:gd name="T9" fmla="*/ 11 h 35"/>
                <a:gd name="T10" fmla="*/ 43 w 49"/>
                <a:gd name="T11" fmla="*/ 1 h 35"/>
                <a:gd name="T12" fmla="*/ 37 w 49"/>
                <a:gd name="T13" fmla="*/ 2 h 35"/>
                <a:gd name="T14" fmla="*/ 32 w 49"/>
                <a:gd name="T15" fmla="*/ 4 h 35"/>
                <a:gd name="T16" fmla="*/ 29 w 49"/>
                <a:gd name="T17" fmla="*/ 6 h 35"/>
                <a:gd name="T18" fmla="*/ 25 w 49"/>
                <a:gd name="T19" fmla="*/ 2 h 35"/>
                <a:gd name="T20" fmla="*/ 14 w 49"/>
                <a:gd name="T21" fmla="*/ 2 h 35"/>
                <a:gd name="T22" fmla="*/ 3 w 49"/>
                <a:gd name="T23" fmla="*/ 8 h 35"/>
                <a:gd name="T24" fmla="*/ 3 w 49"/>
                <a:gd name="T25" fmla="*/ 15 h 35"/>
                <a:gd name="T26" fmla="*/ 4 w 49"/>
                <a:gd name="T27" fmla="*/ 21 h 35"/>
                <a:gd name="T28" fmla="*/ 4 w 49"/>
                <a:gd name="T29" fmla="*/ 21 h 35"/>
                <a:gd name="T30" fmla="*/ 6 w 49"/>
                <a:gd name="T31" fmla="*/ 28 h 35"/>
                <a:gd name="T32" fmla="*/ 11 w 49"/>
                <a:gd name="T33" fmla="*/ 29 h 35"/>
                <a:gd name="T34" fmla="*/ 12 w 49"/>
                <a:gd name="T35" fmla="*/ 34 h 35"/>
                <a:gd name="T36" fmla="*/ 18 w 49"/>
                <a:gd name="T37" fmla="*/ 34 h 35"/>
                <a:gd name="T38" fmla="*/ 19 w 49"/>
                <a:gd name="T39" fmla="*/ 35 h 35"/>
                <a:gd name="T40" fmla="*/ 24 w 49"/>
                <a:gd name="T41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35">
                  <a:moveTo>
                    <a:pt x="24" y="32"/>
                  </a:moveTo>
                  <a:cubicBezTo>
                    <a:pt x="24" y="30"/>
                    <a:pt x="32" y="34"/>
                    <a:pt x="33" y="32"/>
                  </a:cubicBezTo>
                  <a:cubicBezTo>
                    <a:pt x="34" y="30"/>
                    <a:pt x="27" y="23"/>
                    <a:pt x="33" y="24"/>
                  </a:cubicBezTo>
                  <a:cubicBezTo>
                    <a:pt x="39" y="26"/>
                    <a:pt x="38" y="22"/>
                    <a:pt x="40" y="20"/>
                  </a:cubicBezTo>
                  <a:cubicBezTo>
                    <a:pt x="42" y="17"/>
                    <a:pt x="49" y="15"/>
                    <a:pt x="46" y="11"/>
                  </a:cubicBezTo>
                  <a:cubicBezTo>
                    <a:pt x="44" y="7"/>
                    <a:pt x="43" y="4"/>
                    <a:pt x="43" y="1"/>
                  </a:cubicBezTo>
                  <a:cubicBezTo>
                    <a:pt x="41" y="2"/>
                    <a:pt x="39" y="2"/>
                    <a:pt x="37" y="2"/>
                  </a:cubicBezTo>
                  <a:cubicBezTo>
                    <a:pt x="36" y="1"/>
                    <a:pt x="32" y="1"/>
                    <a:pt x="32" y="4"/>
                  </a:cubicBezTo>
                  <a:cubicBezTo>
                    <a:pt x="32" y="6"/>
                    <a:pt x="29" y="7"/>
                    <a:pt x="29" y="6"/>
                  </a:cubicBezTo>
                  <a:cubicBezTo>
                    <a:pt x="30" y="4"/>
                    <a:pt x="27" y="5"/>
                    <a:pt x="25" y="2"/>
                  </a:cubicBezTo>
                  <a:cubicBezTo>
                    <a:pt x="23" y="0"/>
                    <a:pt x="17" y="3"/>
                    <a:pt x="14" y="2"/>
                  </a:cubicBezTo>
                  <a:cubicBezTo>
                    <a:pt x="11" y="1"/>
                    <a:pt x="6" y="4"/>
                    <a:pt x="3" y="8"/>
                  </a:cubicBezTo>
                  <a:cubicBezTo>
                    <a:pt x="0" y="11"/>
                    <a:pt x="3" y="11"/>
                    <a:pt x="3" y="15"/>
                  </a:cubicBezTo>
                  <a:cubicBezTo>
                    <a:pt x="3" y="18"/>
                    <a:pt x="5" y="18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7" y="23"/>
                    <a:pt x="6" y="26"/>
                    <a:pt x="6" y="28"/>
                  </a:cubicBezTo>
                  <a:cubicBezTo>
                    <a:pt x="7" y="31"/>
                    <a:pt x="10" y="29"/>
                    <a:pt x="11" y="29"/>
                  </a:cubicBezTo>
                  <a:cubicBezTo>
                    <a:pt x="13" y="29"/>
                    <a:pt x="10" y="32"/>
                    <a:pt x="12" y="34"/>
                  </a:cubicBezTo>
                  <a:cubicBezTo>
                    <a:pt x="13" y="35"/>
                    <a:pt x="17" y="32"/>
                    <a:pt x="18" y="34"/>
                  </a:cubicBezTo>
                  <a:cubicBezTo>
                    <a:pt x="18" y="35"/>
                    <a:pt x="19" y="35"/>
                    <a:pt x="19" y="35"/>
                  </a:cubicBezTo>
                  <a:cubicBezTo>
                    <a:pt x="21" y="34"/>
                    <a:pt x="24" y="33"/>
                    <a:pt x="24" y="32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8" name="Freeform 243">
              <a:extLst>
                <a:ext uri="{FF2B5EF4-FFF2-40B4-BE49-F238E27FC236}">
                  <a16:creationId xmlns:a16="http://schemas.microsoft.com/office/drawing/2014/main" id="{EB360014-FDF3-4147-A0D2-DD28479CB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499" y="4236381"/>
              <a:ext cx="137597" cy="176831"/>
            </a:xfrm>
            <a:custGeom>
              <a:avLst/>
              <a:gdLst>
                <a:gd name="T0" fmla="*/ 40 w 60"/>
                <a:gd name="T1" fmla="*/ 33 h 73"/>
                <a:gd name="T2" fmla="*/ 32 w 60"/>
                <a:gd name="T3" fmla="*/ 26 h 73"/>
                <a:gd name="T4" fmla="*/ 38 w 60"/>
                <a:gd name="T5" fmla="*/ 22 h 73"/>
                <a:gd name="T6" fmla="*/ 35 w 60"/>
                <a:gd name="T7" fmla="*/ 16 h 73"/>
                <a:gd name="T8" fmla="*/ 30 w 60"/>
                <a:gd name="T9" fmla="*/ 15 h 73"/>
                <a:gd name="T10" fmla="*/ 23 w 60"/>
                <a:gd name="T11" fmla="*/ 11 h 73"/>
                <a:gd name="T12" fmla="*/ 19 w 60"/>
                <a:gd name="T13" fmla="*/ 5 h 73"/>
                <a:gd name="T14" fmla="*/ 16 w 60"/>
                <a:gd name="T15" fmla="*/ 1 h 73"/>
                <a:gd name="T16" fmla="*/ 13 w 60"/>
                <a:gd name="T17" fmla="*/ 1 h 73"/>
                <a:gd name="T18" fmla="*/ 12 w 60"/>
                <a:gd name="T19" fmla="*/ 5 h 73"/>
                <a:gd name="T20" fmla="*/ 11 w 60"/>
                <a:gd name="T21" fmla="*/ 11 h 73"/>
                <a:gd name="T22" fmla="*/ 7 w 60"/>
                <a:gd name="T23" fmla="*/ 7 h 73"/>
                <a:gd name="T24" fmla="*/ 3 w 60"/>
                <a:gd name="T25" fmla="*/ 14 h 73"/>
                <a:gd name="T26" fmla="*/ 0 w 60"/>
                <a:gd name="T27" fmla="*/ 16 h 73"/>
                <a:gd name="T28" fmla="*/ 2 w 60"/>
                <a:gd name="T29" fmla="*/ 18 h 73"/>
                <a:gd name="T30" fmla="*/ 2 w 60"/>
                <a:gd name="T31" fmla="*/ 24 h 73"/>
                <a:gd name="T32" fmla="*/ 8 w 60"/>
                <a:gd name="T33" fmla="*/ 26 h 73"/>
                <a:gd name="T34" fmla="*/ 7 w 60"/>
                <a:gd name="T35" fmla="*/ 35 h 73"/>
                <a:gd name="T36" fmla="*/ 5 w 60"/>
                <a:gd name="T37" fmla="*/ 41 h 73"/>
                <a:gd name="T38" fmla="*/ 12 w 60"/>
                <a:gd name="T39" fmla="*/ 38 h 73"/>
                <a:gd name="T40" fmla="*/ 18 w 60"/>
                <a:gd name="T41" fmla="*/ 38 h 73"/>
                <a:gd name="T42" fmla="*/ 23 w 60"/>
                <a:gd name="T43" fmla="*/ 37 h 73"/>
                <a:gd name="T44" fmla="*/ 31 w 60"/>
                <a:gd name="T45" fmla="*/ 36 h 73"/>
                <a:gd name="T46" fmla="*/ 37 w 60"/>
                <a:gd name="T47" fmla="*/ 42 h 73"/>
                <a:gd name="T48" fmla="*/ 38 w 60"/>
                <a:gd name="T49" fmla="*/ 52 h 73"/>
                <a:gd name="T50" fmla="*/ 43 w 60"/>
                <a:gd name="T51" fmla="*/ 60 h 73"/>
                <a:gd name="T52" fmla="*/ 42 w 60"/>
                <a:gd name="T53" fmla="*/ 69 h 73"/>
                <a:gd name="T54" fmla="*/ 45 w 60"/>
                <a:gd name="T55" fmla="*/ 72 h 73"/>
                <a:gd name="T56" fmla="*/ 48 w 60"/>
                <a:gd name="T57" fmla="*/ 70 h 73"/>
                <a:gd name="T58" fmla="*/ 53 w 60"/>
                <a:gd name="T59" fmla="*/ 68 h 73"/>
                <a:gd name="T60" fmla="*/ 59 w 60"/>
                <a:gd name="T61" fmla="*/ 67 h 73"/>
                <a:gd name="T62" fmla="*/ 59 w 60"/>
                <a:gd name="T63" fmla="*/ 63 h 73"/>
                <a:gd name="T64" fmla="*/ 58 w 60"/>
                <a:gd name="T65" fmla="*/ 55 h 73"/>
                <a:gd name="T66" fmla="*/ 51 w 60"/>
                <a:gd name="T67" fmla="*/ 49 h 73"/>
                <a:gd name="T68" fmla="*/ 44 w 60"/>
                <a:gd name="T69" fmla="*/ 40 h 73"/>
                <a:gd name="T70" fmla="*/ 40 w 60"/>
                <a:gd name="T71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3">
                  <a:moveTo>
                    <a:pt x="40" y="33"/>
                  </a:moveTo>
                  <a:cubicBezTo>
                    <a:pt x="40" y="31"/>
                    <a:pt x="31" y="28"/>
                    <a:pt x="32" y="26"/>
                  </a:cubicBezTo>
                  <a:cubicBezTo>
                    <a:pt x="33" y="23"/>
                    <a:pt x="38" y="25"/>
                    <a:pt x="38" y="22"/>
                  </a:cubicBezTo>
                  <a:cubicBezTo>
                    <a:pt x="38" y="20"/>
                    <a:pt x="36" y="20"/>
                    <a:pt x="35" y="16"/>
                  </a:cubicBezTo>
                  <a:cubicBezTo>
                    <a:pt x="35" y="12"/>
                    <a:pt x="31" y="13"/>
                    <a:pt x="30" y="15"/>
                  </a:cubicBezTo>
                  <a:cubicBezTo>
                    <a:pt x="28" y="16"/>
                    <a:pt x="23" y="13"/>
                    <a:pt x="23" y="11"/>
                  </a:cubicBezTo>
                  <a:cubicBezTo>
                    <a:pt x="23" y="8"/>
                    <a:pt x="19" y="7"/>
                    <a:pt x="19" y="5"/>
                  </a:cubicBezTo>
                  <a:cubicBezTo>
                    <a:pt x="19" y="4"/>
                    <a:pt x="17" y="2"/>
                    <a:pt x="16" y="1"/>
                  </a:cubicBezTo>
                  <a:cubicBezTo>
                    <a:pt x="15" y="1"/>
                    <a:pt x="13" y="1"/>
                    <a:pt x="13" y="1"/>
                  </a:cubicBezTo>
                  <a:cubicBezTo>
                    <a:pt x="12" y="0"/>
                    <a:pt x="11" y="4"/>
                    <a:pt x="12" y="5"/>
                  </a:cubicBezTo>
                  <a:cubicBezTo>
                    <a:pt x="13" y="6"/>
                    <a:pt x="14" y="12"/>
                    <a:pt x="11" y="11"/>
                  </a:cubicBezTo>
                  <a:cubicBezTo>
                    <a:pt x="9" y="11"/>
                    <a:pt x="9" y="7"/>
                    <a:pt x="7" y="7"/>
                  </a:cubicBezTo>
                  <a:cubicBezTo>
                    <a:pt x="7" y="7"/>
                    <a:pt x="3" y="12"/>
                    <a:pt x="3" y="14"/>
                  </a:cubicBezTo>
                  <a:cubicBezTo>
                    <a:pt x="3" y="15"/>
                    <a:pt x="1" y="16"/>
                    <a:pt x="0" y="16"/>
                  </a:cubicBezTo>
                  <a:cubicBezTo>
                    <a:pt x="1" y="17"/>
                    <a:pt x="2" y="18"/>
                    <a:pt x="2" y="18"/>
                  </a:cubicBezTo>
                  <a:cubicBezTo>
                    <a:pt x="3" y="19"/>
                    <a:pt x="1" y="22"/>
                    <a:pt x="2" y="24"/>
                  </a:cubicBezTo>
                  <a:cubicBezTo>
                    <a:pt x="4" y="27"/>
                    <a:pt x="7" y="23"/>
                    <a:pt x="8" y="26"/>
                  </a:cubicBezTo>
                  <a:cubicBezTo>
                    <a:pt x="9" y="30"/>
                    <a:pt x="7" y="31"/>
                    <a:pt x="7" y="35"/>
                  </a:cubicBezTo>
                  <a:cubicBezTo>
                    <a:pt x="7" y="38"/>
                    <a:pt x="5" y="38"/>
                    <a:pt x="5" y="41"/>
                  </a:cubicBezTo>
                  <a:cubicBezTo>
                    <a:pt x="6" y="44"/>
                    <a:pt x="10" y="40"/>
                    <a:pt x="12" y="38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9" y="39"/>
                    <a:pt x="23" y="38"/>
                    <a:pt x="23" y="37"/>
                  </a:cubicBezTo>
                  <a:cubicBezTo>
                    <a:pt x="24" y="35"/>
                    <a:pt x="29" y="34"/>
                    <a:pt x="31" y="36"/>
                  </a:cubicBezTo>
                  <a:cubicBezTo>
                    <a:pt x="33" y="38"/>
                    <a:pt x="34" y="41"/>
                    <a:pt x="37" y="42"/>
                  </a:cubicBezTo>
                  <a:cubicBezTo>
                    <a:pt x="39" y="43"/>
                    <a:pt x="35" y="51"/>
                    <a:pt x="38" y="52"/>
                  </a:cubicBezTo>
                  <a:cubicBezTo>
                    <a:pt x="40" y="52"/>
                    <a:pt x="43" y="56"/>
                    <a:pt x="43" y="60"/>
                  </a:cubicBezTo>
                  <a:cubicBezTo>
                    <a:pt x="43" y="64"/>
                    <a:pt x="45" y="66"/>
                    <a:pt x="42" y="69"/>
                  </a:cubicBezTo>
                  <a:cubicBezTo>
                    <a:pt x="44" y="70"/>
                    <a:pt x="46" y="70"/>
                    <a:pt x="45" y="72"/>
                  </a:cubicBezTo>
                  <a:cubicBezTo>
                    <a:pt x="45" y="73"/>
                    <a:pt x="48" y="72"/>
                    <a:pt x="48" y="70"/>
                  </a:cubicBezTo>
                  <a:cubicBezTo>
                    <a:pt x="48" y="67"/>
                    <a:pt x="52" y="67"/>
                    <a:pt x="53" y="68"/>
                  </a:cubicBezTo>
                  <a:cubicBezTo>
                    <a:pt x="55" y="68"/>
                    <a:pt x="57" y="68"/>
                    <a:pt x="59" y="67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60" y="60"/>
                    <a:pt x="59" y="57"/>
                    <a:pt x="58" y="55"/>
                  </a:cubicBezTo>
                  <a:cubicBezTo>
                    <a:pt x="56" y="54"/>
                    <a:pt x="52" y="52"/>
                    <a:pt x="51" y="49"/>
                  </a:cubicBezTo>
                  <a:cubicBezTo>
                    <a:pt x="50" y="46"/>
                    <a:pt x="45" y="43"/>
                    <a:pt x="44" y="40"/>
                  </a:cubicBezTo>
                  <a:cubicBezTo>
                    <a:pt x="43" y="38"/>
                    <a:pt x="40" y="35"/>
                    <a:pt x="40" y="33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9" name="Freeform 244">
              <a:extLst>
                <a:ext uri="{FF2B5EF4-FFF2-40B4-BE49-F238E27FC236}">
                  <a16:creationId xmlns:a16="http://schemas.microsoft.com/office/drawing/2014/main" id="{626D88C9-A6BE-40EA-81CB-912F4E00F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9635" y="4275245"/>
              <a:ext cx="148605" cy="299252"/>
            </a:xfrm>
            <a:custGeom>
              <a:avLst/>
              <a:gdLst>
                <a:gd name="T0" fmla="*/ 39 w 65"/>
                <a:gd name="T1" fmla="*/ 65 h 123"/>
                <a:gd name="T2" fmla="*/ 39 w 65"/>
                <a:gd name="T3" fmla="*/ 58 h 123"/>
                <a:gd name="T4" fmla="*/ 50 w 65"/>
                <a:gd name="T5" fmla="*/ 52 h 123"/>
                <a:gd name="T6" fmla="*/ 61 w 65"/>
                <a:gd name="T7" fmla="*/ 52 h 123"/>
                <a:gd name="T8" fmla="*/ 62 w 65"/>
                <a:gd name="T9" fmla="*/ 53 h 123"/>
                <a:gd name="T10" fmla="*/ 63 w 65"/>
                <a:gd name="T11" fmla="*/ 44 h 123"/>
                <a:gd name="T12" fmla="*/ 58 w 65"/>
                <a:gd name="T13" fmla="*/ 36 h 123"/>
                <a:gd name="T14" fmla="*/ 57 w 65"/>
                <a:gd name="T15" fmla="*/ 26 h 123"/>
                <a:gd name="T16" fmla="*/ 51 w 65"/>
                <a:gd name="T17" fmla="*/ 20 h 123"/>
                <a:gd name="T18" fmla="*/ 43 w 65"/>
                <a:gd name="T19" fmla="*/ 21 h 123"/>
                <a:gd name="T20" fmla="*/ 38 w 65"/>
                <a:gd name="T21" fmla="*/ 22 h 123"/>
                <a:gd name="T22" fmla="*/ 32 w 65"/>
                <a:gd name="T23" fmla="*/ 22 h 123"/>
                <a:gd name="T24" fmla="*/ 25 w 65"/>
                <a:gd name="T25" fmla="*/ 25 h 123"/>
                <a:gd name="T26" fmla="*/ 27 w 65"/>
                <a:gd name="T27" fmla="*/ 19 h 123"/>
                <a:gd name="T28" fmla="*/ 28 w 65"/>
                <a:gd name="T29" fmla="*/ 10 h 123"/>
                <a:gd name="T30" fmla="*/ 22 w 65"/>
                <a:gd name="T31" fmla="*/ 8 h 123"/>
                <a:gd name="T32" fmla="*/ 22 w 65"/>
                <a:gd name="T33" fmla="*/ 2 h 123"/>
                <a:gd name="T34" fmla="*/ 20 w 65"/>
                <a:gd name="T35" fmla="*/ 0 h 123"/>
                <a:gd name="T36" fmla="*/ 19 w 65"/>
                <a:gd name="T37" fmla="*/ 2 h 123"/>
                <a:gd name="T38" fmla="*/ 12 w 65"/>
                <a:gd name="T39" fmla="*/ 6 h 123"/>
                <a:gd name="T40" fmla="*/ 6 w 65"/>
                <a:gd name="T41" fmla="*/ 8 h 123"/>
                <a:gd name="T42" fmla="*/ 1 w 65"/>
                <a:gd name="T43" fmla="*/ 10 h 123"/>
                <a:gd name="T44" fmla="*/ 0 w 65"/>
                <a:gd name="T45" fmla="*/ 23 h 123"/>
                <a:gd name="T46" fmla="*/ 6 w 65"/>
                <a:gd name="T47" fmla="*/ 30 h 123"/>
                <a:gd name="T48" fmla="*/ 7 w 65"/>
                <a:gd name="T49" fmla="*/ 36 h 123"/>
                <a:gd name="T50" fmla="*/ 7 w 65"/>
                <a:gd name="T51" fmla="*/ 39 h 123"/>
                <a:gd name="T52" fmla="*/ 6 w 65"/>
                <a:gd name="T53" fmla="*/ 45 h 123"/>
                <a:gd name="T54" fmla="*/ 8 w 65"/>
                <a:gd name="T55" fmla="*/ 54 h 123"/>
                <a:gd name="T56" fmla="*/ 12 w 65"/>
                <a:gd name="T57" fmla="*/ 64 h 123"/>
                <a:gd name="T58" fmla="*/ 14 w 65"/>
                <a:gd name="T59" fmla="*/ 70 h 123"/>
                <a:gd name="T60" fmla="*/ 7 w 65"/>
                <a:gd name="T61" fmla="*/ 83 h 123"/>
                <a:gd name="T62" fmla="*/ 5 w 65"/>
                <a:gd name="T63" fmla="*/ 95 h 123"/>
                <a:gd name="T64" fmla="*/ 5 w 65"/>
                <a:gd name="T65" fmla="*/ 102 h 123"/>
                <a:gd name="T66" fmla="*/ 16 w 65"/>
                <a:gd name="T67" fmla="*/ 112 h 123"/>
                <a:gd name="T68" fmla="*/ 18 w 65"/>
                <a:gd name="T69" fmla="*/ 116 h 123"/>
                <a:gd name="T70" fmla="*/ 23 w 65"/>
                <a:gd name="T71" fmla="*/ 116 h 123"/>
                <a:gd name="T72" fmla="*/ 27 w 65"/>
                <a:gd name="T73" fmla="*/ 121 h 123"/>
                <a:gd name="T74" fmla="*/ 33 w 65"/>
                <a:gd name="T75" fmla="*/ 122 h 123"/>
                <a:gd name="T76" fmla="*/ 36 w 65"/>
                <a:gd name="T77" fmla="*/ 119 h 123"/>
                <a:gd name="T78" fmla="*/ 27 w 65"/>
                <a:gd name="T79" fmla="*/ 113 h 123"/>
                <a:gd name="T80" fmla="*/ 21 w 65"/>
                <a:gd name="T81" fmla="*/ 104 h 123"/>
                <a:gd name="T82" fmla="*/ 18 w 65"/>
                <a:gd name="T83" fmla="*/ 97 h 123"/>
                <a:gd name="T84" fmla="*/ 13 w 65"/>
                <a:gd name="T85" fmla="*/ 93 h 123"/>
                <a:gd name="T86" fmla="*/ 14 w 65"/>
                <a:gd name="T87" fmla="*/ 80 h 123"/>
                <a:gd name="T88" fmla="*/ 18 w 65"/>
                <a:gd name="T89" fmla="*/ 64 h 123"/>
                <a:gd name="T90" fmla="*/ 25 w 65"/>
                <a:gd name="T91" fmla="*/ 62 h 123"/>
                <a:gd name="T92" fmla="*/ 31 w 65"/>
                <a:gd name="T93" fmla="*/ 66 h 123"/>
                <a:gd name="T94" fmla="*/ 40 w 65"/>
                <a:gd name="T95" fmla="*/ 71 h 123"/>
                <a:gd name="T96" fmla="*/ 40 w 65"/>
                <a:gd name="T97" fmla="*/ 71 h 123"/>
                <a:gd name="T98" fmla="*/ 40 w 65"/>
                <a:gd name="T99" fmla="*/ 71 h 123"/>
                <a:gd name="T100" fmla="*/ 39 w 65"/>
                <a:gd name="T101" fmla="*/ 6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" h="123">
                  <a:moveTo>
                    <a:pt x="39" y="65"/>
                  </a:moveTo>
                  <a:cubicBezTo>
                    <a:pt x="39" y="61"/>
                    <a:pt x="36" y="61"/>
                    <a:pt x="39" y="58"/>
                  </a:cubicBezTo>
                  <a:cubicBezTo>
                    <a:pt x="42" y="54"/>
                    <a:pt x="47" y="51"/>
                    <a:pt x="50" y="52"/>
                  </a:cubicBezTo>
                  <a:cubicBezTo>
                    <a:pt x="53" y="53"/>
                    <a:pt x="59" y="50"/>
                    <a:pt x="61" y="52"/>
                  </a:cubicBezTo>
                  <a:cubicBezTo>
                    <a:pt x="61" y="53"/>
                    <a:pt x="62" y="53"/>
                    <a:pt x="62" y="53"/>
                  </a:cubicBezTo>
                  <a:cubicBezTo>
                    <a:pt x="65" y="50"/>
                    <a:pt x="63" y="48"/>
                    <a:pt x="63" y="44"/>
                  </a:cubicBezTo>
                  <a:cubicBezTo>
                    <a:pt x="63" y="40"/>
                    <a:pt x="60" y="36"/>
                    <a:pt x="58" y="36"/>
                  </a:cubicBezTo>
                  <a:cubicBezTo>
                    <a:pt x="55" y="35"/>
                    <a:pt x="59" y="27"/>
                    <a:pt x="57" y="26"/>
                  </a:cubicBezTo>
                  <a:cubicBezTo>
                    <a:pt x="54" y="25"/>
                    <a:pt x="53" y="22"/>
                    <a:pt x="51" y="20"/>
                  </a:cubicBezTo>
                  <a:cubicBezTo>
                    <a:pt x="49" y="18"/>
                    <a:pt x="44" y="19"/>
                    <a:pt x="43" y="21"/>
                  </a:cubicBezTo>
                  <a:cubicBezTo>
                    <a:pt x="43" y="22"/>
                    <a:pt x="39" y="23"/>
                    <a:pt x="38" y="22"/>
                  </a:cubicBezTo>
                  <a:cubicBezTo>
                    <a:pt x="37" y="21"/>
                    <a:pt x="35" y="20"/>
                    <a:pt x="32" y="22"/>
                  </a:cubicBezTo>
                  <a:cubicBezTo>
                    <a:pt x="30" y="24"/>
                    <a:pt x="26" y="28"/>
                    <a:pt x="25" y="25"/>
                  </a:cubicBezTo>
                  <a:cubicBezTo>
                    <a:pt x="25" y="22"/>
                    <a:pt x="27" y="22"/>
                    <a:pt x="27" y="19"/>
                  </a:cubicBezTo>
                  <a:cubicBezTo>
                    <a:pt x="27" y="15"/>
                    <a:pt x="29" y="14"/>
                    <a:pt x="28" y="10"/>
                  </a:cubicBezTo>
                  <a:cubicBezTo>
                    <a:pt x="27" y="7"/>
                    <a:pt x="24" y="11"/>
                    <a:pt x="22" y="8"/>
                  </a:cubicBezTo>
                  <a:cubicBezTo>
                    <a:pt x="21" y="6"/>
                    <a:pt x="23" y="3"/>
                    <a:pt x="22" y="2"/>
                  </a:cubicBezTo>
                  <a:cubicBezTo>
                    <a:pt x="22" y="2"/>
                    <a:pt x="21" y="1"/>
                    <a:pt x="20" y="0"/>
                  </a:cubicBezTo>
                  <a:cubicBezTo>
                    <a:pt x="20" y="1"/>
                    <a:pt x="19" y="1"/>
                    <a:pt x="19" y="2"/>
                  </a:cubicBezTo>
                  <a:cubicBezTo>
                    <a:pt x="18" y="3"/>
                    <a:pt x="13" y="4"/>
                    <a:pt x="12" y="6"/>
                  </a:cubicBezTo>
                  <a:cubicBezTo>
                    <a:pt x="10" y="8"/>
                    <a:pt x="7" y="8"/>
                    <a:pt x="6" y="8"/>
                  </a:cubicBezTo>
                  <a:cubicBezTo>
                    <a:pt x="5" y="8"/>
                    <a:pt x="1" y="8"/>
                    <a:pt x="1" y="10"/>
                  </a:cubicBezTo>
                  <a:cubicBezTo>
                    <a:pt x="1" y="12"/>
                    <a:pt x="0" y="21"/>
                    <a:pt x="0" y="23"/>
                  </a:cubicBezTo>
                  <a:cubicBezTo>
                    <a:pt x="0" y="24"/>
                    <a:pt x="4" y="30"/>
                    <a:pt x="6" y="30"/>
                  </a:cubicBezTo>
                  <a:cubicBezTo>
                    <a:pt x="7" y="31"/>
                    <a:pt x="5" y="35"/>
                    <a:pt x="7" y="36"/>
                  </a:cubicBezTo>
                  <a:cubicBezTo>
                    <a:pt x="9" y="37"/>
                    <a:pt x="8" y="40"/>
                    <a:pt x="7" y="39"/>
                  </a:cubicBezTo>
                  <a:cubicBezTo>
                    <a:pt x="6" y="39"/>
                    <a:pt x="7" y="44"/>
                    <a:pt x="6" y="45"/>
                  </a:cubicBezTo>
                  <a:cubicBezTo>
                    <a:pt x="4" y="47"/>
                    <a:pt x="5" y="51"/>
                    <a:pt x="8" y="54"/>
                  </a:cubicBezTo>
                  <a:cubicBezTo>
                    <a:pt x="12" y="57"/>
                    <a:pt x="12" y="61"/>
                    <a:pt x="12" y="64"/>
                  </a:cubicBezTo>
                  <a:cubicBezTo>
                    <a:pt x="12" y="66"/>
                    <a:pt x="14" y="66"/>
                    <a:pt x="14" y="70"/>
                  </a:cubicBezTo>
                  <a:cubicBezTo>
                    <a:pt x="14" y="70"/>
                    <a:pt x="10" y="83"/>
                    <a:pt x="7" y="83"/>
                  </a:cubicBezTo>
                  <a:cubicBezTo>
                    <a:pt x="7" y="86"/>
                    <a:pt x="6" y="92"/>
                    <a:pt x="5" y="95"/>
                  </a:cubicBezTo>
                  <a:cubicBezTo>
                    <a:pt x="4" y="98"/>
                    <a:pt x="3" y="102"/>
                    <a:pt x="5" y="102"/>
                  </a:cubicBezTo>
                  <a:cubicBezTo>
                    <a:pt x="8" y="102"/>
                    <a:pt x="12" y="107"/>
                    <a:pt x="16" y="112"/>
                  </a:cubicBezTo>
                  <a:cubicBezTo>
                    <a:pt x="17" y="113"/>
                    <a:pt x="18" y="115"/>
                    <a:pt x="18" y="116"/>
                  </a:cubicBezTo>
                  <a:cubicBezTo>
                    <a:pt x="20" y="116"/>
                    <a:pt x="22" y="116"/>
                    <a:pt x="23" y="116"/>
                  </a:cubicBezTo>
                  <a:cubicBezTo>
                    <a:pt x="26" y="117"/>
                    <a:pt x="27" y="120"/>
                    <a:pt x="27" y="121"/>
                  </a:cubicBezTo>
                  <a:cubicBezTo>
                    <a:pt x="27" y="123"/>
                    <a:pt x="32" y="122"/>
                    <a:pt x="33" y="122"/>
                  </a:cubicBezTo>
                  <a:cubicBezTo>
                    <a:pt x="34" y="122"/>
                    <a:pt x="33" y="120"/>
                    <a:pt x="36" y="119"/>
                  </a:cubicBezTo>
                  <a:cubicBezTo>
                    <a:pt x="34" y="116"/>
                    <a:pt x="30" y="114"/>
                    <a:pt x="27" y="113"/>
                  </a:cubicBezTo>
                  <a:cubicBezTo>
                    <a:pt x="23" y="113"/>
                    <a:pt x="21" y="107"/>
                    <a:pt x="21" y="104"/>
                  </a:cubicBezTo>
                  <a:cubicBezTo>
                    <a:pt x="21" y="101"/>
                    <a:pt x="18" y="99"/>
                    <a:pt x="18" y="97"/>
                  </a:cubicBezTo>
                  <a:cubicBezTo>
                    <a:pt x="18" y="94"/>
                    <a:pt x="16" y="94"/>
                    <a:pt x="13" y="93"/>
                  </a:cubicBezTo>
                  <a:cubicBezTo>
                    <a:pt x="10" y="92"/>
                    <a:pt x="14" y="83"/>
                    <a:pt x="14" y="80"/>
                  </a:cubicBezTo>
                  <a:cubicBezTo>
                    <a:pt x="14" y="77"/>
                    <a:pt x="20" y="67"/>
                    <a:pt x="18" y="64"/>
                  </a:cubicBezTo>
                  <a:cubicBezTo>
                    <a:pt x="17" y="61"/>
                    <a:pt x="24" y="58"/>
                    <a:pt x="25" y="62"/>
                  </a:cubicBezTo>
                  <a:cubicBezTo>
                    <a:pt x="26" y="65"/>
                    <a:pt x="26" y="67"/>
                    <a:pt x="31" y="66"/>
                  </a:cubicBezTo>
                  <a:cubicBezTo>
                    <a:pt x="36" y="66"/>
                    <a:pt x="36" y="70"/>
                    <a:pt x="40" y="71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68"/>
                    <a:pt x="39" y="68"/>
                    <a:pt x="39" y="65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0" name="Freeform 268">
              <a:extLst>
                <a:ext uri="{FF2B5EF4-FFF2-40B4-BE49-F238E27FC236}">
                  <a16:creationId xmlns:a16="http://schemas.microsoft.com/office/drawing/2014/main" id="{E156417D-5846-4399-A38C-CA2AE7484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163" y="4026516"/>
              <a:ext cx="388939" cy="332287"/>
            </a:xfrm>
            <a:custGeom>
              <a:avLst/>
              <a:gdLst>
                <a:gd name="T0" fmla="*/ 102 w 170"/>
                <a:gd name="T1" fmla="*/ 29 h 136"/>
                <a:gd name="T2" fmla="*/ 87 w 170"/>
                <a:gd name="T3" fmla="*/ 27 h 136"/>
                <a:gd name="T4" fmla="*/ 78 w 170"/>
                <a:gd name="T5" fmla="*/ 24 h 136"/>
                <a:gd name="T6" fmla="*/ 59 w 170"/>
                <a:gd name="T7" fmla="*/ 10 h 136"/>
                <a:gd name="T8" fmla="*/ 43 w 170"/>
                <a:gd name="T9" fmla="*/ 0 h 136"/>
                <a:gd name="T10" fmla="*/ 36 w 170"/>
                <a:gd name="T11" fmla="*/ 0 h 136"/>
                <a:gd name="T12" fmla="*/ 28 w 170"/>
                <a:gd name="T13" fmla="*/ 3 h 136"/>
                <a:gd name="T14" fmla="*/ 20 w 170"/>
                <a:gd name="T15" fmla="*/ 8 h 136"/>
                <a:gd name="T16" fmla="*/ 26 w 170"/>
                <a:gd name="T17" fmla="*/ 15 h 136"/>
                <a:gd name="T18" fmla="*/ 21 w 170"/>
                <a:gd name="T19" fmla="*/ 19 h 136"/>
                <a:gd name="T20" fmla="*/ 16 w 170"/>
                <a:gd name="T21" fmla="*/ 21 h 136"/>
                <a:gd name="T22" fmla="*/ 10 w 170"/>
                <a:gd name="T23" fmla="*/ 26 h 136"/>
                <a:gd name="T24" fmla="*/ 2 w 170"/>
                <a:gd name="T25" fmla="*/ 22 h 136"/>
                <a:gd name="T26" fmla="*/ 1 w 170"/>
                <a:gd name="T27" fmla="*/ 25 h 136"/>
                <a:gd name="T28" fmla="*/ 1 w 170"/>
                <a:gd name="T29" fmla="*/ 27 h 136"/>
                <a:gd name="T30" fmla="*/ 2 w 170"/>
                <a:gd name="T31" fmla="*/ 36 h 136"/>
                <a:gd name="T32" fmla="*/ 8 w 170"/>
                <a:gd name="T33" fmla="*/ 44 h 136"/>
                <a:gd name="T34" fmla="*/ 20 w 170"/>
                <a:gd name="T35" fmla="*/ 62 h 136"/>
                <a:gd name="T36" fmla="*/ 26 w 170"/>
                <a:gd name="T37" fmla="*/ 71 h 136"/>
                <a:gd name="T38" fmla="*/ 33 w 170"/>
                <a:gd name="T39" fmla="*/ 80 h 136"/>
                <a:gd name="T40" fmla="*/ 36 w 170"/>
                <a:gd name="T41" fmla="*/ 89 h 136"/>
                <a:gd name="T42" fmla="*/ 42 w 170"/>
                <a:gd name="T43" fmla="*/ 102 h 136"/>
                <a:gd name="T44" fmla="*/ 51 w 170"/>
                <a:gd name="T45" fmla="*/ 113 h 136"/>
                <a:gd name="T46" fmla="*/ 59 w 170"/>
                <a:gd name="T47" fmla="*/ 125 h 136"/>
                <a:gd name="T48" fmla="*/ 61 w 170"/>
                <a:gd name="T49" fmla="*/ 131 h 136"/>
                <a:gd name="T50" fmla="*/ 64 w 170"/>
                <a:gd name="T51" fmla="*/ 136 h 136"/>
                <a:gd name="T52" fmla="*/ 68 w 170"/>
                <a:gd name="T53" fmla="*/ 134 h 136"/>
                <a:gd name="T54" fmla="*/ 68 w 170"/>
                <a:gd name="T55" fmla="*/ 130 h 136"/>
                <a:gd name="T56" fmla="*/ 71 w 170"/>
                <a:gd name="T57" fmla="*/ 127 h 136"/>
                <a:gd name="T58" fmla="*/ 77 w 170"/>
                <a:gd name="T59" fmla="*/ 128 h 136"/>
                <a:gd name="T60" fmla="*/ 87 w 170"/>
                <a:gd name="T61" fmla="*/ 129 h 136"/>
                <a:gd name="T62" fmla="*/ 98 w 170"/>
                <a:gd name="T63" fmla="*/ 130 h 136"/>
                <a:gd name="T64" fmla="*/ 104 w 170"/>
                <a:gd name="T65" fmla="*/ 128 h 136"/>
                <a:gd name="T66" fmla="*/ 116 w 170"/>
                <a:gd name="T67" fmla="*/ 117 h 136"/>
                <a:gd name="T68" fmla="*/ 132 w 170"/>
                <a:gd name="T69" fmla="*/ 117 h 136"/>
                <a:gd name="T70" fmla="*/ 164 w 170"/>
                <a:gd name="T71" fmla="*/ 106 h 136"/>
                <a:gd name="T72" fmla="*/ 170 w 170"/>
                <a:gd name="T73" fmla="*/ 89 h 136"/>
                <a:gd name="T74" fmla="*/ 166 w 170"/>
                <a:gd name="T75" fmla="*/ 83 h 136"/>
                <a:gd name="T76" fmla="*/ 145 w 170"/>
                <a:gd name="T77" fmla="*/ 81 h 136"/>
                <a:gd name="T78" fmla="*/ 139 w 170"/>
                <a:gd name="T79" fmla="*/ 73 h 136"/>
                <a:gd name="T80" fmla="*/ 136 w 170"/>
                <a:gd name="T81" fmla="*/ 67 h 136"/>
                <a:gd name="T82" fmla="*/ 129 w 170"/>
                <a:gd name="T83" fmla="*/ 63 h 136"/>
                <a:gd name="T84" fmla="*/ 125 w 170"/>
                <a:gd name="T85" fmla="*/ 54 h 136"/>
                <a:gd name="T86" fmla="*/ 121 w 170"/>
                <a:gd name="T87" fmla="*/ 45 h 136"/>
                <a:gd name="T88" fmla="*/ 113 w 170"/>
                <a:gd name="T89" fmla="*/ 36 h 136"/>
                <a:gd name="T90" fmla="*/ 112 w 170"/>
                <a:gd name="T91" fmla="*/ 32 h 136"/>
                <a:gd name="T92" fmla="*/ 106 w 170"/>
                <a:gd name="T93" fmla="*/ 32 h 136"/>
                <a:gd name="T94" fmla="*/ 102 w 170"/>
                <a:gd name="T95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0" h="136">
                  <a:moveTo>
                    <a:pt x="102" y="29"/>
                  </a:moveTo>
                  <a:cubicBezTo>
                    <a:pt x="102" y="29"/>
                    <a:pt x="89" y="27"/>
                    <a:pt x="87" y="27"/>
                  </a:cubicBezTo>
                  <a:cubicBezTo>
                    <a:pt x="86" y="27"/>
                    <a:pt x="81" y="26"/>
                    <a:pt x="78" y="24"/>
                  </a:cubicBezTo>
                  <a:cubicBezTo>
                    <a:pt x="75" y="21"/>
                    <a:pt x="61" y="11"/>
                    <a:pt x="59" y="10"/>
                  </a:cubicBezTo>
                  <a:cubicBezTo>
                    <a:pt x="56" y="8"/>
                    <a:pt x="46" y="1"/>
                    <a:pt x="43" y="0"/>
                  </a:cubicBezTo>
                  <a:cubicBezTo>
                    <a:pt x="40" y="0"/>
                    <a:pt x="40" y="0"/>
                    <a:pt x="36" y="0"/>
                  </a:cubicBezTo>
                  <a:cubicBezTo>
                    <a:pt x="33" y="0"/>
                    <a:pt x="34" y="3"/>
                    <a:pt x="28" y="3"/>
                  </a:cubicBezTo>
                  <a:cubicBezTo>
                    <a:pt x="21" y="3"/>
                    <a:pt x="18" y="7"/>
                    <a:pt x="20" y="8"/>
                  </a:cubicBezTo>
                  <a:cubicBezTo>
                    <a:pt x="22" y="9"/>
                    <a:pt x="28" y="14"/>
                    <a:pt x="26" y="15"/>
                  </a:cubicBezTo>
                  <a:cubicBezTo>
                    <a:pt x="24" y="16"/>
                    <a:pt x="24" y="19"/>
                    <a:pt x="21" y="19"/>
                  </a:cubicBezTo>
                  <a:cubicBezTo>
                    <a:pt x="19" y="19"/>
                    <a:pt x="16" y="19"/>
                    <a:pt x="16" y="21"/>
                  </a:cubicBezTo>
                  <a:cubicBezTo>
                    <a:pt x="16" y="23"/>
                    <a:pt x="13" y="26"/>
                    <a:pt x="10" y="26"/>
                  </a:cubicBezTo>
                  <a:cubicBezTo>
                    <a:pt x="8" y="26"/>
                    <a:pt x="4" y="24"/>
                    <a:pt x="2" y="2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8"/>
                    <a:pt x="0" y="35"/>
                    <a:pt x="2" y="36"/>
                  </a:cubicBezTo>
                  <a:cubicBezTo>
                    <a:pt x="4" y="37"/>
                    <a:pt x="5" y="40"/>
                    <a:pt x="8" y="44"/>
                  </a:cubicBezTo>
                  <a:cubicBezTo>
                    <a:pt x="12" y="48"/>
                    <a:pt x="20" y="59"/>
                    <a:pt x="20" y="62"/>
                  </a:cubicBezTo>
                  <a:cubicBezTo>
                    <a:pt x="20" y="65"/>
                    <a:pt x="21" y="68"/>
                    <a:pt x="26" y="71"/>
                  </a:cubicBezTo>
                  <a:cubicBezTo>
                    <a:pt x="31" y="74"/>
                    <a:pt x="31" y="78"/>
                    <a:pt x="33" y="80"/>
                  </a:cubicBezTo>
                  <a:cubicBezTo>
                    <a:pt x="36" y="82"/>
                    <a:pt x="35" y="84"/>
                    <a:pt x="36" y="89"/>
                  </a:cubicBezTo>
                  <a:cubicBezTo>
                    <a:pt x="36" y="94"/>
                    <a:pt x="38" y="100"/>
                    <a:pt x="42" y="102"/>
                  </a:cubicBezTo>
                  <a:cubicBezTo>
                    <a:pt x="46" y="105"/>
                    <a:pt x="49" y="108"/>
                    <a:pt x="51" y="113"/>
                  </a:cubicBezTo>
                  <a:cubicBezTo>
                    <a:pt x="53" y="118"/>
                    <a:pt x="56" y="122"/>
                    <a:pt x="59" y="125"/>
                  </a:cubicBezTo>
                  <a:cubicBezTo>
                    <a:pt x="61" y="128"/>
                    <a:pt x="60" y="129"/>
                    <a:pt x="61" y="131"/>
                  </a:cubicBezTo>
                  <a:cubicBezTo>
                    <a:pt x="62" y="132"/>
                    <a:pt x="63" y="134"/>
                    <a:pt x="64" y="136"/>
                  </a:cubicBezTo>
                  <a:cubicBezTo>
                    <a:pt x="66" y="135"/>
                    <a:pt x="68" y="134"/>
                    <a:pt x="68" y="134"/>
                  </a:cubicBezTo>
                  <a:cubicBezTo>
                    <a:pt x="68" y="133"/>
                    <a:pt x="67" y="131"/>
                    <a:pt x="68" y="130"/>
                  </a:cubicBezTo>
                  <a:cubicBezTo>
                    <a:pt x="68" y="129"/>
                    <a:pt x="70" y="127"/>
                    <a:pt x="71" y="127"/>
                  </a:cubicBezTo>
                  <a:cubicBezTo>
                    <a:pt x="72" y="126"/>
                    <a:pt x="74" y="128"/>
                    <a:pt x="77" y="128"/>
                  </a:cubicBezTo>
                  <a:cubicBezTo>
                    <a:pt x="80" y="127"/>
                    <a:pt x="86" y="128"/>
                    <a:pt x="87" y="129"/>
                  </a:cubicBezTo>
                  <a:cubicBezTo>
                    <a:pt x="88" y="129"/>
                    <a:pt x="96" y="129"/>
                    <a:pt x="98" y="130"/>
                  </a:cubicBezTo>
                  <a:cubicBezTo>
                    <a:pt x="100" y="132"/>
                    <a:pt x="102" y="131"/>
                    <a:pt x="104" y="128"/>
                  </a:cubicBezTo>
                  <a:cubicBezTo>
                    <a:pt x="105" y="125"/>
                    <a:pt x="115" y="118"/>
                    <a:pt x="116" y="117"/>
                  </a:cubicBezTo>
                  <a:cubicBezTo>
                    <a:pt x="117" y="117"/>
                    <a:pt x="128" y="117"/>
                    <a:pt x="132" y="117"/>
                  </a:cubicBezTo>
                  <a:cubicBezTo>
                    <a:pt x="136" y="116"/>
                    <a:pt x="163" y="107"/>
                    <a:pt x="164" y="106"/>
                  </a:cubicBezTo>
                  <a:cubicBezTo>
                    <a:pt x="165" y="105"/>
                    <a:pt x="170" y="91"/>
                    <a:pt x="170" y="89"/>
                  </a:cubicBezTo>
                  <a:cubicBezTo>
                    <a:pt x="170" y="88"/>
                    <a:pt x="168" y="83"/>
                    <a:pt x="166" y="83"/>
                  </a:cubicBezTo>
                  <a:cubicBezTo>
                    <a:pt x="164" y="84"/>
                    <a:pt x="147" y="82"/>
                    <a:pt x="145" y="81"/>
                  </a:cubicBezTo>
                  <a:cubicBezTo>
                    <a:pt x="145" y="81"/>
                    <a:pt x="140" y="77"/>
                    <a:pt x="139" y="73"/>
                  </a:cubicBezTo>
                  <a:cubicBezTo>
                    <a:pt x="138" y="72"/>
                    <a:pt x="137" y="69"/>
                    <a:pt x="136" y="67"/>
                  </a:cubicBezTo>
                  <a:cubicBezTo>
                    <a:pt x="134" y="68"/>
                    <a:pt x="131" y="67"/>
                    <a:pt x="129" y="63"/>
                  </a:cubicBezTo>
                  <a:cubicBezTo>
                    <a:pt x="128" y="62"/>
                    <a:pt x="124" y="56"/>
                    <a:pt x="125" y="54"/>
                  </a:cubicBezTo>
                  <a:cubicBezTo>
                    <a:pt x="127" y="52"/>
                    <a:pt x="124" y="48"/>
                    <a:pt x="121" y="45"/>
                  </a:cubicBezTo>
                  <a:cubicBezTo>
                    <a:pt x="119" y="43"/>
                    <a:pt x="114" y="39"/>
                    <a:pt x="113" y="36"/>
                  </a:cubicBezTo>
                  <a:cubicBezTo>
                    <a:pt x="113" y="35"/>
                    <a:pt x="113" y="34"/>
                    <a:pt x="112" y="32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2" y="29"/>
                  </a:ln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1" name="Freeform 269">
              <a:extLst>
                <a:ext uri="{FF2B5EF4-FFF2-40B4-BE49-F238E27FC236}">
                  <a16:creationId xmlns:a16="http://schemas.microsoft.com/office/drawing/2014/main" id="{664E990F-D920-43F7-85BF-F17BF7A98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2221" y="4180030"/>
              <a:ext cx="146769" cy="174888"/>
            </a:xfrm>
            <a:custGeom>
              <a:avLst/>
              <a:gdLst>
                <a:gd name="T0" fmla="*/ 32 w 64"/>
                <a:gd name="T1" fmla="*/ 1 h 72"/>
                <a:gd name="T2" fmla="*/ 32 w 64"/>
                <a:gd name="T3" fmla="*/ 7 h 72"/>
                <a:gd name="T4" fmla="*/ 27 w 64"/>
                <a:gd name="T5" fmla="*/ 14 h 72"/>
                <a:gd name="T6" fmla="*/ 24 w 64"/>
                <a:gd name="T7" fmla="*/ 20 h 72"/>
                <a:gd name="T8" fmla="*/ 26 w 64"/>
                <a:gd name="T9" fmla="*/ 20 h 72"/>
                <a:gd name="T10" fmla="*/ 30 w 64"/>
                <a:gd name="T11" fmla="*/ 26 h 72"/>
                <a:gd name="T12" fmla="*/ 24 w 64"/>
                <a:gd name="T13" fmla="*/ 43 h 72"/>
                <a:gd name="T14" fmla="*/ 0 w 64"/>
                <a:gd name="T15" fmla="*/ 51 h 72"/>
                <a:gd name="T16" fmla="*/ 10 w 64"/>
                <a:gd name="T17" fmla="*/ 72 h 72"/>
                <a:gd name="T18" fmla="*/ 12 w 64"/>
                <a:gd name="T19" fmla="*/ 71 h 72"/>
                <a:gd name="T20" fmla="*/ 25 w 64"/>
                <a:gd name="T21" fmla="*/ 68 h 72"/>
                <a:gd name="T22" fmla="*/ 28 w 64"/>
                <a:gd name="T23" fmla="*/ 62 h 72"/>
                <a:gd name="T24" fmla="*/ 37 w 64"/>
                <a:gd name="T25" fmla="*/ 61 h 72"/>
                <a:gd name="T26" fmla="*/ 42 w 64"/>
                <a:gd name="T27" fmla="*/ 53 h 72"/>
                <a:gd name="T28" fmla="*/ 47 w 64"/>
                <a:gd name="T29" fmla="*/ 51 h 72"/>
                <a:gd name="T30" fmla="*/ 50 w 64"/>
                <a:gd name="T31" fmla="*/ 40 h 72"/>
                <a:gd name="T32" fmla="*/ 56 w 64"/>
                <a:gd name="T33" fmla="*/ 35 h 72"/>
                <a:gd name="T34" fmla="*/ 63 w 64"/>
                <a:gd name="T35" fmla="*/ 26 h 72"/>
                <a:gd name="T36" fmla="*/ 62 w 64"/>
                <a:gd name="T37" fmla="*/ 22 h 72"/>
                <a:gd name="T38" fmla="*/ 55 w 64"/>
                <a:gd name="T39" fmla="*/ 13 h 72"/>
                <a:gd name="T40" fmla="*/ 42 w 64"/>
                <a:gd name="T41" fmla="*/ 8 h 72"/>
                <a:gd name="T42" fmla="*/ 38 w 64"/>
                <a:gd name="T43" fmla="*/ 0 h 72"/>
                <a:gd name="T44" fmla="*/ 35 w 64"/>
                <a:gd name="T45" fmla="*/ 1 h 72"/>
                <a:gd name="T46" fmla="*/ 32 w 64"/>
                <a:gd name="T47" fmla="*/ 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72">
                  <a:moveTo>
                    <a:pt x="32" y="1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5" y="21"/>
                    <a:pt x="26" y="20"/>
                  </a:cubicBezTo>
                  <a:cubicBezTo>
                    <a:pt x="28" y="20"/>
                    <a:pt x="30" y="25"/>
                    <a:pt x="30" y="26"/>
                  </a:cubicBezTo>
                  <a:cubicBezTo>
                    <a:pt x="30" y="28"/>
                    <a:pt x="25" y="42"/>
                    <a:pt x="24" y="43"/>
                  </a:cubicBezTo>
                  <a:cubicBezTo>
                    <a:pt x="23" y="44"/>
                    <a:pt x="9" y="48"/>
                    <a:pt x="0" y="51"/>
                  </a:cubicBezTo>
                  <a:cubicBezTo>
                    <a:pt x="2" y="56"/>
                    <a:pt x="6" y="64"/>
                    <a:pt x="10" y="72"/>
                  </a:cubicBezTo>
                  <a:cubicBezTo>
                    <a:pt x="10" y="71"/>
                    <a:pt x="11" y="71"/>
                    <a:pt x="12" y="71"/>
                  </a:cubicBezTo>
                  <a:cubicBezTo>
                    <a:pt x="16" y="68"/>
                    <a:pt x="21" y="69"/>
                    <a:pt x="25" y="68"/>
                  </a:cubicBezTo>
                  <a:cubicBezTo>
                    <a:pt x="28" y="67"/>
                    <a:pt x="25" y="65"/>
                    <a:pt x="28" y="62"/>
                  </a:cubicBezTo>
                  <a:cubicBezTo>
                    <a:pt x="31" y="60"/>
                    <a:pt x="35" y="61"/>
                    <a:pt x="37" y="61"/>
                  </a:cubicBezTo>
                  <a:cubicBezTo>
                    <a:pt x="38" y="60"/>
                    <a:pt x="39" y="54"/>
                    <a:pt x="42" y="53"/>
                  </a:cubicBezTo>
                  <a:cubicBezTo>
                    <a:pt x="44" y="52"/>
                    <a:pt x="47" y="53"/>
                    <a:pt x="47" y="51"/>
                  </a:cubicBezTo>
                  <a:cubicBezTo>
                    <a:pt x="47" y="48"/>
                    <a:pt x="47" y="40"/>
                    <a:pt x="50" y="40"/>
                  </a:cubicBezTo>
                  <a:cubicBezTo>
                    <a:pt x="52" y="39"/>
                    <a:pt x="56" y="37"/>
                    <a:pt x="56" y="35"/>
                  </a:cubicBezTo>
                  <a:cubicBezTo>
                    <a:pt x="56" y="34"/>
                    <a:pt x="61" y="29"/>
                    <a:pt x="63" y="26"/>
                  </a:cubicBezTo>
                  <a:cubicBezTo>
                    <a:pt x="64" y="23"/>
                    <a:pt x="64" y="22"/>
                    <a:pt x="62" y="22"/>
                  </a:cubicBezTo>
                  <a:cubicBezTo>
                    <a:pt x="60" y="21"/>
                    <a:pt x="56" y="15"/>
                    <a:pt x="55" y="13"/>
                  </a:cubicBezTo>
                  <a:cubicBezTo>
                    <a:pt x="54" y="11"/>
                    <a:pt x="48" y="12"/>
                    <a:pt x="42" y="8"/>
                  </a:cubicBezTo>
                  <a:cubicBezTo>
                    <a:pt x="40" y="6"/>
                    <a:pt x="38" y="3"/>
                    <a:pt x="38" y="0"/>
                  </a:cubicBezTo>
                  <a:cubicBezTo>
                    <a:pt x="35" y="1"/>
                    <a:pt x="35" y="1"/>
                    <a:pt x="35" y="1"/>
                  </a:cubicBezTo>
                  <a:lnTo>
                    <a:pt x="32" y="1"/>
                  </a:ln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2" name="Freeform 270">
              <a:extLst>
                <a:ext uri="{FF2B5EF4-FFF2-40B4-BE49-F238E27FC236}">
                  <a16:creationId xmlns:a16="http://schemas.microsoft.com/office/drawing/2014/main" id="{0401C95E-A190-46D8-8008-5D9880439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6536" y="4158652"/>
              <a:ext cx="22016" cy="33033"/>
            </a:xfrm>
            <a:custGeom>
              <a:avLst/>
              <a:gdLst>
                <a:gd name="T0" fmla="*/ 7 w 10"/>
                <a:gd name="T1" fmla="*/ 13 h 14"/>
                <a:gd name="T2" fmla="*/ 7 w 10"/>
                <a:gd name="T3" fmla="*/ 11 h 14"/>
                <a:gd name="T4" fmla="*/ 6 w 10"/>
                <a:gd name="T5" fmla="*/ 1 h 14"/>
                <a:gd name="T6" fmla="*/ 1 w 10"/>
                <a:gd name="T7" fmla="*/ 9 h 14"/>
                <a:gd name="T8" fmla="*/ 0 w 10"/>
                <a:gd name="T9" fmla="*/ 9 h 14"/>
                <a:gd name="T10" fmla="*/ 7 w 10"/>
                <a:gd name="T11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7" y="13"/>
                  </a:moveTo>
                  <a:cubicBezTo>
                    <a:pt x="7" y="13"/>
                    <a:pt x="7" y="12"/>
                    <a:pt x="7" y="11"/>
                  </a:cubicBezTo>
                  <a:cubicBezTo>
                    <a:pt x="9" y="9"/>
                    <a:pt x="10" y="2"/>
                    <a:pt x="6" y="1"/>
                  </a:cubicBezTo>
                  <a:cubicBezTo>
                    <a:pt x="3" y="0"/>
                    <a:pt x="1" y="7"/>
                    <a:pt x="1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2" y="13"/>
                    <a:pt x="5" y="14"/>
                    <a:pt x="7" y="13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3" name="Freeform 271">
              <a:extLst>
                <a:ext uri="{FF2B5EF4-FFF2-40B4-BE49-F238E27FC236}">
                  <a16:creationId xmlns:a16="http://schemas.microsoft.com/office/drawing/2014/main" id="{E57D397C-1616-4274-AB88-42887769B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8552" y="4152824"/>
              <a:ext cx="89898" cy="75785"/>
            </a:xfrm>
            <a:custGeom>
              <a:avLst/>
              <a:gdLst>
                <a:gd name="T0" fmla="*/ 6 w 39"/>
                <a:gd name="T1" fmla="*/ 29 h 31"/>
                <a:gd name="T2" fmla="*/ 25 w 39"/>
                <a:gd name="T3" fmla="*/ 31 h 31"/>
                <a:gd name="T4" fmla="*/ 28 w 39"/>
                <a:gd name="T5" fmla="*/ 25 h 31"/>
                <a:gd name="T6" fmla="*/ 33 w 39"/>
                <a:gd name="T7" fmla="*/ 18 h 31"/>
                <a:gd name="T8" fmla="*/ 33 w 39"/>
                <a:gd name="T9" fmla="*/ 12 h 31"/>
                <a:gd name="T10" fmla="*/ 36 w 39"/>
                <a:gd name="T11" fmla="*/ 12 h 31"/>
                <a:gd name="T12" fmla="*/ 39 w 39"/>
                <a:gd name="T13" fmla="*/ 11 h 31"/>
                <a:gd name="T14" fmla="*/ 36 w 39"/>
                <a:gd name="T15" fmla="*/ 1 h 31"/>
                <a:gd name="T16" fmla="*/ 27 w 39"/>
                <a:gd name="T17" fmla="*/ 11 h 31"/>
                <a:gd name="T18" fmla="*/ 12 w 39"/>
                <a:gd name="T19" fmla="*/ 19 h 31"/>
                <a:gd name="T20" fmla="*/ 2 w 39"/>
                <a:gd name="T21" fmla="*/ 21 h 31"/>
                <a:gd name="T22" fmla="*/ 0 w 39"/>
                <a:gd name="T23" fmla="*/ 21 h 31"/>
                <a:gd name="T24" fmla="*/ 6 w 39"/>
                <a:gd name="T25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1">
                  <a:moveTo>
                    <a:pt x="6" y="29"/>
                  </a:moveTo>
                  <a:cubicBezTo>
                    <a:pt x="7" y="30"/>
                    <a:pt x="20" y="31"/>
                    <a:pt x="25" y="31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6"/>
                    <a:pt x="37" y="1"/>
                    <a:pt x="36" y="1"/>
                  </a:cubicBezTo>
                  <a:cubicBezTo>
                    <a:pt x="35" y="0"/>
                    <a:pt x="29" y="7"/>
                    <a:pt x="27" y="11"/>
                  </a:cubicBezTo>
                  <a:cubicBezTo>
                    <a:pt x="24" y="16"/>
                    <a:pt x="18" y="20"/>
                    <a:pt x="12" y="19"/>
                  </a:cubicBezTo>
                  <a:cubicBezTo>
                    <a:pt x="6" y="17"/>
                    <a:pt x="4" y="20"/>
                    <a:pt x="2" y="21"/>
                  </a:cubicBezTo>
                  <a:cubicBezTo>
                    <a:pt x="2" y="21"/>
                    <a:pt x="1" y="21"/>
                    <a:pt x="0" y="21"/>
                  </a:cubicBezTo>
                  <a:cubicBezTo>
                    <a:pt x="1" y="25"/>
                    <a:pt x="6" y="29"/>
                    <a:pt x="6" y="29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4" name="Freeform 272">
              <a:extLst>
                <a:ext uri="{FF2B5EF4-FFF2-40B4-BE49-F238E27FC236}">
                  <a16:creationId xmlns:a16="http://schemas.microsoft.com/office/drawing/2014/main" id="{FE514345-88AD-4204-B741-85C99FFE8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1831" y="4555066"/>
              <a:ext cx="359586" cy="116591"/>
            </a:xfrm>
            <a:custGeom>
              <a:avLst/>
              <a:gdLst>
                <a:gd name="T0" fmla="*/ 29 w 157"/>
                <a:gd name="T1" fmla="*/ 17 h 48"/>
                <a:gd name="T2" fmla="*/ 22 w 157"/>
                <a:gd name="T3" fmla="*/ 9 h 48"/>
                <a:gd name="T4" fmla="*/ 19 w 157"/>
                <a:gd name="T5" fmla="*/ 5 h 48"/>
                <a:gd name="T6" fmla="*/ 18 w 157"/>
                <a:gd name="T7" fmla="*/ 4 h 48"/>
                <a:gd name="T8" fmla="*/ 15 w 157"/>
                <a:gd name="T9" fmla="*/ 7 h 48"/>
                <a:gd name="T10" fmla="*/ 9 w 157"/>
                <a:gd name="T11" fmla="*/ 6 h 48"/>
                <a:gd name="T12" fmla="*/ 5 w 157"/>
                <a:gd name="T13" fmla="*/ 1 h 48"/>
                <a:gd name="T14" fmla="*/ 0 w 157"/>
                <a:gd name="T15" fmla="*/ 1 h 48"/>
                <a:gd name="T16" fmla="*/ 3 w 157"/>
                <a:gd name="T17" fmla="*/ 13 h 48"/>
                <a:gd name="T18" fmla="*/ 11 w 157"/>
                <a:gd name="T19" fmla="*/ 29 h 48"/>
                <a:gd name="T20" fmla="*/ 19 w 157"/>
                <a:gd name="T21" fmla="*/ 36 h 48"/>
                <a:gd name="T22" fmla="*/ 34 w 157"/>
                <a:gd name="T23" fmla="*/ 44 h 48"/>
                <a:gd name="T24" fmla="*/ 29 w 157"/>
                <a:gd name="T25" fmla="*/ 33 h 48"/>
                <a:gd name="T26" fmla="*/ 29 w 157"/>
                <a:gd name="T27" fmla="*/ 17 h 48"/>
                <a:gd name="T28" fmla="*/ 150 w 157"/>
                <a:gd name="T29" fmla="*/ 8 h 48"/>
                <a:gd name="T30" fmla="*/ 143 w 157"/>
                <a:gd name="T31" fmla="*/ 6 h 48"/>
                <a:gd name="T32" fmla="*/ 136 w 157"/>
                <a:gd name="T33" fmla="*/ 0 h 48"/>
                <a:gd name="T34" fmla="*/ 129 w 157"/>
                <a:gd name="T35" fmla="*/ 8 h 48"/>
                <a:gd name="T36" fmla="*/ 125 w 157"/>
                <a:gd name="T37" fmla="*/ 14 h 48"/>
                <a:gd name="T38" fmla="*/ 123 w 157"/>
                <a:gd name="T39" fmla="*/ 16 h 48"/>
                <a:gd name="T40" fmla="*/ 123 w 157"/>
                <a:gd name="T41" fmla="*/ 20 h 48"/>
                <a:gd name="T42" fmla="*/ 118 w 157"/>
                <a:gd name="T43" fmla="*/ 22 h 48"/>
                <a:gd name="T44" fmla="*/ 114 w 157"/>
                <a:gd name="T45" fmla="*/ 17 h 48"/>
                <a:gd name="T46" fmla="*/ 114 w 157"/>
                <a:gd name="T47" fmla="*/ 17 h 48"/>
                <a:gd name="T48" fmla="*/ 106 w 157"/>
                <a:gd name="T49" fmla="*/ 28 h 48"/>
                <a:gd name="T50" fmla="*/ 95 w 157"/>
                <a:gd name="T51" fmla="*/ 31 h 48"/>
                <a:gd name="T52" fmla="*/ 90 w 157"/>
                <a:gd name="T53" fmla="*/ 42 h 48"/>
                <a:gd name="T54" fmla="*/ 78 w 157"/>
                <a:gd name="T55" fmla="*/ 39 h 48"/>
                <a:gd name="T56" fmla="*/ 80 w 157"/>
                <a:gd name="T57" fmla="*/ 44 h 48"/>
                <a:gd name="T58" fmla="*/ 87 w 157"/>
                <a:gd name="T59" fmla="*/ 47 h 48"/>
                <a:gd name="T60" fmla="*/ 97 w 157"/>
                <a:gd name="T61" fmla="*/ 46 h 48"/>
                <a:gd name="T62" fmla="*/ 105 w 157"/>
                <a:gd name="T63" fmla="*/ 43 h 48"/>
                <a:gd name="T64" fmla="*/ 113 w 157"/>
                <a:gd name="T65" fmla="*/ 44 h 48"/>
                <a:gd name="T66" fmla="*/ 120 w 157"/>
                <a:gd name="T67" fmla="*/ 39 h 48"/>
                <a:gd name="T68" fmla="*/ 122 w 157"/>
                <a:gd name="T69" fmla="*/ 32 h 48"/>
                <a:gd name="T70" fmla="*/ 127 w 157"/>
                <a:gd name="T71" fmla="*/ 25 h 48"/>
                <a:gd name="T72" fmla="*/ 140 w 157"/>
                <a:gd name="T73" fmla="*/ 19 h 48"/>
                <a:gd name="T74" fmla="*/ 143 w 157"/>
                <a:gd name="T75" fmla="*/ 21 h 48"/>
                <a:gd name="T76" fmla="*/ 148 w 157"/>
                <a:gd name="T77" fmla="*/ 16 h 48"/>
                <a:gd name="T78" fmla="*/ 156 w 157"/>
                <a:gd name="T79" fmla="*/ 13 h 48"/>
                <a:gd name="T80" fmla="*/ 150 w 157"/>
                <a:gd name="T81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7" h="48">
                  <a:moveTo>
                    <a:pt x="29" y="17"/>
                  </a:moveTo>
                  <a:cubicBezTo>
                    <a:pt x="29" y="12"/>
                    <a:pt x="24" y="12"/>
                    <a:pt x="22" y="9"/>
                  </a:cubicBezTo>
                  <a:cubicBezTo>
                    <a:pt x="21" y="5"/>
                    <a:pt x="19" y="7"/>
                    <a:pt x="19" y="5"/>
                  </a:cubicBezTo>
                  <a:cubicBezTo>
                    <a:pt x="18" y="5"/>
                    <a:pt x="18" y="4"/>
                    <a:pt x="18" y="4"/>
                  </a:cubicBezTo>
                  <a:cubicBezTo>
                    <a:pt x="15" y="5"/>
                    <a:pt x="16" y="7"/>
                    <a:pt x="15" y="7"/>
                  </a:cubicBezTo>
                  <a:cubicBezTo>
                    <a:pt x="14" y="7"/>
                    <a:pt x="9" y="8"/>
                    <a:pt x="9" y="6"/>
                  </a:cubicBezTo>
                  <a:cubicBezTo>
                    <a:pt x="9" y="5"/>
                    <a:pt x="8" y="2"/>
                    <a:pt x="5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2" y="5"/>
                    <a:pt x="3" y="10"/>
                    <a:pt x="3" y="13"/>
                  </a:cubicBezTo>
                  <a:cubicBezTo>
                    <a:pt x="3" y="18"/>
                    <a:pt x="10" y="26"/>
                    <a:pt x="11" y="29"/>
                  </a:cubicBezTo>
                  <a:cubicBezTo>
                    <a:pt x="12" y="32"/>
                    <a:pt x="14" y="33"/>
                    <a:pt x="19" y="36"/>
                  </a:cubicBezTo>
                  <a:cubicBezTo>
                    <a:pt x="23" y="40"/>
                    <a:pt x="32" y="45"/>
                    <a:pt x="34" y="44"/>
                  </a:cubicBezTo>
                  <a:cubicBezTo>
                    <a:pt x="36" y="43"/>
                    <a:pt x="31" y="35"/>
                    <a:pt x="29" y="33"/>
                  </a:cubicBezTo>
                  <a:cubicBezTo>
                    <a:pt x="26" y="30"/>
                    <a:pt x="28" y="23"/>
                    <a:pt x="29" y="17"/>
                  </a:cubicBezTo>
                  <a:close/>
                  <a:moveTo>
                    <a:pt x="150" y="8"/>
                  </a:moveTo>
                  <a:cubicBezTo>
                    <a:pt x="148" y="9"/>
                    <a:pt x="143" y="8"/>
                    <a:pt x="143" y="6"/>
                  </a:cubicBezTo>
                  <a:cubicBezTo>
                    <a:pt x="143" y="4"/>
                    <a:pt x="139" y="0"/>
                    <a:pt x="136" y="0"/>
                  </a:cubicBezTo>
                  <a:cubicBezTo>
                    <a:pt x="133" y="0"/>
                    <a:pt x="130" y="6"/>
                    <a:pt x="129" y="8"/>
                  </a:cubicBezTo>
                  <a:cubicBezTo>
                    <a:pt x="129" y="10"/>
                    <a:pt x="125" y="10"/>
                    <a:pt x="125" y="14"/>
                  </a:cubicBezTo>
                  <a:cubicBezTo>
                    <a:pt x="125" y="15"/>
                    <a:pt x="124" y="15"/>
                    <a:pt x="123" y="16"/>
                  </a:cubicBezTo>
                  <a:cubicBezTo>
                    <a:pt x="124" y="19"/>
                    <a:pt x="124" y="21"/>
                    <a:pt x="123" y="20"/>
                  </a:cubicBezTo>
                  <a:cubicBezTo>
                    <a:pt x="121" y="20"/>
                    <a:pt x="121" y="22"/>
                    <a:pt x="118" y="22"/>
                  </a:cubicBezTo>
                  <a:cubicBezTo>
                    <a:pt x="117" y="22"/>
                    <a:pt x="116" y="20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07" y="23"/>
                    <a:pt x="106" y="28"/>
                  </a:cubicBezTo>
                  <a:cubicBezTo>
                    <a:pt x="106" y="32"/>
                    <a:pt x="101" y="31"/>
                    <a:pt x="95" y="31"/>
                  </a:cubicBezTo>
                  <a:cubicBezTo>
                    <a:pt x="88" y="32"/>
                    <a:pt x="91" y="39"/>
                    <a:pt x="90" y="42"/>
                  </a:cubicBezTo>
                  <a:cubicBezTo>
                    <a:pt x="88" y="44"/>
                    <a:pt x="81" y="39"/>
                    <a:pt x="78" y="39"/>
                  </a:cubicBezTo>
                  <a:cubicBezTo>
                    <a:pt x="78" y="41"/>
                    <a:pt x="79" y="44"/>
                    <a:pt x="80" y="44"/>
                  </a:cubicBezTo>
                  <a:cubicBezTo>
                    <a:pt x="82" y="44"/>
                    <a:pt x="85" y="48"/>
                    <a:pt x="87" y="47"/>
                  </a:cubicBezTo>
                  <a:cubicBezTo>
                    <a:pt x="89" y="46"/>
                    <a:pt x="94" y="47"/>
                    <a:pt x="97" y="46"/>
                  </a:cubicBezTo>
                  <a:cubicBezTo>
                    <a:pt x="100" y="45"/>
                    <a:pt x="101" y="43"/>
                    <a:pt x="105" y="43"/>
                  </a:cubicBezTo>
                  <a:cubicBezTo>
                    <a:pt x="110" y="43"/>
                    <a:pt x="108" y="47"/>
                    <a:pt x="113" y="44"/>
                  </a:cubicBezTo>
                  <a:cubicBezTo>
                    <a:pt x="118" y="42"/>
                    <a:pt x="121" y="44"/>
                    <a:pt x="120" y="39"/>
                  </a:cubicBezTo>
                  <a:cubicBezTo>
                    <a:pt x="120" y="35"/>
                    <a:pt x="123" y="35"/>
                    <a:pt x="122" y="32"/>
                  </a:cubicBezTo>
                  <a:cubicBezTo>
                    <a:pt x="122" y="29"/>
                    <a:pt x="128" y="31"/>
                    <a:pt x="127" y="25"/>
                  </a:cubicBezTo>
                  <a:cubicBezTo>
                    <a:pt x="127" y="19"/>
                    <a:pt x="136" y="19"/>
                    <a:pt x="140" y="19"/>
                  </a:cubicBezTo>
                  <a:cubicBezTo>
                    <a:pt x="140" y="19"/>
                    <a:pt x="142" y="20"/>
                    <a:pt x="143" y="21"/>
                  </a:cubicBezTo>
                  <a:cubicBezTo>
                    <a:pt x="146" y="19"/>
                    <a:pt x="150" y="18"/>
                    <a:pt x="148" y="16"/>
                  </a:cubicBezTo>
                  <a:cubicBezTo>
                    <a:pt x="146" y="14"/>
                    <a:pt x="155" y="16"/>
                    <a:pt x="156" y="13"/>
                  </a:cubicBezTo>
                  <a:cubicBezTo>
                    <a:pt x="157" y="10"/>
                    <a:pt x="152" y="8"/>
                    <a:pt x="150" y="8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5" name="Freeform 273">
              <a:extLst>
                <a:ext uri="{FF2B5EF4-FFF2-40B4-BE49-F238E27FC236}">
                  <a16:creationId xmlns:a16="http://schemas.microsoft.com/office/drawing/2014/main" id="{F2313DA2-9D10-4EEA-9A16-252BC14C3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2346" y="4593930"/>
              <a:ext cx="23851" cy="15546"/>
            </a:xfrm>
            <a:custGeom>
              <a:avLst/>
              <a:gdLst>
                <a:gd name="T0" fmla="*/ 4 w 10"/>
                <a:gd name="T1" fmla="*/ 6 h 6"/>
                <a:gd name="T2" fmla="*/ 9 w 10"/>
                <a:gd name="T3" fmla="*/ 4 h 6"/>
                <a:gd name="T4" fmla="*/ 9 w 10"/>
                <a:gd name="T5" fmla="*/ 0 h 6"/>
                <a:gd name="T6" fmla="*/ 5 w 10"/>
                <a:gd name="T7" fmla="*/ 2 h 6"/>
                <a:gd name="T8" fmla="*/ 0 w 10"/>
                <a:gd name="T9" fmla="*/ 1 h 6"/>
                <a:gd name="T10" fmla="*/ 4 w 10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4" y="6"/>
                  </a:moveTo>
                  <a:cubicBezTo>
                    <a:pt x="7" y="6"/>
                    <a:pt x="7" y="4"/>
                    <a:pt x="9" y="4"/>
                  </a:cubicBezTo>
                  <a:cubicBezTo>
                    <a:pt x="10" y="5"/>
                    <a:pt x="10" y="3"/>
                    <a:pt x="9" y="0"/>
                  </a:cubicBezTo>
                  <a:cubicBezTo>
                    <a:pt x="8" y="0"/>
                    <a:pt x="5" y="0"/>
                    <a:pt x="5" y="2"/>
                  </a:cubicBezTo>
                  <a:cubicBezTo>
                    <a:pt x="5" y="4"/>
                    <a:pt x="2" y="1"/>
                    <a:pt x="0" y="1"/>
                  </a:cubicBezTo>
                  <a:cubicBezTo>
                    <a:pt x="2" y="4"/>
                    <a:pt x="3" y="6"/>
                    <a:pt x="4" y="6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6" name="Freeform 274">
              <a:extLst>
                <a:ext uri="{FF2B5EF4-FFF2-40B4-BE49-F238E27FC236}">
                  <a16:creationId xmlns:a16="http://schemas.microsoft.com/office/drawing/2014/main" id="{53CF18CE-7B62-4493-A62D-31C329FE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217" y="3907980"/>
              <a:ext cx="181628" cy="186547"/>
            </a:xfrm>
            <a:custGeom>
              <a:avLst/>
              <a:gdLst>
                <a:gd name="T0" fmla="*/ 66 w 79"/>
                <a:gd name="T1" fmla="*/ 70 h 77"/>
                <a:gd name="T2" fmla="*/ 70 w 79"/>
                <a:gd name="T3" fmla="*/ 67 h 77"/>
                <a:gd name="T4" fmla="*/ 75 w 79"/>
                <a:gd name="T5" fmla="*/ 70 h 77"/>
                <a:gd name="T6" fmla="*/ 79 w 79"/>
                <a:gd name="T7" fmla="*/ 68 h 77"/>
                <a:gd name="T8" fmla="*/ 74 w 79"/>
                <a:gd name="T9" fmla="*/ 62 h 77"/>
                <a:gd name="T10" fmla="*/ 71 w 79"/>
                <a:gd name="T11" fmla="*/ 56 h 77"/>
                <a:gd name="T12" fmla="*/ 72 w 79"/>
                <a:gd name="T13" fmla="*/ 51 h 77"/>
                <a:gd name="T14" fmla="*/ 68 w 79"/>
                <a:gd name="T15" fmla="*/ 46 h 77"/>
                <a:gd name="T16" fmla="*/ 59 w 79"/>
                <a:gd name="T17" fmla="*/ 40 h 77"/>
                <a:gd name="T18" fmla="*/ 55 w 79"/>
                <a:gd name="T19" fmla="*/ 36 h 77"/>
                <a:gd name="T20" fmla="*/ 54 w 79"/>
                <a:gd name="T21" fmla="*/ 28 h 77"/>
                <a:gd name="T22" fmla="*/ 58 w 79"/>
                <a:gd name="T23" fmla="*/ 22 h 77"/>
                <a:gd name="T24" fmla="*/ 59 w 79"/>
                <a:gd name="T25" fmla="*/ 17 h 77"/>
                <a:gd name="T26" fmla="*/ 55 w 79"/>
                <a:gd name="T27" fmla="*/ 14 h 77"/>
                <a:gd name="T28" fmla="*/ 51 w 79"/>
                <a:gd name="T29" fmla="*/ 10 h 77"/>
                <a:gd name="T30" fmla="*/ 48 w 79"/>
                <a:gd name="T31" fmla="*/ 3 h 77"/>
                <a:gd name="T32" fmla="*/ 40 w 79"/>
                <a:gd name="T33" fmla="*/ 2 h 77"/>
                <a:gd name="T34" fmla="*/ 32 w 79"/>
                <a:gd name="T35" fmla="*/ 1 h 77"/>
                <a:gd name="T36" fmla="*/ 29 w 79"/>
                <a:gd name="T37" fmla="*/ 3 h 77"/>
                <a:gd name="T38" fmla="*/ 29 w 79"/>
                <a:gd name="T39" fmla="*/ 3 h 77"/>
                <a:gd name="T40" fmla="*/ 24 w 79"/>
                <a:gd name="T41" fmla="*/ 7 h 77"/>
                <a:gd name="T42" fmla="*/ 19 w 79"/>
                <a:gd name="T43" fmla="*/ 11 h 77"/>
                <a:gd name="T44" fmla="*/ 20 w 79"/>
                <a:gd name="T45" fmla="*/ 17 h 77"/>
                <a:gd name="T46" fmla="*/ 19 w 79"/>
                <a:gd name="T47" fmla="*/ 24 h 77"/>
                <a:gd name="T48" fmla="*/ 17 w 79"/>
                <a:gd name="T49" fmla="*/ 28 h 77"/>
                <a:gd name="T50" fmla="*/ 0 w 79"/>
                <a:gd name="T51" fmla="*/ 38 h 77"/>
                <a:gd name="T52" fmla="*/ 1 w 79"/>
                <a:gd name="T53" fmla="*/ 42 h 77"/>
                <a:gd name="T54" fmla="*/ 2 w 79"/>
                <a:gd name="T55" fmla="*/ 49 h 77"/>
                <a:gd name="T56" fmla="*/ 9 w 79"/>
                <a:gd name="T57" fmla="*/ 49 h 77"/>
                <a:gd name="T58" fmla="*/ 25 w 79"/>
                <a:gd name="T59" fmla="*/ 59 h 77"/>
                <a:gd name="T60" fmla="*/ 44 w 79"/>
                <a:gd name="T61" fmla="*/ 73 h 77"/>
                <a:gd name="T62" fmla="*/ 53 w 79"/>
                <a:gd name="T63" fmla="*/ 76 h 77"/>
                <a:gd name="T64" fmla="*/ 63 w 79"/>
                <a:gd name="T65" fmla="*/ 77 h 77"/>
                <a:gd name="T66" fmla="*/ 66 w 79"/>
                <a:gd name="T67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" h="77">
                  <a:moveTo>
                    <a:pt x="66" y="70"/>
                  </a:moveTo>
                  <a:cubicBezTo>
                    <a:pt x="67" y="69"/>
                    <a:pt x="67" y="67"/>
                    <a:pt x="70" y="67"/>
                  </a:cubicBezTo>
                  <a:cubicBezTo>
                    <a:pt x="72" y="67"/>
                    <a:pt x="73" y="68"/>
                    <a:pt x="75" y="70"/>
                  </a:cubicBezTo>
                  <a:cubicBezTo>
                    <a:pt x="76" y="69"/>
                    <a:pt x="77" y="69"/>
                    <a:pt x="79" y="68"/>
                  </a:cubicBezTo>
                  <a:cubicBezTo>
                    <a:pt x="76" y="66"/>
                    <a:pt x="74" y="63"/>
                    <a:pt x="74" y="62"/>
                  </a:cubicBezTo>
                  <a:cubicBezTo>
                    <a:pt x="74" y="59"/>
                    <a:pt x="72" y="58"/>
                    <a:pt x="71" y="56"/>
                  </a:cubicBezTo>
                  <a:cubicBezTo>
                    <a:pt x="71" y="55"/>
                    <a:pt x="73" y="52"/>
                    <a:pt x="72" y="51"/>
                  </a:cubicBezTo>
                  <a:cubicBezTo>
                    <a:pt x="71" y="50"/>
                    <a:pt x="70" y="47"/>
                    <a:pt x="68" y="46"/>
                  </a:cubicBezTo>
                  <a:cubicBezTo>
                    <a:pt x="66" y="46"/>
                    <a:pt x="59" y="42"/>
                    <a:pt x="59" y="40"/>
                  </a:cubicBezTo>
                  <a:cubicBezTo>
                    <a:pt x="59" y="38"/>
                    <a:pt x="57" y="36"/>
                    <a:pt x="55" y="36"/>
                  </a:cubicBezTo>
                  <a:cubicBezTo>
                    <a:pt x="54" y="35"/>
                    <a:pt x="53" y="29"/>
                    <a:pt x="54" y="28"/>
                  </a:cubicBezTo>
                  <a:cubicBezTo>
                    <a:pt x="56" y="28"/>
                    <a:pt x="56" y="22"/>
                    <a:pt x="58" y="22"/>
                  </a:cubicBezTo>
                  <a:cubicBezTo>
                    <a:pt x="59" y="22"/>
                    <a:pt x="58" y="19"/>
                    <a:pt x="59" y="17"/>
                  </a:cubicBezTo>
                  <a:cubicBezTo>
                    <a:pt x="59" y="15"/>
                    <a:pt x="57" y="14"/>
                    <a:pt x="55" y="14"/>
                  </a:cubicBezTo>
                  <a:cubicBezTo>
                    <a:pt x="54" y="14"/>
                    <a:pt x="51" y="12"/>
                    <a:pt x="51" y="10"/>
                  </a:cubicBezTo>
                  <a:cubicBezTo>
                    <a:pt x="51" y="8"/>
                    <a:pt x="48" y="4"/>
                    <a:pt x="48" y="3"/>
                  </a:cubicBezTo>
                  <a:cubicBezTo>
                    <a:pt x="48" y="8"/>
                    <a:pt x="41" y="1"/>
                    <a:pt x="40" y="2"/>
                  </a:cubicBezTo>
                  <a:cubicBezTo>
                    <a:pt x="38" y="3"/>
                    <a:pt x="36" y="0"/>
                    <a:pt x="32" y="1"/>
                  </a:cubicBezTo>
                  <a:cubicBezTo>
                    <a:pt x="30" y="1"/>
                    <a:pt x="30" y="2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0" y="8"/>
                    <a:pt x="19" y="11"/>
                  </a:cubicBezTo>
                  <a:cubicBezTo>
                    <a:pt x="18" y="13"/>
                    <a:pt x="21" y="16"/>
                    <a:pt x="20" y="17"/>
                  </a:cubicBezTo>
                  <a:cubicBezTo>
                    <a:pt x="19" y="19"/>
                    <a:pt x="19" y="22"/>
                    <a:pt x="19" y="24"/>
                  </a:cubicBezTo>
                  <a:cubicBezTo>
                    <a:pt x="19" y="25"/>
                    <a:pt x="17" y="28"/>
                    <a:pt x="17" y="28"/>
                  </a:cubicBezTo>
                  <a:cubicBezTo>
                    <a:pt x="17" y="28"/>
                    <a:pt x="8" y="34"/>
                    <a:pt x="0" y="38"/>
                  </a:cubicBezTo>
                  <a:cubicBezTo>
                    <a:pt x="0" y="39"/>
                    <a:pt x="0" y="40"/>
                    <a:pt x="1" y="42"/>
                  </a:cubicBezTo>
                  <a:cubicBezTo>
                    <a:pt x="1" y="43"/>
                    <a:pt x="2" y="47"/>
                    <a:pt x="2" y="49"/>
                  </a:cubicBezTo>
                  <a:cubicBezTo>
                    <a:pt x="6" y="49"/>
                    <a:pt x="6" y="49"/>
                    <a:pt x="9" y="49"/>
                  </a:cubicBezTo>
                  <a:cubicBezTo>
                    <a:pt x="12" y="50"/>
                    <a:pt x="22" y="57"/>
                    <a:pt x="25" y="59"/>
                  </a:cubicBezTo>
                  <a:cubicBezTo>
                    <a:pt x="27" y="60"/>
                    <a:pt x="41" y="70"/>
                    <a:pt x="44" y="73"/>
                  </a:cubicBezTo>
                  <a:cubicBezTo>
                    <a:pt x="47" y="75"/>
                    <a:pt x="52" y="76"/>
                    <a:pt x="53" y="76"/>
                  </a:cubicBezTo>
                  <a:cubicBezTo>
                    <a:pt x="55" y="76"/>
                    <a:pt x="59" y="77"/>
                    <a:pt x="63" y="77"/>
                  </a:cubicBezTo>
                  <a:cubicBezTo>
                    <a:pt x="64" y="74"/>
                    <a:pt x="65" y="71"/>
                    <a:pt x="66" y="70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7" name="Freeform 275">
              <a:extLst>
                <a:ext uri="{FF2B5EF4-FFF2-40B4-BE49-F238E27FC236}">
                  <a16:creationId xmlns:a16="http://schemas.microsoft.com/office/drawing/2014/main" id="{4478C0E6-7C58-4A15-9C81-F524FF69D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3152" y="4071210"/>
              <a:ext cx="34858" cy="33033"/>
            </a:xfrm>
            <a:custGeom>
              <a:avLst/>
              <a:gdLst>
                <a:gd name="T0" fmla="*/ 5 w 15"/>
                <a:gd name="T1" fmla="*/ 11 h 14"/>
                <a:gd name="T2" fmla="*/ 9 w 15"/>
                <a:gd name="T3" fmla="*/ 14 h 14"/>
                <a:gd name="T4" fmla="*/ 15 w 15"/>
                <a:gd name="T5" fmla="*/ 14 h 14"/>
                <a:gd name="T6" fmla="*/ 11 w 15"/>
                <a:gd name="T7" fmla="*/ 4 h 14"/>
                <a:gd name="T8" fmla="*/ 12 w 15"/>
                <a:gd name="T9" fmla="*/ 3 h 14"/>
                <a:gd name="T10" fmla="*/ 7 w 15"/>
                <a:gd name="T11" fmla="*/ 0 h 14"/>
                <a:gd name="T12" fmla="*/ 3 w 15"/>
                <a:gd name="T13" fmla="*/ 3 h 14"/>
                <a:gd name="T14" fmla="*/ 0 w 15"/>
                <a:gd name="T15" fmla="*/ 10 h 14"/>
                <a:gd name="T16" fmla="*/ 5 w 15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5" y="11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1"/>
                    <a:pt x="11" y="6"/>
                    <a:pt x="11" y="4"/>
                  </a:cubicBezTo>
                  <a:cubicBezTo>
                    <a:pt x="11" y="4"/>
                    <a:pt x="12" y="3"/>
                    <a:pt x="12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1" y="7"/>
                    <a:pt x="0" y="10"/>
                  </a:cubicBezTo>
                  <a:cubicBezTo>
                    <a:pt x="2" y="10"/>
                    <a:pt x="5" y="11"/>
                    <a:pt x="5" y="11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8" name="Freeform 320">
              <a:extLst>
                <a:ext uri="{FF2B5EF4-FFF2-40B4-BE49-F238E27FC236}">
                  <a16:creationId xmlns:a16="http://schemas.microsoft.com/office/drawing/2014/main" id="{641AC011-1FCC-4656-B91A-A5C798C0C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3463" y="3941014"/>
              <a:ext cx="49536" cy="33033"/>
            </a:xfrm>
            <a:custGeom>
              <a:avLst/>
              <a:gdLst>
                <a:gd name="T0" fmla="*/ 14 w 21"/>
                <a:gd name="T1" fmla="*/ 8 h 13"/>
                <a:gd name="T2" fmla="*/ 19 w 21"/>
                <a:gd name="T3" fmla="*/ 3 h 13"/>
                <a:gd name="T4" fmla="*/ 18 w 21"/>
                <a:gd name="T5" fmla="*/ 2 h 13"/>
                <a:gd name="T6" fmla="*/ 7 w 21"/>
                <a:gd name="T7" fmla="*/ 5 h 13"/>
                <a:gd name="T8" fmla="*/ 3 w 21"/>
                <a:gd name="T9" fmla="*/ 11 h 13"/>
                <a:gd name="T10" fmla="*/ 14 w 21"/>
                <a:gd name="T11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3">
                  <a:moveTo>
                    <a:pt x="14" y="8"/>
                  </a:moveTo>
                  <a:cubicBezTo>
                    <a:pt x="14" y="7"/>
                    <a:pt x="16" y="4"/>
                    <a:pt x="19" y="3"/>
                  </a:cubicBezTo>
                  <a:cubicBezTo>
                    <a:pt x="21" y="2"/>
                    <a:pt x="20" y="0"/>
                    <a:pt x="18" y="2"/>
                  </a:cubicBezTo>
                  <a:cubicBezTo>
                    <a:pt x="17" y="3"/>
                    <a:pt x="12" y="5"/>
                    <a:pt x="7" y="5"/>
                  </a:cubicBezTo>
                  <a:cubicBezTo>
                    <a:pt x="2" y="5"/>
                    <a:pt x="0" y="9"/>
                    <a:pt x="3" y="11"/>
                  </a:cubicBezTo>
                  <a:cubicBezTo>
                    <a:pt x="8" y="13"/>
                    <a:pt x="14" y="10"/>
                    <a:pt x="14" y="8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9" name="Freeform 330">
              <a:extLst>
                <a:ext uri="{FF2B5EF4-FFF2-40B4-BE49-F238E27FC236}">
                  <a16:creationId xmlns:a16="http://schemas.microsoft.com/office/drawing/2014/main" id="{E516BD97-FCE0-4FED-A154-92D6594D0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9276" y="3717548"/>
              <a:ext cx="326562" cy="202092"/>
            </a:xfrm>
            <a:custGeom>
              <a:avLst/>
              <a:gdLst>
                <a:gd name="T0" fmla="*/ 138 w 142"/>
                <a:gd name="T1" fmla="*/ 47 h 83"/>
                <a:gd name="T2" fmla="*/ 127 w 142"/>
                <a:gd name="T3" fmla="*/ 42 h 83"/>
                <a:gd name="T4" fmla="*/ 121 w 142"/>
                <a:gd name="T5" fmla="*/ 42 h 83"/>
                <a:gd name="T6" fmla="*/ 113 w 142"/>
                <a:gd name="T7" fmla="*/ 40 h 83"/>
                <a:gd name="T8" fmla="*/ 105 w 142"/>
                <a:gd name="T9" fmla="*/ 46 h 83"/>
                <a:gd name="T10" fmla="*/ 101 w 142"/>
                <a:gd name="T11" fmla="*/ 47 h 83"/>
                <a:gd name="T12" fmla="*/ 94 w 142"/>
                <a:gd name="T13" fmla="*/ 43 h 83"/>
                <a:gd name="T14" fmla="*/ 87 w 142"/>
                <a:gd name="T15" fmla="*/ 41 h 83"/>
                <a:gd name="T16" fmla="*/ 83 w 142"/>
                <a:gd name="T17" fmla="*/ 33 h 83"/>
                <a:gd name="T18" fmla="*/ 81 w 142"/>
                <a:gd name="T19" fmla="*/ 25 h 83"/>
                <a:gd name="T20" fmla="*/ 75 w 142"/>
                <a:gd name="T21" fmla="*/ 21 h 83"/>
                <a:gd name="T22" fmla="*/ 59 w 142"/>
                <a:gd name="T23" fmla="*/ 20 h 83"/>
                <a:gd name="T24" fmla="*/ 48 w 142"/>
                <a:gd name="T25" fmla="*/ 21 h 83"/>
                <a:gd name="T26" fmla="*/ 39 w 142"/>
                <a:gd name="T27" fmla="*/ 10 h 83"/>
                <a:gd name="T28" fmla="*/ 36 w 142"/>
                <a:gd name="T29" fmla="*/ 14 h 83"/>
                <a:gd name="T30" fmla="*/ 27 w 142"/>
                <a:gd name="T31" fmla="*/ 12 h 83"/>
                <a:gd name="T32" fmla="*/ 26 w 142"/>
                <a:gd name="T33" fmla="*/ 1 h 83"/>
                <a:gd name="T34" fmla="*/ 22 w 142"/>
                <a:gd name="T35" fmla="*/ 13 h 83"/>
                <a:gd name="T36" fmla="*/ 21 w 142"/>
                <a:gd name="T37" fmla="*/ 0 h 83"/>
                <a:gd name="T38" fmla="*/ 1 w 142"/>
                <a:gd name="T39" fmla="*/ 5 h 83"/>
                <a:gd name="T40" fmla="*/ 0 w 142"/>
                <a:gd name="T41" fmla="*/ 41 h 83"/>
                <a:gd name="T42" fmla="*/ 0 w 142"/>
                <a:gd name="T43" fmla="*/ 41 h 83"/>
                <a:gd name="T44" fmla="*/ 5 w 142"/>
                <a:gd name="T45" fmla="*/ 42 h 83"/>
                <a:gd name="T46" fmla="*/ 8 w 142"/>
                <a:gd name="T47" fmla="*/ 39 h 83"/>
                <a:gd name="T48" fmla="*/ 14 w 142"/>
                <a:gd name="T49" fmla="*/ 34 h 83"/>
                <a:gd name="T50" fmla="*/ 17 w 142"/>
                <a:gd name="T51" fmla="*/ 31 h 83"/>
                <a:gd name="T52" fmla="*/ 20 w 142"/>
                <a:gd name="T53" fmla="*/ 30 h 83"/>
                <a:gd name="T54" fmla="*/ 26 w 142"/>
                <a:gd name="T55" fmla="*/ 31 h 83"/>
                <a:gd name="T56" fmla="*/ 32 w 142"/>
                <a:gd name="T57" fmla="*/ 33 h 83"/>
                <a:gd name="T58" fmla="*/ 35 w 142"/>
                <a:gd name="T59" fmla="*/ 42 h 83"/>
                <a:gd name="T60" fmla="*/ 47 w 142"/>
                <a:gd name="T61" fmla="*/ 43 h 83"/>
                <a:gd name="T62" fmla="*/ 50 w 142"/>
                <a:gd name="T63" fmla="*/ 48 h 83"/>
                <a:gd name="T64" fmla="*/ 54 w 142"/>
                <a:gd name="T65" fmla="*/ 55 h 83"/>
                <a:gd name="T66" fmla="*/ 62 w 142"/>
                <a:gd name="T67" fmla="*/ 61 h 83"/>
                <a:gd name="T68" fmla="*/ 71 w 142"/>
                <a:gd name="T69" fmla="*/ 66 h 83"/>
                <a:gd name="T70" fmla="*/ 79 w 142"/>
                <a:gd name="T71" fmla="*/ 72 h 83"/>
                <a:gd name="T72" fmla="*/ 86 w 142"/>
                <a:gd name="T73" fmla="*/ 74 h 83"/>
                <a:gd name="T74" fmla="*/ 87 w 142"/>
                <a:gd name="T75" fmla="*/ 80 h 83"/>
                <a:gd name="T76" fmla="*/ 88 w 142"/>
                <a:gd name="T77" fmla="*/ 79 h 83"/>
                <a:gd name="T78" fmla="*/ 94 w 142"/>
                <a:gd name="T79" fmla="*/ 82 h 83"/>
                <a:gd name="T80" fmla="*/ 98 w 142"/>
                <a:gd name="T81" fmla="*/ 83 h 83"/>
                <a:gd name="T82" fmla="*/ 101 w 142"/>
                <a:gd name="T83" fmla="*/ 75 h 83"/>
                <a:gd name="T84" fmla="*/ 100 w 142"/>
                <a:gd name="T85" fmla="*/ 68 h 83"/>
                <a:gd name="T86" fmla="*/ 95 w 142"/>
                <a:gd name="T87" fmla="*/ 61 h 83"/>
                <a:gd name="T88" fmla="*/ 103 w 142"/>
                <a:gd name="T89" fmla="*/ 59 h 83"/>
                <a:gd name="T90" fmla="*/ 105 w 142"/>
                <a:gd name="T91" fmla="*/ 54 h 83"/>
                <a:gd name="T92" fmla="*/ 109 w 142"/>
                <a:gd name="T93" fmla="*/ 50 h 83"/>
                <a:gd name="T94" fmla="*/ 115 w 142"/>
                <a:gd name="T95" fmla="*/ 48 h 83"/>
                <a:gd name="T96" fmla="*/ 121 w 142"/>
                <a:gd name="T97" fmla="*/ 47 h 83"/>
                <a:gd name="T98" fmla="*/ 118 w 142"/>
                <a:gd name="T99" fmla="*/ 54 h 83"/>
                <a:gd name="T100" fmla="*/ 127 w 142"/>
                <a:gd name="T101" fmla="*/ 52 h 83"/>
                <a:gd name="T102" fmla="*/ 135 w 142"/>
                <a:gd name="T103" fmla="*/ 51 h 83"/>
                <a:gd name="T104" fmla="*/ 138 w 142"/>
                <a:gd name="T10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2" h="83">
                  <a:moveTo>
                    <a:pt x="138" y="47"/>
                  </a:moveTo>
                  <a:cubicBezTo>
                    <a:pt x="134" y="44"/>
                    <a:pt x="128" y="40"/>
                    <a:pt x="127" y="42"/>
                  </a:cubicBezTo>
                  <a:cubicBezTo>
                    <a:pt x="127" y="44"/>
                    <a:pt x="122" y="44"/>
                    <a:pt x="121" y="42"/>
                  </a:cubicBezTo>
                  <a:cubicBezTo>
                    <a:pt x="119" y="40"/>
                    <a:pt x="118" y="38"/>
                    <a:pt x="113" y="40"/>
                  </a:cubicBezTo>
                  <a:cubicBezTo>
                    <a:pt x="108" y="42"/>
                    <a:pt x="105" y="44"/>
                    <a:pt x="105" y="46"/>
                  </a:cubicBezTo>
                  <a:cubicBezTo>
                    <a:pt x="105" y="48"/>
                    <a:pt x="101" y="50"/>
                    <a:pt x="101" y="47"/>
                  </a:cubicBezTo>
                  <a:cubicBezTo>
                    <a:pt x="101" y="45"/>
                    <a:pt x="97" y="44"/>
                    <a:pt x="94" y="43"/>
                  </a:cubicBezTo>
                  <a:cubicBezTo>
                    <a:pt x="92" y="43"/>
                    <a:pt x="88" y="44"/>
                    <a:pt x="87" y="41"/>
                  </a:cubicBezTo>
                  <a:cubicBezTo>
                    <a:pt x="87" y="39"/>
                    <a:pt x="83" y="36"/>
                    <a:pt x="83" y="33"/>
                  </a:cubicBezTo>
                  <a:cubicBezTo>
                    <a:pt x="83" y="30"/>
                    <a:pt x="84" y="26"/>
                    <a:pt x="81" y="25"/>
                  </a:cubicBezTo>
                  <a:cubicBezTo>
                    <a:pt x="79" y="25"/>
                    <a:pt x="77" y="21"/>
                    <a:pt x="75" y="21"/>
                  </a:cubicBezTo>
                  <a:cubicBezTo>
                    <a:pt x="73" y="21"/>
                    <a:pt x="60" y="21"/>
                    <a:pt x="59" y="20"/>
                  </a:cubicBezTo>
                  <a:cubicBezTo>
                    <a:pt x="57" y="19"/>
                    <a:pt x="49" y="23"/>
                    <a:pt x="48" y="21"/>
                  </a:cubicBezTo>
                  <a:cubicBezTo>
                    <a:pt x="48" y="19"/>
                    <a:pt x="42" y="13"/>
                    <a:pt x="39" y="10"/>
                  </a:cubicBezTo>
                  <a:cubicBezTo>
                    <a:pt x="38" y="12"/>
                    <a:pt x="38" y="13"/>
                    <a:pt x="36" y="14"/>
                  </a:cubicBezTo>
                  <a:cubicBezTo>
                    <a:pt x="30" y="18"/>
                    <a:pt x="25" y="17"/>
                    <a:pt x="27" y="12"/>
                  </a:cubicBezTo>
                  <a:cubicBezTo>
                    <a:pt x="28" y="7"/>
                    <a:pt x="29" y="1"/>
                    <a:pt x="26" y="1"/>
                  </a:cubicBezTo>
                  <a:cubicBezTo>
                    <a:pt x="23" y="1"/>
                    <a:pt x="25" y="12"/>
                    <a:pt x="22" y="13"/>
                  </a:cubicBezTo>
                  <a:cubicBezTo>
                    <a:pt x="20" y="13"/>
                    <a:pt x="19" y="5"/>
                    <a:pt x="21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2"/>
                    <a:pt x="4" y="42"/>
                    <a:pt x="5" y="42"/>
                  </a:cubicBezTo>
                  <a:cubicBezTo>
                    <a:pt x="8" y="43"/>
                    <a:pt x="8" y="40"/>
                    <a:pt x="8" y="39"/>
                  </a:cubicBezTo>
                  <a:cubicBezTo>
                    <a:pt x="8" y="37"/>
                    <a:pt x="12" y="34"/>
                    <a:pt x="14" y="34"/>
                  </a:cubicBezTo>
                  <a:cubicBezTo>
                    <a:pt x="16" y="35"/>
                    <a:pt x="16" y="31"/>
                    <a:pt x="17" y="31"/>
                  </a:cubicBezTo>
                  <a:cubicBezTo>
                    <a:pt x="18" y="31"/>
                    <a:pt x="19" y="31"/>
                    <a:pt x="20" y="30"/>
                  </a:cubicBezTo>
                  <a:cubicBezTo>
                    <a:pt x="21" y="28"/>
                    <a:pt x="25" y="30"/>
                    <a:pt x="26" y="31"/>
                  </a:cubicBezTo>
                  <a:cubicBezTo>
                    <a:pt x="27" y="32"/>
                    <a:pt x="30" y="33"/>
                    <a:pt x="32" y="33"/>
                  </a:cubicBezTo>
                  <a:cubicBezTo>
                    <a:pt x="34" y="34"/>
                    <a:pt x="35" y="40"/>
                    <a:pt x="35" y="42"/>
                  </a:cubicBezTo>
                  <a:cubicBezTo>
                    <a:pt x="35" y="43"/>
                    <a:pt x="45" y="43"/>
                    <a:pt x="47" y="43"/>
                  </a:cubicBezTo>
                  <a:cubicBezTo>
                    <a:pt x="48" y="43"/>
                    <a:pt x="48" y="46"/>
                    <a:pt x="50" y="48"/>
                  </a:cubicBezTo>
                  <a:cubicBezTo>
                    <a:pt x="52" y="51"/>
                    <a:pt x="53" y="53"/>
                    <a:pt x="54" y="55"/>
                  </a:cubicBezTo>
                  <a:cubicBezTo>
                    <a:pt x="54" y="57"/>
                    <a:pt x="60" y="59"/>
                    <a:pt x="62" y="61"/>
                  </a:cubicBezTo>
                  <a:cubicBezTo>
                    <a:pt x="63" y="63"/>
                    <a:pt x="68" y="65"/>
                    <a:pt x="71" y="66"/>
                  </a:cubicBezTo>
                  <a:cubicBezTo>
                    <a:pt x="74" y="68"/>
                    <a:pt x="77" y="72"/>
                    <a:pt x="79" y="72"/>
                  </a:cubicBezTo>
                  <a:cubicBezTo>
                    <a:pt x="81" y="72"/>
                    <a:pt x="86" y="74"/>
                    <a:pt x="86" y="74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80"/>
                    <a:pt x="88" y="80"/>
                    <a:pt x="88" y="79"/>
                  </a:cubicBezTo>
                  <a:cubicBezTo>
                    <a:pt x="91" y="79"/>
                    <a:pt x="92" y="82"/>
                    <a:pt x="94" y="82"/>
                  </a:cubicBezTo>
                  <a:cubicBezTo>
                    <a:pt x="95" y="82"/>
                    <a:pt x="97" y="82"/>
                    <a:pt x="98" y="83"/>
                  </a:cubicBezTo>
                  <a:cubicBezTo>
                    <a:pt x="98" y="79"/>
                    <a:pt x="99" y="76"/>
                    <a:pt x="101" y="75"/>
                  </a:cubicBezTo>
                  <a:cubicBezTo>
                    <a:pt x="103" y="73"/>
                    <a:pt x="100" y="70"/>
                    <a:pt x="100" y="68"/>
                  </a:cubicBezTo>
                  <a:cubicBezTo>
                    <a:pt x="100" y="65"/>
                    <a:pt x="95" y="64"/>
                    <a:pt x="95" y="61"/>
                  </a:cubicBezTo>
                  <a:cubicBezTo>
                    <a:pt x="96" y="59"/>
                    <a:pt x="100" y="60"/>
                    <a:pt x="103" y="59"/>
                  </a:cubicBezTo>
                  <a:cubicBezTo>
                    <a:pt x="105" y="58"/>
                    <a:pt x="103" y="54"/>
                    <a:pt x="105" y="54"/>
                  </a:cubicBezTo>
                  <a:cubicBezTo>
                    <a:pt x="107" y="54"/>
                    <a:pt x="108" y="52"/>
                    <a:pt x="109" y="50"/>
                  </a:cubicBezTo>
                  <a:cubicBezTo>
                    <a:pt x="110" y="48"/>
                    <a:pt x="113" y="50"/>
                    <a:pt x="115" y="48"/>
                  </a:cubicBezTo>
                  <a:cubicBezTo>
                    <a:pt x="117" y="47"/>
                    <a:pt x="120" y="46"/>
                    <a:pt x="121" y="47"/>
                  </a:cubicBezTo>
                  <a:cubicBezTo>
                    <a:pt x="121" y="48"/>
                    <a:pt x="119" y="52"/>
                    <a:pt x="118" y="54"/>
                  </a:cubicBezTo>
                  <a:cubicBezTo>
                    <a:pt x="121" y="54"/>
                    <a:pt x="126" y="53"/>
                    <a:pt x="127" y="52"/>
                  </a:cubicBezTo>
                  <a:cubicBezTo>
                    <a:pt x="128" y="51"/>
                    <a:pt x="133" y="54"/>
                    <a:pt x="135" y="51"/>
                  </a:cubicBezTo>
                  <a:cubicBezTo>
                    <a:pt x="136" y="48"/>
                    <a:pt x="142" y="50"/>
                    <a:pt x="138" y="47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0" name="Freeform 332">
              <a:extLst>
                <a:ext uri="{FF2B5EF4-FFF2-40B4-BE49-F238E27FC236}">
                  <a16:creationId xmlns:a16="http://schemas.microsoft.com/office/drawing/2014/main" id="{17F814CD-7BF7-47B2-8061-F7AB1B2B3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5650" y="3225919"/>
              <a:ext cx="62377" cy="25261"/>
            </a:xfrm>
            <a:custGeom>
              <a:avLst/>
              <a:gdLst>
                <a:gd name="T0" fmla="*/ 12 w 27"/>
                <a:gd name="T1" fmla="*/ 1 h 10"/>
                <a:gd name="T2" fmla="*/ 2 w 27"/>
                <a:gd name="T3" fmla="*/ 4 h 10"/>
                <a:gd name="T4" fmla="*/ 17 w 27"/>
                <a:gd name="T5" fmla="*/ 7 h 10"/>
                <a:gd name="T6" fmla="*/ 27 w 27"/>
                <a:gd name="T7" fmla="*/ 6 h 10"/>
                <a:gd name="T8" fmla="*/ 12 w 27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12" y="1"/>
                  </a:moveTo>
                  <a:cubicBezTo>
                    <a:pt x="10" y="2"/>
                    <a:pt x="0" y="1"/>
                    <a:pt x="2" y="4"/>
                  </a:cubicBezTo>
                  <a:cubicBezTo>
                    <a:pt x="4" y="6"/>
                    <a:pt x="13" y="5"/>
                    <a:pt x="17" y="7"/>
                  </a:cubicBezTo>
                  <a:cubicBezTo>
                    <a:pt x="21" y="10"/>
                    <a:pt x="27" y="8"/>
                    <a:pt x="27" y="6"/>
                  </a:cubicBezTo>
                  <a:cubicBezTo>
                    <a:pt x="27" y="4"/>
                    <a:pt x="14" y="0"/>
                    <a:pt x="12" y="1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1" name="Freeform 333">
              <a:extLst>
                <a:ext uri="{FF2B5EF4-FFF2-40B4-BE49-F238E27FC236}">
                  <a16:creationId xmlns:a16="http://schemas.microsoft.com/office/drawing/2014/main" id="{A9C16B1B-37AA-4138-8651-13C2ADA11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2216" y="3719490"/>
              <a:ext cx="315554" cy="336173"/>
            </a:xfrm>
            <a:custGeom>
              <a:avLst/>
              <a:gdLst>
                <a:gd name="T0" fmla="*/ 122 w 138"/>
                <a:gd name="T1" fmla="*/ 17 h 138"/>
                <a:gd name="T2" fmla="*/ 100 w 138"/>
                <a:gd name="T3" fmla="*/ 6 h 138"/>
                <a:gd name="T4" fmla="*/ 97 w 138"/>
                <a:gd name="T5" fmla="*/ 22 h 138"/>
                <a:gd name="T6" fmla="*/ 87 w 138"/>
                <a:gd name="T7" fmla="*/ 29 h 138"/>
                <a:gd name="T8" fmla="*/ 85 w 138"/>
                <a:gd name="T9" fmla="*/ 40 h 138"/>
                <a:gd name="T10" fmla="*/ 94 w 138"/>
                <a:gd name="T11" fmla="*/ 38 h 138"/>
                <a:gd name="T12" fmla="*/ 96 w 138"/>
                <a:gd name="T13" fmla="*/ 31 h 138"/>
                <a:gd name="T14" fmla="*/ 113 w 138"/>
                <a:gd name="T15" fmla="*/ 32 h 138"/>
                <a:gd name="T16" fmla="*/ 129 w 138"/>
                <a:gd name="T17" fmla="*/ 23 h 138"/>
                <a:gd name="T18" fmla="*/ 130 w 138"/>
                <a:gd name="T19" fmla="*/ 15 h 138"/>
                <a:gd name="T20" fmla="*/ 85 w 138"/>
                <a:gd name="T21" fmla="*/ 58 h 138"/>
                <a:gd name="T22" fmla="*/ 76 w 138"/>
                <a:gd name="T23" fmla="*/ 77 h 138"/>
                <a:gd name="T24" fmla="*/ 64 w 138"/>
                <a:gd name="T25" fmla="*/ 80 h 138"/>
                <a:gd name="T26" fmla="*/ 53 w 138"/>
                <a:gd name="T27" fmla="*/ 94 h 138"/>
                <a:gd name="T28" fmla="*/ 38 w 138"/>
                <a:gd name="T29" fmla="*/ 97 h 138"/>
                <a:gd name="T30" fmla="*/ 14 w 138"/>
                <a:gd name="T31" fmla="*/ 107 h 138"/>
                <a:gd name="T32" fmla="*/ 22 w 138"/>
                <a:gd name="T33" fmla="*/ 110 h 138"/>
                <a:gd name="T34" fmla="*/ 46 w 138"/>
                <a:gd name="T35" fmla="*/ 112 h 138"/>
                <a:gd name="T36" fmla="*/ 58 w 138"/>
                <a:gd name="T37" fmla="*/ 106 h 138"/>
                <a:gd name="T38" fmla="*/ 71 w 138"/>
                <a:gd name="T39" fmla="*/ 104 h 138"/>
                <a:gd name="T40" fmla="*/ 82 w 138"/>
                <a:gd name="T41" fmla="*/ 100 h 138"/>
                <a:gd name="T42" fmla="*/ 91 w 138"/>
                <a:gd name="T43" fmla="*/ 87 h 138"/>
                <a:gd name="T44" fmla="*/ 101 w 138"/>
                <a:gd name="T45" fmla="*/ 66 h 138"/>
                <a:gd name="T46" fmla="*/ 87 w 138"/>
                <a:gd name="T47" fmla="*/ 47 h 138"/>
                <a:gd name="T48" fmla="*/ 27 w 138"/>
                <a:gd name="T49" fmla="*/ 111 h 138"/>
                <a:gd name="T50" fmla="*/ 30 w 138"/>
                <a:gd name="T51" fmla="*/ 120 h 138"/>
                <a:gd name="T52" fmla="*/ 42 w 138"/>
                <a:gd name="T53" fmla="*/ 110 h 138"/>
                <a:gd name="T54" fmla="*/ 18 w 138"/>
                <a:gd name="T55" fmla="*/ 119 h 138"/>
                <a:gd name="T56" fmla="*/ 5 w 138"/>
                <a:gd name="T57" fmla="*/ 116 h 138"/>
                <a:gd name="T58" fmla="*/ 6 w 138"/>
                <a:gd name="T59" fmla="*/ 119 h 138"/>
                <a:gd name="T60" fmla="*/ 11 w 138"/>
                <a:gd name="T61" fmla="*/ 137 h 138"/>
                <a:gd name="T62" fmla="*/ 18 w 138"/>
                <a:gd name="T63" fmla="*/ 11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8" h="138">
                  <a:moveTo>
                    <a:pt x="130" y="15"/>
                  </a:moveTo>
                  <a:cubicBezTo>
                    <a:pt x="129" y="13"/>
                    <a:pt x="126" y="16"/>
                    <a:pt x="122" y="17"/>
                  </a:cubicBezTo>
                  <a:cubicBezTo>
                    <a:pt x="119" y="17"/>
                    <a:pt x="108" y="8"/>
                    <a:pt x="105" y="4"/>
                  </a:cubicBezTo>
                  <a:cubicBezTo>
                    <a:pt x="102" y="0"/>
                    <a:pt x="97" y="3"/>
                    <a:pt x="100" y="6"/>
                  </a:cubicBezTo>
                  <a:cubicBezTo>
                    <a:pt x="102" y="9"/>
                    <a:pt x="99" y="10"/>
                    <a:pt x="99" y="15"/>
                  </a:cubicBezTo>
                  <a:cubicBezTo>
                    <a:pt x="99" y="19"/>
                    <a:pt x="96" y="19"/>
                    <a:pt x="97" y="22"/>
                  </a:cubicBezTo>
                  <a:cubicBezTo>
                    <a:pt x="97" y="25"/>
                    <a:pt x="93" y="24"/>
                    <a:pt x="90" y="25"/>
                  </a:cubicBezTo>
                  <a:cubicBezTo>
                    <a:pt x="87" y="25"/>
                    <a:pt x="90" y="28"/>
                    <a:pt x="87" y="29"/>
                  </a:cubicBezTo>
                  <a:cubicBezTo>
                    <a:pt x="84" y="31"/>
                    <a:pt x="84" y="33"/>
                    <a:pt x="85" y="34"/>
                  </a:cubicBezTo>
                  <a:cubicBezTo>
                    <a:pt x="87" y="35"/>
                    <a:pt x="86" y="38"/>
                    <a:pt x="85" y="40"/>
                  </a:cubicBezTo>
                  <a:cubicBezTo>
                    <a:pt x="85" y="42"/>
                    <a:pt x="88" y="41"/>
                    <a:pt x="90" y="39"/>
                  </a:cubicBezTo>
                  <a:cubicBezTo>
                    <a:pt x="91" y="36"/>
                    <a:pt x="93" y="40"/>
                    <a:pt x="94" y="38"/>
                  </a:cubicBezTo>
                  <a:cubicBezTo>
                    <a:pt x="94" y="35"/>
                    <a:pt x="89" y="34"/>
                    <a:pt x="89" y="32"/>
                  </a:cubicBezTo>
                  <a:cubicBezTo>
                    <a:pt x="89" y="29"/>
                    <a:pt x="93" y="32"/>
                    <a:pt x="96" y="31"/>
                  </a:cubicBezTo>
                  <a:cubicBezTo>
                    <a:pt x="99" y="30"/>
                    <a:pt x="104" y="31"/>
                    <a:pt x="108" y="34"/>
                  </a:cubicBezTo>
                  <a:cubicBezTo>
                    <a:pt x="111" y="37"/>
                    <a:pt x="112" y="36"/>
                    <a:pt x="113" y="32"/>
                  </a:cubicBezTo>
                  <a:cubicBezTo>
                    <a:pt x="114" y="28"/>
                    <a:pt x="119" y="26"/>
                    <a:pt x="125" y="26"/>
                  </a:cubicBezTo>
                  <a:cubicBezTo>
                    <a:pt x="130" y="26"/>
                    <a:pt x="131" y="24"/>
                    <a:pt x="129" y="23"/>
                  </a:cubicBezTo>
                  <a:cubicBezTo>
                    <a:pt x="127" y="21"/>
                    <a:pt x="138" y="15"/>
                    <a:pt x="138" y="13"/>
                  </a:cubicBezTo>
                  <a:cubicBezTo>
                    <a:pt x="138" y="11"/>
                    <a:pt x="132" y="17"/>
                    <a:pt x="130" y="15"/>
                  </a:cubicBezTo>
                  <a:close/>
                  <a:moveTo>
                    <a:pt x="87" y="47"/>
                  </a:moveTo>
                  <a:cubicBezTo>
                    <a:pt x="84" y="49"/>
                    <a:pt x="83" y="56"/>
                    <a:pt x="85" y="58"/>
                  </a:cubicBezTo>
                  <a:cubicBezTo>
                    <a:pt x="88" y="60"/>
                    <a:pt x="81" y="64"/>
                    <a:pt x="81" y="69"/>
                  </a:cubicBezTo>
                  <a:cubicBezTo>
                    <a:pt x="81" y="73"/>
                    <a:pt x="77" y="73"/>
                    <a:pt x="76" y="77"/>
                  </a:cubicBezTo>
                  <a:cubicBezTo>
                    <a:pt x="76" y="80"/>
                    <a:pt x="73" y="79"/>
                    <a:pt x="69" y="82"/>
                  </a:cubicBezTo>
                  <a:cubicBezTo>
                    <a:pt x="65" y="85"/>
                    <a:pt x="63" y="82"/>
                    <a:pt x="64" y="80"/>
                  </a:cubicBezTo>
                  <a:cubicBezTo>
                    <a:pt x="65" y="78"/>
                    <a:pt x="57" y="81"/>
                    <a:pt x="58" y="86"/>
                  </a:cubicBezTo>
                  <a:cubicBezTo>
                    <a:pt x="58" y="91"/>
                    <a:pt x="51" y="92"/>
                    <a:pt x="53" y="94"/>
                  </a:cubicBezTo>
                  <a:cubicBezTo>
                    <a:pt x="54" y="97"/>
                    <a:pt x="47" y="98"/>
                    <a:pt x="48" y="96"/>
                  </a:cubicBezTo>
                  <a:cubicBezTo>
                    <a:pt x="48" y="94"/>
                    <a:pt x="43" y="95"/>
                    <a:pt x="38" y="97"/>
                  </a:cubicBezTo>
                  <a:cubicBezTo>
                    <a:pt x="32" y="99"/>
                    <a:pt x="29" y="95"/>
                    <a:pt x="26" y="98"/>
                  </a:cubicBezTo>
                  <a:cubicBezTo>
                    <a:pt x="23" y="101"/>
                    <a:pt x="18" y="106"/>
                    <a:pt x="14" y="107"/>
                  </a:cubicBezTo>
                  <a:cubicBezTo>
                    <a:pt x="10" y="108"/>
                    <a:pt x="12" y="113"/>
                    <a:pt x="14" y="112"/>
                  </a:cubicBezTo>
                  <a:cubicBezTo>
                    <a:pt x="17" y="110"/>
                    <a:pt x="21" y="112"/>
                    <a:pt x="22" y="110"/>
                  </a:cubicBezTo>
                  <a:cubicBezTo>
                    <a:pt x="24" y="108"/>
                    <a:pt x="36" y="105"/>
                    <a:pt x="43" y="105"/>
                  </a:cubicBezTo>
                  <a:cubicBezTo>
                    <a:pt x="50" y="104"/>
                    <a:pt x="46" y="108"/>
                    <a:pt x="46" y="112"/>
                  </a:cubicBezTo>
                  <a:cubicBezTo>
                    <a:pt x="46" y="116"/>
                    <a:pt x="52" y="115"/>
                    <a:pt x="56" y="111"/>
                  </a:cubicBezTo>
                  <a:cubicBezTo>
                    <a:pt x="59" y="108"/>
                    <a:pt x="61" y="108"/>
                    <a:pt x="58" y="106"/>
                  </a:cubicBezTo>
                  <a:cubicBezTo>
                    <a:pt x="56" y="104"/>
                    <a:pt x="59" y="102"/>
                    <a:pt x="61" y="105"/>
                  </a:cubicBezTo>
                  <a:cubicBezTo>
                    <a:pt x="63" y="108"/>
                    <a:pt x="69" y="108"/>
                    <a:pt x="71" y="104"/>
                  </a:cubicBezTo>
                  <a:cubicBezTo>
                    <a:pt x="73" y="100"/>
                    <a:pt x="74" y="105"/>
                    <a:pt x="77" y="104"/>
                  </a:cubicBezTo>
                  <a:cubicBezTo>
                    <a:pt x="80" y="104"/>
                    <a:pt x="81" y="97"/>
                    <a:pt x="82" y="100"/>
                  </a:cubicBezTo>
                  <a:cubicBezTo>
                    <a:pt x="82" y="102"/>
                    <a:pt x="86" y="102"/>
                    <a:pt x="89" y="99"/>
                  </a:cubicBezTo>
                  <a:cubicBezTo>
                    <a:pt x="92" y="95"/>
                    <a:pt x="90" y="90"/>
                    <a:pt x="91" y="87"/>
                  </a:cubicBezTo>
                  <a:cubicBezTo>
                    <a:pt x="93" y="84"/>
                    <a:pt x="95" y="78"/>
                    <a:pt x="93" y="75"/>
                  </a:cubicBezTo>
                  <a:cubicBezTo>
                    <a:pt x="91" y="71"/>
                    <a:pt x="98" y="69"/>
                    <a:pt x="101" y="66"/>
                  </a:cubicBezTo>
                  <a:cubicBezTo>
                    <a:pt x="104" y="63"/>
                    <a:pt x="97" y="49"/>
                    <a:pt x="97" y="45"/>
                  </a:cubicBezTo>
                  <a:cubicBezTo>
                    <a:pt x="97" y="40"/>
                    <a:pt x="89" y="46"/>
                    <a:pt x="87" y="47"/>
                  </a:cubicBezTo>
                  <a:close/>
                  <a:moveTo>
                    <a:pt x="34" y="109"/>
                  </a:moveTo>
                  <a:cubicBezTo>
                    <a:pt x="33" y="112"/>
                    <a:pt x="31" y="111"/>
                    <a:pt x="27" y="111"/>
                  </a:cubicBezTo>
                  <a:cubicBezTo>
                    <a:pt x="23" y="112"/>
                    <a:pt x="23" y="121"/>
                    <a:pt x="26" y="122"/>
                  </a:cubicBezTo>
                  <a:cubicBezTo>
                    <a:pt x="28" y="123"/>
                    <a:pt x="29" y="123"/>
                    <a:pt x="30" y="120"/>
                  </a:cubicBezTo>
                  <a:cubicBezTo>
                    <a:pt x="31" y="117"/>
                    <a:pt x="35" y="116"/>
                    <a:pt x="37" y="117"/>
                  </a:cubicBezTo>
                  <a:cubicBezTo>
                    <a:pt x="39" y="119"/>
                    <a:pt x="42" y="114"/>
                    <a:pt x="42" y="110"/>
                  </a:cubicBezTo>
                  <a:cubicBezTo>
                    <a:pt x="42" y="107"/>
                    <a:pt x="35" y="107"/>
                    <a:pt x="34" y="109"/>
                  </a:cubicBezTo>
                  <a:close/>
                  <a:moveTo>
                    <a:pt x="18" y="119"/>
                  </a:moveTo>
                  <a:cubicBezTo>
                    <a:pt x="18" y="116"/>
                    <a:pt x="13" y="117"/>
                    <a:pt x="12" y="114"/>
                  </a:cubicBezTo>
                  <a:cubicBezTo>
                    <a:pt x="12" y="112"/>
                    <a:pt x="9" y="114"/>
                    <a:pt x="5" y="116"/>
                  </a:cubicBezTo>
                  <a:cubicBezTo>
                    <a:pt x="2" y="119"/>
                    <a:pt x="0" y="119"/>
                    <a:pt x="2" y="122"/>
                  </a:cubicBezTo>
                  <a:cubicBezTo>
                    <a:pt x="3" y="124"/>
                    <a:pt x="5" y="122"/>
                    <a:pt x="6" y="119"/>
                  </a:cubicBezTo>
                  <a:cubicBezTo>
                    <a:pt x="7" y="117"/>
                    <a:pt x="10" y="123"/>
                    <a:pt x="8" y="128"/>
                  </a:cubicBezTo>
                  <a:cubicBezTo>
                    <a:pt x="5" y="132"/>
                    <a:pt x="8" y="138"/>
                    <a:pt x="11" y="137"/>
                  </a:cubicBezTo>
                  <a:cubicBezTo>
                    <a:pt x="13" y="137"/>
                    <a:pt x="16" y="128"/>
                    <a:pt x="20" y="124"/>
                  </a:cubicBezTo>
                  <a:cubicBezTo>
                    <a:pt x="23" y="119"/>
                    <a:pt x="18" y="121"/>
                    <a:pt x="18" y="119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2" name="Freeform 334">
              <a:extLst>
                <a:ext uri="{FF2B5EF4-FFF2-40B4-BE49-F238E27FC236}">
                  <a16:creationId xmlns:a16="http://schemas.microsoft.com/office/drawing/2014/main" id="{B5D86DD2-A8E1-44DE-A61B-E77F5DA8B7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5011" y="3515455"/>
              <a:ext cx="1108110" cy="816143"/>
            </a:xfrm>
            <a:custGeom>
              <a:avLst/>
              <a:gdLst>
                <a:gd name="T0" fmla="*/ 459 w 483"/>
                <a:gd name="T1" fmla="*/ 63 h 335"/>
                <a:gd name="T2" fmla="*/ 435 w 483"/>
                <a:gd name="T3" fmla="*/ 45 h 335"/>
                <a:gd name="T4" fmla="*/ 416 w 483"/>
                <a:gd name="T5" fmla="*/ 19 h 335"/>
                <a:gd name="T6" fmla="*/ 388 w 483"/>
                <a:gd name="T7" fmla="*/ 1 h 335"/>
                <a:gd name="T8" fmla="*/ 369 w 483"/>
                <a:gd name="T9" fmla="*/ 15 h 335"/>
                <a:gd name="T10" fmla="*/ 353 w 483"/>
                <a:gd name="T11" fmla="*/ 39 h 335"/>
                <a:gd name="T12" fmla="*/ 329 w 483"/>
                <a:gd name="T13" fmla="*/ 52 h 335"/>
                <a:gd name="T14" fmla="*/ 344 w 483"/>
                <a:gd name="T15" fmla="*/ 62 h 335"/>
                <a:gd name="T16" fmla="*/ 343 w 483"/>
                <a:gd name="T17" fmla="*/ 75 h 335"/>
                <a:gd name="T18" fmla="*/ 301 w 483"/>
                <a:gd name="T19" fmla="*/ 91 h 335"/>
                <a:gd name="T20" fmla="*/ 271 w 483"/>
                <a:gd name="T21" fmla="*/ 116 h 335"/>
                <a:gd name="T22" fmla="*/ 224 w 483"/>
                <a:gd name="T23" fmla="*/ 119 h 335"/>
                <a:gd name="T24" fmla="*/ 172 w 483"/>
                <a:gd name="T25" fmla="*/ 112 h 335"/>
                <a:gd name="T26" fmla="*/ 150 w 483"/>
                <a:gd name="T27" fmla="*/ 90 h 335"/>
                <a:gd name="T28" fmla="*/ 129 w 483"/>
                <a:gd name="T29" fmla="*/ 64 h 335"/>
                <a:gd name="T30" fmla="*/ 109 w 483"/>
                <a:gd name="T31" fmla="*/ 47 h 335"/>
                <a:gd name="T32" fmla="*/ 98 w 483"/>
                <a:gd name="T33" fmla="*/ 54 h 335"/>
                <a:gd name="T34" fmla="*/ 79 w 483"/>
                <a:gd name="T35" fmla="*/ 69 h 335"/>
                <a:gd name="T36" fmla="*/ 63 w 483"/>
                <a:gd name="T37" fmla="*/ 87 h 335"/>
                <a:gd name="T38" fmla="*/ 55 w 483"/>
                <a:gd name="T39" fmla="*/ 107 h 335"/>
                <a:gd name="T40" fmla="*/ 37 w 483"/>
                <a:gd name="T41" fmla="*/ 126 h 335"/>
                <a:gd name="T42" fmla="*/ 14 w 483"/>
                <a:gd name="T43" fmla="*/ 133 h 335"/>
                <a:gd name="T44" fmla="*/ 0 w 483"/>
                <a:gd name="T45" fmla="*/ 143 h 335"/>
                <a:gd name="T46" fmla="*/ 10 w 483"/>
                <a:gd name="T47" fmla="*/ 166 h 335"/>
                <a:gd name="T48" fmla="*/ 28 w 483"/>
                <a:gd name="T49" fmla="*/ 182 h 335"/>
                <a:gd name="T50" fmla="*/ 42 w 483"/>
                <a:gd name="T51" fmla="*/ 177 h 335"/>
                <a:gd name="T52" fmla="*/ 40 w 483"/>
                <a:gd name="T53" fmla="*/ 197 h 335"/>
                <a:gd name="T54" fmla="*/ 40 w 483"/>
                <a:gd name="T55" fmla="*/ 217 h 335"/>
                <a:gd name="T56" fmla="*/ 55 w 483"/>
                <a:gd name="T57" fmla="*/ 230 h 335"/>
                <a:gd name="T58" fmla="*/ 98 w 483"/>
                <a:gd name="T59" fmla="*/ 248 h 335"/>
                <a:gd name="T60" fmla="*/ 116 w 483"/>
                <a:gd name="T61" fmla="*/ 252 h 335"/>
                <a:gd name="T62" fmla="*/ 130 w 483"/>
                <a:gd name="T63" fmla="*/ 248 h 335"/>
                <a:gd name="T64" fmla="*/ 149 w 483"/>
                <a:gd name="T65" fmla="*/ 243 h 335"/>
                <a:gd name="T66" fmla="*/ 173 w 483"/>
                <a:gd name="T67" fmla="*/ 243 h 335"/>
                <a:gd name="T68" fmla="*/ 186 w 483"/>
                <a:gd name="T69" fmla="*/ 252 h 335"/>
                <a:gd name="T70" fmla="*/ 182 w 483"/>
                <a:gd name="T71" fmla="*/ 282 h 335"/>
                <a:gd name="T72" fmla="*/ 195 w 483"/>
                <a:gd name="T73" fmla="*/ 299 h 335"/>
                <a:gd name="T74" fmla="*/ 212 w 483"/>
                <a:gd name="T75" fmla="*/ 307 h 335"/>
                <a:gd name="T76" fmla="*/ 225 w 483"/>
                <a:gd name="T77" fmla="*/ 294 h 335"/>
                <a:gd name="T78" fmla="*/ 251 w 483"/>
                <a:gd name="T79" fmla="*/ 293 h 335"/>
                <a:gd name="T80" fmla="*/ 267 w 483"/>
                <a:gd name="T81" fmla="*/ 303 h 335"/>
                <a:gd name="T82" fmla="*/ 280 w 483"/>
                <a:gd name="T83" fmla="*/ 314 h 335"/>
                <a:gd name="T84" fmla="*/ 317 w 483"/>
                <a:gd name="T85" fmla="*/ 295 h 335"/>
                <a:gd name="T86" fmla="*/ 345 w 483"/>
                <a:gd name="T87" fmla="*/ 280 h 335"/>
                <a:gd name="T88" fmla="*/ 359 w 483"/>
                <a:gd name="T89" fmla="*/ 263 h 335"/>
                <a:gd name="T90" fmla="*/ 373 w 483"/>
                <a:gd name="T91" fmla="*/ 246 h 335"/>
                <a:gd name="T92" fmla="*/ 376 w 483"/>
                <a:gd name="T93" fmla="*/ 231 h 335"/>
                <a:gd name="T94" fmla="*/ 372 w 483"/>
                <a:gd name="T95" fmla="*/ 219 h 335"/>
                <a:gd name="T96" fmla="*/ 370 w 483"/>
                <a:gd name="T97" fmla="*/ 207 h 335"/>
                <a:gd name="T98" fmla="*/ 360 w 483"/>
                <a:gd name="T99" fmla="*/ 180 h 335"/>
                <a:gd name="T100" fmla="*/ 382 w 483"/>
                <a:gd name="T101" fmla="*/ 168 h 335"/>
                <a:gd name="T102" fmla="*/ 354 w 483"/>
                <a:gd name="T103" fmla="*/ 160 h 335"/>
                <a:gd name="T104" fmla="*/ 365 w 483"/>
                <a:gd name="T105" fmla="*/ 137 h 335"/>
                <a:gd name="T106" fmla="*/ 378 w 483"/>
                <a:gd name="T107" fmla="*/ 149 h 335"/>
                <a:gd name="T108" fmla="*/ 414 w 483"/>
                <a:gd name="T109" fmla="*/ 128 h 335"/>
                <a:gd name="T110" fmla="*/ 432 w 483"/>
                <a:gd name="T111" fmla="*/ 120 h 335"/>
                <a:gd name="T112" fmla="*/ 452 w 483"/>
                <a:gd name="T113" fmla="*/ 113 h 335"/>
                <a:gd name="T114" fmla="*/ 454 w 483"/>
                <a:gd name="T115" fmla="*/ 91 h 335"/>
                <a:gd name="T116" fmla="*/ 476 w 483"/>
                <a:gd name="T117" fmla="*/ 77 h 335"/>
                <a:gd name="T118" fmla="*/ 368 w 483"/>
                <a:gd name="T119" fmla="*/ 299 h 335"/>
                <a:gd name="T120" fmla="*/ 271 w 483"/>
                <a:gd name="T121" fmla="*/ 32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3" h="335">
                  <a:moveTo>
                    <a:pt x="480" y="60"/>
                  </a:moveTo>
                  <a:cubicBezTo>
                    <a:pt x="480" y="56"/>
                    <a:pt x="475" y="57"/>
                    <a:pt x="474" y="58"/>
                  </a:cubicBezTo>
                  <a:cubicBezTo>
                    <a:pt x="472" y="59"/>
                    <a:pt x="467" y="58"/>
                    <a:pt x="466" y="61"/>
                  </a:cubicBezTo>
                  <a:cubicBezTo>
                    <a:pt x="464" y="64"/>
                    <a:pt x="462" y="62"/>
                    <a:pt x="459" y="63"/>
                  </a:cubicBezTo>
                  <a:cubicBezTo>
                    <a:pt x="455" y="63"/>
                    <a:pt x="451" y="62"/>
                    <a:pt x="451" y="60"/>
                  </a:cubicBezTo>
                  <a:cubicBezTo>
                    <a:pt x="451" y="57"/>
                    <a:pt x="449" y="55"/>
                    <a:pt x="449" y="53"/>
                  </a:cubicBezTo>
                  <a:cubicBezTo>
                    <a:pt x="449" y="50"/>
                    <a:pt x="446" y="51"/>
                    <a:pt x="443" y="49"/>
                  </a:cubicBezTo>
                  <a:cubicBezTo>
                    <a:pt x="441" y="47"/>
                    <a:pt x="436" y="45"/>
                    <a:pt x="435" y="45"/>
                  </a:cubicBezTo>
                  <a:cubicBezTo>
                    <a:pt x="434" y="46"/>
                    <a:pt x="432" y="43"/>
                    <a:pt x="427" y="42"/>
                  </a:cubicBezTo>
                  <a:cubicBezTo>
                    <a:pt x="423" y="42"/>
                    <a:pt x="424" y="40"/>
                    <a:pt x="424" y="38"/>
                  </a:cubicBezTo>
                  <a:cubicBezTo>
                    <a:pt x="425" y="36"/>
                    <a:pt x="421" y="31"/>
                    <a:pt x="420" y="28"/>
                  </a:cubicBezTo>
                  <a:cubicBezTo>
                    <a:pt x="420" y="25"/>
                    <a:pt x="417" y="25"/>
                    <a:pt x="416" y="19"/>
                  </a:cubicBezTo>
                  <a:cubicBezTo>
                    <a:pt x="414" y="13"/>
                    <a:pt x="411" y="14"/>
                    <a:pt x="412" y="11"/>
                  </a:cubicBezTo>
                  <a:cubicBezTo>
                    <a:pt x="412" y="8"/>
                    <a:pt x="408" y="7"/>
                    <a:pt x="407" y="5"/>
                  </a:cubicBezTo>
                  <a:cubicBezTo>
                    <a:pt x="405" y="4"/>
                    <a:pt x="400" y="4"/>
                    <a:pt x="397" y="3"/>
                  </a:cubicBezTo>
                  <a:cubicBezTo>
                    <a:pt x="393" y="1"/>
                    <a:pt x="391" y="2"/>
                    <a:pt x="388" y="1"/>
                  </a:cubicBezTo>
                  <a:cubicBezTo>
                    <a:pt x="384" y="0"/>
                    <a:pt x="377" y="2"/>
                    <a:pt x="376" y="2"/>
                  </a:cubicBezTo>
                  <a:cubicBezTo>
                    <a:pt x="375" y="2"/>
                    <a:pt x="369" y="1"/>
                    <a:pt x="366" y="5"/>
                  </a:cubicBezTo>
                  <a:cubicBezTo>
                    <a:pt x="362" y="10"/>
                    <a:pt x="365" y="10"/>
                    <a:pt x="366" y="10"/>
                  </a:cubicBezTo>
                  <a:cubicBezTo>
                    <a:pt x="368" y="10"/>
                    <a:pt x="369" y="14"/>
                    <a:pt x="369" y="15"/>
                  </a:cubicBezTo>
                  <a:cubicBezTo>
                    <a:pt x="369" y="17"/>
                    <a:pt x="366" y="19"/>
                    <a:pt x="365" y="19"/>
                  </a:cubicBezTo>
                  <a:cubicBezTo>
                    <a:pt x="364" y="20"/>
                    <a:pt x="361" y="25"/>
                    <a:pt x="360" y="27"/>
                  </a:cubicBezTo>
                  <a:cubicBezTo>
                    <a:pt x="360" y="29"/>
                    <a:pt x="356" y="34"/>
                    <a:pt x="356" y="35"/>
                  </a:cubicBezTo>
                  <a:cubicBezTo>
                    <a:pt x="357" y="37"/>
                    <a:pt x="354" y="39"/>
                    <a:pt x="353" y="39"/>
                  </a:cubicBezTo>
                  <a:cubicBezTo>
                    <a:pt x="351" y="39"/>
                    <a:pt x="347" y="42"/>
                    <a:pt x="345" y="43"/>
                  </a:cubicBezTo>
                  <a:cubicBezTo>
                    <a:pt x="344" y="43"/>
                    <a:pt x="338" y="42"/>
                    <a:pt x="337" y="41"/>
                  </a:cubicBezTo>
                  <a:cubicBezTo>
                    <a:pt x="337" y="40"/>
                    <a:pt x="336" y="40"/>
                    <a:pt x="336" y="39"/>
                  </a:cubicBezTo>
                  <a:cubicBezTo>
                    <a:pt x="329" y="52"/>
                    <a:pt x="329" y="52"/>
                    <a:pt x="329" y="52"/>
                  </a:cubicBezTo>
                  <a:cubicBezTo>
                    <a:pt x="329" y="56"/>
                    <a:pt x="329" y="56"/>
                    <a:pt x="329" y="56"/>
                  </a:cubicBezTo>
                  <a:cubicBezTo>
                    <a:pt x="329" y="56"/>
                    <a:pt x="324" y="58"/>
                    <a:pt x="328" y="61"/>
                  </a:cubicBezTo>
                  <a:cubicBezTo>
                    <a:pt x="331" y="64"/>
                    <a:pt x="331" y="61"/>
                    <a:pt x="336" y="61"/>
                  </a:cubicBezTo>
                  <a:cubicBezTo>
                    <a:pt x="341" y="61"/>
                    <a:pt x="343" y="65"/>
                    <a:pt x="344" y="62"/>
                  </a:cubicBezTo>
                  <a:cubicBezTo>
                    <a:pt x="345" y="60"/>
                    <a:pt x="349" y="58"/>
                    <a:pt x="351" y="61"/>
                  </a:cubicBezTo>
                  <a:cubicBezTo>
                    <a:pt x="354" y="64"/>
                    <a:pt x="362" y="69"/>
                    <a:pt x="362" y="72"/>
                  </a:cubicBezTo>
                  <a:cubicBezTo>
                    <a:pt x="361" y="75"/>
                    <a:pt x="357" y="74"/>
                    <a:pt x="353" y="73"/>
                  </a:cubicBezTo>
                  <a:cubicBezTo>
                    <a:pt x="350" y="72"/>
                    <a:pt x="346" y="75"/>
                    <a:pt x="343" y="75"/>
                  </a:cubicBezTo>
                  <a:cubicBezTo>
                    <a:pt x="340" y="75"/>
                    <a:pt x="336" y="76"/>
                    <a:pt x="333" y="79"/>
                  </a:cubicBezTo>
                  <a:cubicBezTo>
                    <a:pt x="330" y="82"/>
                    <a:pt x="331" y="85"/>
                    <a:pt x="326" y="86"/>
                  </a:cubicBezTo>
                  <a:cubicBezTo>
                    <a:pt x="321" y="87"/>
                    <a:pt x="319" y="86"/>
                    <a:pt x="314" y="90"/>
                  </a:cubicBezTo>
                  <a:cubicBezTo>
                    <a:pt x="309" y="93"/>
                    <a:pt x="303" y="92"/>
                    <a:pt x="301" y="91"/>
                  </a:cubicBezTo>
                  <a:cubicBezTo>
                    <a:pt x="299" y="90"/>
                    <a:pt x="295" y="89"/>
                    <a:pt x="293" y="93"/>
                  </a:cubicBezTo>
                  <a:cubicBezTo>
                    <a:pt x="291" y="96"/>
                    <a:pt x="296" y="98"/>
                    <a:pt x="295" y="102"/>
                  </a:cubicBezTo>
                  <a:cubicBezTo>
                    <a:pt x="295" y="106"/>
                    <a:pt x="290" y="105"/>
                    <a:pt x="286" y="110"/>
                  </a:cubicBezTo>
                  <a:cubicBezTo>
                    <a:pt x="281" y="115"/>
                    <a:pt x="275" y="117"/>
                    <a:pt x="271" y="116"/>
                  </a:cubicBezTo>
                  <a:cubicBezTo>
                    <a:pt x="267" y="116"/>
                    <a:pt x="260" y="113"/>
                    <a:pt x="253" y="117"/>
                  </a:cubicBezTo>
                  <a:cubicBezTo>
                    <a:pt x="246" y="120"/>
                    <a:pt x="242" y="124"/>
                    <a:pt x="239" y="124"/>
                  </a:cubicBezTo>
                  <a:cubicBezTo>
                    <a:pt x="236" y="123"/>
                    <a:pt x="236" y="120"/>
                    <a:pt x="233" y="121"/>
                  </a:cubicBezTo>
                  <a:cubicBezTo>
                    <a:pt x="229" y="121"/>
                    <a:pt x="227" y="120"/>
                    <a:pt x="224" y="119"/>
                  </a:cubicBezTo>
                  <a:cubicBezTo>
                    <a:pt x="222" y="117"/>
                    <a:pt x="220" y="120"/>
                    <a:pt x="216" y="117"/>
                  </a:cubicBezTo>
                  <a:cubicBezTo>
                    <a:pt x="212" y="113"/>
                    <a:pt x="204" y="114"/>
                    <a:pt x="201" y="113"/>
                  </a:cubicBezTo>
                  <a:cubicBezTo>
                    <a:pt x="198" y="113"/>
                    <a:pt x="186" y="113"/>
                    <a:pt x="182" y="113"/>
                  </a:cubicBezTo>
                  <a:cubicBezTo>
                    <a:pt x="178" y="112"/>
                    <a:pt x="172" y="114"/>
                    <a:pt x="172" y="112"/>
                  </a:cubicBezTo>
                  <a:cubicBezTo>
                    <a:pt x="171" y="110"/>
                    <a:pt x="168" y="108"/>
                    <a:pt x="167" y="104"/>
                  </a:cubicBezTo>
                  <a:cubicBezTo>
                    <a:pt x="166" y="99"/>
                    <a:pt x="163" y="97"/>
                    <a:pt x="161" y="97"/>
                  </a:cubicBezTo>
                  <a:cubicBezTo>
                    <a:pt x="158" y="96"/>
                    <a:pt x="158" y="94"/>
                    <a:pt x="156" y="93"/>
                  </a:cubicBezTo>
                  <a:cubicBezTo>
                    <a:pt x="154" y="93"/>
                    <a:pt x="153" y="90"/>
                    <a:pt x="150" y="90"/>
                  </a:cubicBezTo>
                  <a:cubicBezTo>
                    <a:pt x="146" y="90"/>
                    <a:pt x="133" y="88"/>
                    <a:pt x="131" y="85"/>
                  </a:cubicBezTo>
                  <a:cubicBezTo>
                    <a:pt x="130" y="82"/>
                    <a:pt x="133" y="82"/>
                    <a:pt x="133" y="79"/>
                  </a:cubicBezTo>
                  <a:cubicBezTo>
                    <a:pt x="133" y="76"/>
                    <a:pt x="135" y="72"/>
                    <a:pt x="134" y="71"/>
                  </a:cubicBezTo>
                  <a:cubicBezTo>
                    <a:pt x="132" y="69"/>
                    <a:pt x="130" y="67"/>
                    <a:pt x="129" y="64"/>
                  </a:cubicBezTo>
                  <a:cubicBezTo>
                    <a:pt x="129" y="62"/>
                    <a:pt x="125" y="59"/>
                    <a:pt x="123" y="59"/>
                  </a:cubicBezTo>
                  <a:cubicBezTo>
                    <a:pt x="120" y="59"/>
                    <a:pt x="118" y="57"/>
                    <a:pt x="115" y="55"/>
                  </a:cubicBezTo>
                  <a:cubicBezTo>
                    <a:pt x="113" y="53"/>
                    <a:pt x="111" y="53"/>
                    <a:pt x="110" y="47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8" y="46"/>
                    <a:pt x="107" y="46"/>
                    <a:pt x="106" y="46"/>
                  </a:cubicBezTo>
                  <a:cubicBezTo>
                    <a:pt x="106" y="46"/>
                    <a:pt x="105" y="46"/>
                    <a:pt x="104" y="45"/>
                  </a:cubicBezTo>
                  <a:cubicBezTo>
                    <a:pt x="103" y="47"/>
                    <a:pt x="101" y="48"/>
                    <a:pt x="101" y="50"/>
                  </a:cubicBezTo>
                  <a:cubicBezTo>
                    <a:pt x="101" y="52"/>
                    <a:pt x="100" y="54"/>
                    <a:pt x="98" y="54"/>
                  </a:cubicBezTo>
                  <a:cubicBezTo>
                    <a:pt x="95" y="54"/>
                    <a:pt x="93" y="56"/>
                    <a:pt x="93" y="60"/>
                  </a:cubicBezTo>
                  <a:cubicBezTo>
                    <a:pt x="92" y="65"/>
                    <a:pt x="95" y="65"/>
                    <a:pt x="94" y="67"/>
                  </a:cubicBezTo>
                  <a:cubicBezTo>
                    <a:pt x="93" y="69"/>
                    <a:pt x="88" y="71"/>
                    <a:pt x="86" y="70"/>
                  </a:cubicBezTo>
                  <a:cubicBezTo>
                    <a:pt x="85" y="69"/>
                    <a:pt x="81" y="69"/>
                    <a:pt x="79" y="69"/>
                  </a:cubicBezTo>
                  <a:cubicBezTo>
                    <a:pt x="76" y="69"/>
                    <a:pt x="74" y="65"/>
                    <a:pt x="73" y="69"/>
                  </a:cubicBezTo>
                  <a:cubicBezTo>
                    <a:pt x="73" y="73"/>
                    <a:pt x="67" y="83"/>
                    <a:pt x="68" y="85"/>
                  </a:cubicBezTo>
                  <a:cubicBezTo>
                    <a:pt x="70" y="86"/>
                    <a:pt x="71" y="88"/>
                    <a:pt x="68" y="88"/>
                  </a:cubicBezTo>
                  <a:cubicBezTo>
                    <a:pt x="66" y="88"/>
                    <a:pt x="64" y="88"/>
                    <a:pt x="63" y="87"/>
                  </a:cubicBezTo>
                  <a:cubicBezTo>
                    <a:pt x="61" y="86"/>
                    <a:pt x="58" y="88"/>
                    <a:pt x="55" y="88"/>
                  </a:cubicBezTo>
                  <a:cubicBezTo>
                    <a:pt x="54" y="88"/>
                    <a:pt x="49" y="91"/>
                    <a:pt x="50" y="91"/>
                  </a:cubicBezTo>
                  <a:cubicBezTo>
                    <a:pt x="52" y="92"/>
                    <a:pt x="52" y="97"/>
                    <a:pt x="52" y="98"/>
                  </a:cubicBezTo>
                  <a:cubicBezTo>
                    <a:pt x="52" y="100"/>
                    <a:pt x="56" y="106"/>
                    <a:pt x="55" y="107"/>
                  </a:cubicBezTo>
                  <a:cubicBezTo>
                    <a:pt x="55" y="109"/>
                    <a:pt x="51" y="111"/>
                    <a:pt x="51" y="113"/>
                  </a:cubicBezTo>
                  <a:cubicBezTo>
                    <a:pt x="51" y="116"/>
                    <a:pt x="52" y="118"/>
                    <a:pt x="51" y="118"/>
                  </a:cubicBezTo>
                  <a:cubicBezTo>
                    <a:pt x="49" y="119"/>
                    <a:pt x="45" y="121"/>
                    <a:pt x="43" y="122"/>
                  </a:cubicBezTo>
                  <a:cubicBezTo>
                    <a:pt x="42" y="123"/>
                    <a:pt x="38" y="123"/>
                    <a:pt x="37" y="126"/>
                  </a:cubicBezTo>
                  <a:cubicBezTo>
                    <a:pt x="36" y="128"/>
                    <a:pt x="35" y="130"/>
                    <a:pt x="31" y="129"/>
                  </a:cubicBezTo>
                  <a:cubicBezTo>
                    <a:pt x="28" y="129"/>
                    <a:pt x="26" y="128"/>
                    <a:pt x="24" y="131"/>
                  </a:cubicBezTo>
                  <a:cubicBezTo>
                    <a:pt x="21" y="134"/>
                    <a:pt x="20" y="133"/>
                    <a:pt x="19" y="134"/>
                  </a:cubicBezTo>
                  <a:cubicBezTo>
                    <a:pt x="17" y="136"/>
                    <a:pt x="15" y="133"/>
                    <a:pt x="14" y="133"/>
                  </a:cubicBezTo>
                  <a:cubicBezTo>
                    <a:pt x="12" y="132"/>
                    <a:pt x="10" y="134"/>
                    <a:pt x="9" y="134"/>
                  </a:cubicBezTo>
                  <a:cubicBezTo>
                    <a:pt x="7" y="134"/>
                    <a:pt x="6" y="137"/>
                    <a:pt x="4" y="137"/>
                  </a:cubicBezTo>
                  <a:cubicBezTo>
                    <a:pt x="3" y="138"/>
                    <a:pt x="1" y="137"/>
                    <a:pt x="1" y="139"/>
                  </a:cubicBezTo>
                  <a:cubicBezTo>
                    <a:pt x="1" y="141"/>
                    <a:pt x="1" y="142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50"/>
                    <a:pt x="1" y="150"/>
                    <a:pt x="1" y="150"/>
                  </a:cubicBezTo>
                  <a:cubicBezTo>
                    <a:pt x="1" y="150"/>
                    <a:pt x="8" y="153"/>
                    <a:pt x="9" y="155"/>
                  </a:cubicBezTo>
                  <a:cubicBezTo>
                    <a:pt x="9" y="158"/>
                    <a:pt x="10" y="166"/>
                    <a:pt x="10" y="166"/>
                  </a:cubicBezTo>
                  <a:cubicBezTo>
                    <a:pt x="10" y="166"/>
                    <a:pt x="10" y="166"/>
                    <a:pt x="10" y="166"/>
                  </a:cubicBezTo>
                  <a:cubicBezTo>
                    <a:pt x="13" y="169"/>
                    <a:pt x="17" y="171"/>
                    <a:pt x="17" y="172"/>
                  </a:cubicBezTo>
                  <a:cubicBezTo>
                    <a:pt x="17" y="173"/>
                    <a:pt x="18" y="177"/>
                    <a:pt x="22" y="178"/>
                  </a:cubicBezTo>
                  <a:cubicBezTo>
                    <a:pt x="24" y="179"/>
                    <a:pt x="26" y="181"/>
                    <a:pt x="28" y="182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2" y="181"/>
                    <a:pt x="33" y="182"/>
                  </a:cubicBezTo>
                  <a:cubicBezTo>
                    <a:pt x="34" y="180"/>
                    <a:pt x="39" y="177"/>
                    <a:pt x="42" y="177"/>
                  </a:cubicBezTo>
                  <a:cubicBezTo>
                    <a:pt x="45" y="177"/>
                    <a:pt x="52" y="183"/>
                    <a:pt x="52" y="185"/>
                  </a:cubicBezTo>
                  <a:cubicBezTo>
                    <a:pt x="51" y="187"/>
                    <a:pt x="46" y="194"/>
                    <a:pt x="43" y="194"/>
                  </a:cubicBezTo>
                  <a:cubicBezTo>
                    <a:pt x="43" y="194"/>
                    <a:pt x="41" y="194"/>
                    <a:pt x="40" y="195"/>
                  </a:cubicBezTo>
                  <a:cubicBezTo>
                    <a:pt x="40" y="196"/>
                    <a:pt x="40" y="197"/>
                    <a:pt x="40" y="197"/>
                  </a:cubicBezTo>
                  <a:cubicBezTo>
                    <a:pt x="40" y="199"/>
                    <a:pt x="42" y="202"/>
                    <a:pt x="44" y="204"/>
                  </a:cubicBezTo>
                  <a:cubicBezTo>
                    <a:pt x="46" y="207"/>
                    <a:pt x="41" y="209"/>
                    <a:pt x="39" y="207"/>
                  </a:cubicBezTo>
                  <a:cubicBezTo>
                    <a:pt x="37" y="205"/>
                    <a:pt x="36" y="209"/>
                    <a:pt x="37" y="211"/>
                  </a:cubicBezTo>
                  <a:cubicBezTo>
                    <a:pt x="39" y="212"/>
                    <a:pt x="38" y="217"/>
                    <a:pt x="40" y="217"/>
                  </a:cubicBezTo>
                  <a:cubicBezTo>
                    <a:pt x="42" y="217"/>
                    <a:pt x="44" y="222"/>
                    <a:pt x="47" y="222"/>
                  </a:cubicBezTo>
                  <a:cubicBezTo>
                    <a:pt x="49" y="222"/>
                    <a:pt x="52" y="226"/>
                    <a:pt x="52" y="226"/>
                  </a:cubicBezTo>
                  <a:cubicBezTo>
                    <a:pt x="52" y="226"/>
                    <a:pt x="55" y="228"/>
                    <a:pt x="55" y="229"/>
                  </a:cubicBezTo>
                  <a:cubicBezTo>
                    <a:pt x="55" y="230"/>
                    <a:pt x="55" y="230"/>
                    <a:pt x="55" y="230"/>
                  </a:cubicBezTo>
                  <a:cubicBezTo>
                    <a:pt x="58" y="230"/>
                    <a:pt x="60" y="230"/>
                    <a:pt x="60" y="228"/>
                  </a:cubicBezTo>
                  <a:cubicBezTo>
                    <a:pt x="60" y="227"/>
                    <a:pt x="64" y="227"/>
                    <a:pt x="66" y="230"/>
                  </a:cubicBezTo>
                  <a:cubicBezTo>
                    <a:pt x="69" y="232"/>
                    <a:pt x="79" y="239"/>
                    <a:pt x="83" y="242"/>
                  </a:cubicBezTo>
                  <a:cubicBezTo>
                    <a:pt x="86" y="245"/>
                    <a:pt x="95" y="248"/>
                    <a:pt x="98" y="248"/>
                  </a:cubicBezTo>
                  <a:cubicBezTo>
                    <a:pt x="101" y="248"/>
                    <a:pt x="104" y="250"/>
                    <a:pt x="109" y="250"/>
                  </a:cubicBezTo>
                  <a:cubicBezTo>
                    <a:pt x="109" y="250"/>
                    <a:pt x="110" y="250"/>
                    <a:pt x="111" y="250"/>
                  </a:cubicBezTo>
                  <a:cubicBezTo>
                    <a:pt x="111" y="249"/>
                    <a:pt x="112" y="249"/>
                    <a:pt x="113" y="248"/>
                  </a:cubicBezTo>
                  <a:cubicBezTo>
                    <a:pt x="115" y="246"/>
                    <a:pt x="116" y="249"/>
                    <a:pt x="116" y="252"/>
                  </a:cubicBezTo>
                  <a:cubicBezTo>
                    <a:pt x="115" y="253"/>
                    <a:pt x="116" y="255"/>
                    <a:pt x="116" y="256"/>
                  </a:cubicBezTo>
                  <a:cubicBezTo>
                    <a:pt x="117" y="255"/>
                    <a:pt x="118" y="253"/>
                    <a:pt x="118" y="252"/>
                  </a:cubicBezTo>
                  <a:cubicBezTo>
                    <a:pt x="120" y="248"/>
                    <a:pt x="122" y="248"/>
                    <a:pt x="124" y="247"/>
                  </a:cubicBezTo>
                  <a:cubicBezTo>
                    <a:pt x="125" y="246"/>
                    <a:pt x="127" y="246"/>
                    <a:pt x="130" y="248"/>
                  </a:cubicBezTo>
                  <a:cubicBezTo>
                    <a:pt x="134" y="250"/>
                    <a:pt x="135" y="246"/>
                    <a:pt x="140" y="251"/>
                  </a:cubicBezTo>
                  <a:cubicBezTo>
                    <a:pt x="141" y="250"/>
                    <a:pt x="142" y="250"/>
                    <a:pt x="142" y="250"/>
                  </a:cubicBezTo>
                  <a:cubicBezTo>
                    <a:pt x="143" y="250"/>
                    <a:pt x="145" y="248"/>
                    <a:pt x="146" y="246"/>
                  </a:cubicBezTo>
                  <a:cubicBezTo>
                    <a:pt x="148" y="245"/>
                    <a:pt x="148" y="243"/>
                    <a:pt x="149" y="243"/>
                  </a:cubicBezTo>
                  <a:cubicBezTo>
                    <a:pt x="151" y="243"/>
                    <a:pt x="152" y="241"/>
                    <a:pt x="156" y="239"/>
                  </a:cubicBezTo>
                  <a:cubicBezTo>
                    <a:pt x="161" y="236"/>
                    <a:pt x="164" y="240"/>
                    <a:pt x="166" y="238"/>
                  </a:cubicBezTo>
                  <a:cubicBezTo>
                    <a:pt x="168" y="237"/>
                    <a:pt x="170" y="236"/>
                    <a:pt x="170" y="238"/>
                  </a:cubicBezTo>
                  <a:cubicBezTo>
                    <a:pt x="170" y="239"/>
                    <a:pt x="173" y="241"/>
                    <a:pt x="173" y="243"/>
                  </a:cubicBezTo>
                  <a:cubicBezTo>
                    <a:pt x="174" y="245"/>
                    <a:pt x="177" y="246"/>
                    <a:pt x="178" y="246"/>
                  </a:cubicBezTo>
                  <a:cubicBezTo>
                    <a:pt x="178" y="245"/>
                    <a:pt x="179" y="245"/>
                    <a:pt x="179" y="245"/>
                  </a:cubicBezTo>
                  <a:cubicBezTo>
                    <a:pt x="181" y="243"/>
                    <a:pt x="185" y="245"/>
                    <a:pt x="185" y="247"/>
                  </a:cubicBezTo>
                  <a:cubicBezTo>
                    <a:pt x="185" y="249"/>
                    <a:pt x="185" y="252"/>
                    <a:pt x="186" y="252"/>
                  </a:cubicBezTo>
                  <a:cubicBezTo>
                    <a:pt x="188" y="252"/>
                    <a:pt x="190" y="252"/>
                    <a:pt x="190" y="256"/>
                  </a:cubicBezTo>
                  <a:cubicBezTo>
                    <a:pt x="190" y="259"/>
                    <a:pt x="191" y="264"/>
                    <a:pt x="188" y="267"/>
                  </a:cubicBezTo>
                  <a:cubicBezTo>
                    <a:pt x="184" y="271"/>
                    <a:pt x="180" y="277"/>
                    <a:pt x="181" y="279"/>
                  </a:cubicBezTo>
                  <a:cubicBezTo>
                    <a:pt x="182" y="280"/>
                    <a:pt x="180" y="284"/>
                    <a:pt x="182" y="282"/>
                  </a:cubicBezTo>
                  <a:cubicBezTo>
                    <a:pt x="185" y="281"/>
                    <a:pt x="191" y="282"/>
                    <a:pt x="190" y="284"/>
                  </a:cubicBezTo>
                  <a:cubicBezTo>
                    <a:pt x="189" y="285"/>
                    <a:pt x="190" y="290"/>
                    <a:pt x="192" y="290"/>
                  </a:cubicBezTo>
                  <a:cubicBezTo>
                    <a:pt x="195" y="291"/>
                    <a:pt x="196" y="292"/>
                    <a:pt x="195" y="294"/>
                  </a:cubicBezTo>
                  <a:cubicBezTo>
                    <a:pt x="195" y="296"/>
                    <a:pt x="193" y="299"/>
                    <a:pt x="195" y="299"/>
                  </a:cubicBezTo>
                  <a:cubicBezTo>
                    <a:pt x="197" y="299"/>
                    <a:pt x="200" y="299"/>
                    <a:pt x="200" y="302"/>
                  </a:cubicBezTo>
                  <a:cubicBezTo>
                    <a:pt x="199" y="304"/>
                    <a:pt x="201" y="306"/>
                    <a:pt x="205" y="304"/>
                  </a:cubicBezTo>
                  <a:cubicBezTo>
                    <a:pt x="207" y="303"/>
                    <a:pt x="208" y="303"/>
                    <a:pt x="208" y="303"/>
                  </a:cubicBezTo>
                  <a:cubicBezTo>
                    <a:pt x="210" y="303"/>
                    <a:pt x="210" y="307"/>
                    <a:pt x="212" y="307"/>
                  </a:cubicBezTo>
                  <a:cubicBezTo>
                    <a:pt x="215" y="308"/>
                    <a:pt x="214" y="302"/>
                    <a:pt x="213" y="301"/>
                  </a:cubicBezTo>
                  <a:cubicBezTo>
                    <a:pt x="212" y="300"/>
                    <a:pt x="213" y="296"/>
                    <a:pt x="214" y="297"/>
                  </a:cubicBezTo>
                  <a:cubicBezTo>
                    <a:pt x="215" y="298"/>
                    <a:pt x="218" y="297"/>
                    <a:pt x="219" y="295"/>
                  </a:cubicBezTo>
                  <a:cubicBezTo>
                    <a:pt x="221" y="293"/>
                    <a:pt x="224" y="296"/>
                    <a:pt x="225" y="294"/>
                  </a:cubicBezTo>
                  <a:cubicBezTo>
                    <a:pt x="227" y="292"/>
                    <a:pt x="229" y="296"/>
                    <a:pt x="232" y="294"/>
                  </a:cubicBezTo>
                  <a:cubicBezTo>
                    <a:pt x="235" y="293"/>
                    <a:pt x="236" y="296"/>
                    <a:pt x="238" y="293"/>
                  </a:cubicBezTo>
                  <a:cubicBezTo>
                    <a:pt x="239" y="291"/>
                    <a:pt x="243" y="288"/>
                    <a:pt x="244" y="289"/>
                  </a:cubicBezTo>
                  <a:cubicBezTo>
                    <a:pt x="245" y="290"/>
                    <a:pt x="246" y="292"/>
                    <a:pt x="251" y="293"/>
                  </a:cubicBezTo>
                  <a:cubicBezTo>
                    <a:pt x="256" y="293"/>
                    <a:pt x="253" y="296"/>
                    <a:pt x="253" y="297"/>
                  </a:cubicBezTo>
                  <a:cubicBezTo>
                    <a:pt x="253" y="299"/>
                    <a:pt x="259" y="303"/>
                    <a:pt x="261" y="303"/>
                  </a:cubicBezTo>
                  <a:cubicBezTo>
                    <a:pt x="261" y="304"/>
                    <a:pt x="262" y="304"/>
                    <a:pt x="263" y="305"/>
                  </a:cubicBezTo>
                  <a:cubicBezTo>
                    <a:pt x="264" y="304"/>
                    <a:pt x="267" y="305"/>
                    <a:pt x="267" y="303"/>
                  </a:cubicBezTo>
                  <a:cubicBezTo>
                    <a:pt x="268" y="301"/>
                    <a:pt x="271" y="302"/>
                    <a:pt x="272" y="304"/>
                  </a:cubicBezTo>
                  <a:cubicBezTo>
                    <a:pt x="273" y="305"/>
                    <a:pt x="274" y="306"/>
                    <a:pt x="276" y="304"/>
                  </a:cubicBezTo>
                  <a:cubicBezTo>
                    <a:pt x="279" y="302"/>
                    <a:pt x="280" y="306"/>
                    <a:pt x="279" y="307"/>
                  </a:cubicBezTo>
                  <a:cubicBezTo>
                    <a:pt x="277" y="308"/>
                    <a:pt x="278" y="312"/>
                    <a:pt x="280" y="314"/>
                  </a:cubicBezTo>
                  <a:cubicBezTo>
                    <a:pt x="283" y="316"/>
                    <a:pt x="283" y="313"/>
                    <a:pt x="283" y="311"/>
                  </a:cubicBezTo>
                  <a:cubicBezTo>
                    <a:pt x="282" y="308"/>
                    <a:pt x="286" y="306"/>
                    <a:pt x="294" y="304"/>
                  </a:cubicBezTo>
                  <a:cubicBezTo>
                    <a:pt x="301" y="301"/>
                    <a:pt x="309" y="296"/>
                    <a:pt x="310" y="295"/>
                  </a:cubicBezTo>
                  <a:cubicBezTo>
                    <a:pt x="310" y="293"/>
                    <a:pt x="315" y="297"/>
                    <a:pt x="317" y="295"/>
                  </a:cubicBezTo>
                  <a:cubicBezTo>
                    <a:pt x="320" y="293"/>
                    <a:pt x="329" y="293"/>
                    <a:pt x="331" y="293"/>
                  </a:cubicBezTo>
                  <a:cubicBezTo>
                    <a:pt x="334" y="293"/>
                    <a:pt x="334" y="290"/>
                    <a:pt x="336" y="288"/>
                  </a:cubicBezTo>
                  <a:cubicBezTo>
                    <a:pt x="339" y="286"/>
                    <a:pt x="338" y="285"/>
                    <a:pt x="341" y="285"/>
                  </a:cubicBezTo>
                  <a:cubicBezTo>
                    <a:pt x="344" y="284"/>
                    <a:pt x="345" y="281"/>
                    <a:pt x="345" y="280"/>
                  </a:cubicBezTo>
                  <a:cubicBezTo>
                    <a:pt x="345" y="278"/>
                    <a:pt x="351" y="278"/>
                    <a:pt x="351" y="276"/>
                  </a:cubicBezTo>
                  <a:cubicBezTo>
                    <a:pt x="351" y="275"/>
                    <a:pt x="355" y="274"/>
                    <a:pt x="355" y="272"/>
                  </a:cubicBezTo>
                  <a:cubicBezTo>
                    <a:pt x="355" y="271"/>
                    <a:pt x="357" y="271"/>
                    <a:pt x="358" y="269"/>
                  </a:cubicBezTo>
                  <a:cubicBezTo>
                    <a:pt x="359" y="268"/>
                    <a:pt x="358" y="264"/>
                    <a:pt x="359" y="263"/>
                  </a:cubicBezTo>
                  <a:cubicBezTo>
                    <a:pt x="361" y="263"/>
                    <a:pt x="359" y="260"/>
                    <a:pt x="358" y="259"/>
                  </a:cubicBezTo>
                  <a:cubicBezTo>
                    <a:pt x="358" y="258"/>
                    <a:pt x="362" y="258"/>
                    <a:pt x="364" y="257"/>
                  </a:cubicBezTo>
                  <a:cubicBezTo>
                    <a:pt x="366" y="255"/>
                    <a:pt x="367" y="253"/>
                    <a:pt x="368" y="251"/>
                  </a:cubicBezTo>
                  <a:cubicBezTo>
                    <a:pt x="368" y="249"/>
                    <a:pt x="371" y="247"/>
                    <a:pt x="373" y="246"/>
                  </a:cubicBezTo>
                  <a:cubicBezTo>
                    <a:pt x="374" y="246"/>
                    <a:pt x="375" y="242"/>
                    <a:pt x="375" y="240"/>
                  </a:cubicBezTo>
                  <a:cubicBezTo>
                    <a:pt x="374" y="237"/>
                    <a:pt x="377" y="238"/>
                    <a:pt x="376" y="237"/>
                  </a:cubicBezTo>
                  <a:cubicBezTo>
                    <a:pt x="374" y="236"/>
                    <a:pt x="376" y="233"/>
                    <a:pt x="379" y="232"/>
                  </a:cubicBezTo>
                  <a:cubicBezTo>
                    <a:pt x="382" y="231"/>
                    <a:pt x="378" y="230"/>
                    <a:pt x="376" y="231"/>
                  </a:cubicBezTo>
                  <a:cubicBezTo>
                    <a:pt x="374" y="232"/>
                    <a:pt x="373" y="227"/>
                    <a:pt x="371" y="229"/>
                  </a:cubicBezTo>
                  <a:cubicBezTo>
                    <a:pt x="370" y="231"/>
                    <a:pt x="366" y="228"/>
                    <a:pt x="369" y="227"/>
                  </a:cubicBezTo>
                  <a:cubicBezTo>
                    <a:pt x="371" y="227"/>
                    <a:pt x="375" y="224"/>
                    <a:pt x="377" y="223"/>
                  </a:cubicBezTo>
                  <a:cubicBezTo>
                    <a:pt x="379" y="223"/>
                    <a:pt x="374" y="219"/>
                    <a:pt x="372" y="219"/>
                  </a:cubicBezTo>
                  <a:cubicBezTo>
                    <a:pt x="370" y="219"/>
                    <a:pt x="367" y="214"/>
                    <a:pt x="365" y="214"/>
                  </a:cubicBezTo>
                  <a:cubicBezTo>
                    <a:pt x="363" y="214"/>
                    <a:pt x="367" y="212"/>
                    <a:pt x="369" y="213"/>
                  </a:cubicBezTo>
                  <a:cubicBezTo>
                    <a:pt x="372" y="215"/>
                    <a:pt x="375" y="216"/>
                    <a:pt x="377" y="215"/>
                  </a:cubicBezTo>
                  <a:cubicBezTo>
                    <a:pt x="378" y="214"/>
                    <a:pt x="372" y="209"/>
                    <a:pt x="370" y="207"/>
                  </a:cubicBezTo>
                  <a:cubicBezTo>
                    <a:pt x="368" y="206"/>
                    <a:pt x="370" y="203"/>
                    <a:pt x="368" y="202"/>
                  </a:cubicBezTo>
                  <a:cubicBezTo>
                    <a:pt x="367" y="201"/>
                    <a:pt x="364" y="195"/>
                    <a:pt x="363" y="193"/>
                  </a:cubicBezTo>
                  <a:cubicBezTo>
                    <a:pt x="362" y="190"/>
                    <a:pt x="357" y="189"/>
                    <a:pt x="356" y="188"/>
                  </a:cubicBezTo>
                  <a:cubicBezTo>
                    <a:pt x="355" y="186"/>
                    <a:pt x="356" y="182"/>
                    <a:pt x="360" y="180"/>
                  </a:cubicBezTo>
                  <a:cubicBezTo>
                    <a:pt x="364" y="179"/>
                    <a:pt x="362" y="176"/>
                    <a:pt x="364" y="176"/>
                  </a:cubicBezTo>
                  <a:cubicBezTo>
                    <a:pt x="365" y="176"/>
                    <a:pt x="367" y="176"/>
                    <a:pt x="368" y="173"/>
                  </a:cubicBezTo>
                  <a:cubicBezTo>
                    <a:pt x="369" y="170"/>
                    <a:pt x="372" y="172"/>
                    <a:pt x="373" y="170"/>
                  </a:cubicBezTo>
                  <a:cubicBezTo>
                    <a:pt x="374" y="169"/>
                    <a:pt x="380" y="169"/>
                    <a:pt x="382" y="168"/>
                  </a:cubicBezTo>
                  <a:cubicBezTo>
                    <a:pt x="384" y="166"/>
                    <a:pt x="380" y="162"/>
                    <a:pt x="378" y="162"/>
                  </a:cubicBezTo>
                  <a:cubicBezTo>
                    <a:pt x="375" y="163"/>
                    <a:pt x="372" y="162"/>
                    <a:pt x="370" y="159"/>
                  </a:cubicBezTo>
                  <a:cubicBezTo>
                    <a:pt x="368" y="156"/>
                    <a:pt x="363" y="164"/>
                    <a:pt x="359" y="166"/>
                  </a:cubicBezTo>
                  <a:cubicBezTo>
                    <a:pt x="355" y="168"/>
                    <a:pt x="353" y="163"/>
                    <a:pt x="354" y="160"/>
                  </a:cubicBezTo>
                  <a:cubicBezTo>
                    <a:pt x="355" y="157"/>
                    <a:pt x="351" y="157"/>
                    <a:pt x="346" y="157"/>
                  </a:cubicBezTo>
                  <a:cubicBezTo>
                    <a:pt x="340" y="157"/>
                    <a:pt x="342" y="147"/>
                    <a:pt x="346" y="147"/>
                  </a:cubicBezTo>
                  <a:cubicBezTo>
                    <a:pt x="349" y="147"/>
                    <a:pt x="354" y="150"/>
                    <a:pt x="356" y="144"/>
                  </a:cubicBezTo>
                  <a:cubicBezTo>
                    <a:pt x="358" y="138"/>
                    <a:pt x="360" y="143"/>
                    <a:pt x="365" y="137"/>
                  </a:cubicBezTo>
                  <a:cubicBezTo>
                    <a:pt x="369" y="132"/>
                    <a:pt x="375" y="129"/>
                    <a:pt x="379" y="132"/>
                  </a:cubicBezTo>
                  <a:cubicBezTo>
                    <a:pt x="383" y="135"/>
                    <a:pt x="374" y="140"/>
                    <a:pt x="373" y="143"/>
                  </a:cubicBezTo>
                  <a:cubicBezTo>
                    <a:pt x="372" y="146"/>
                    <a:pt x="374" y="147"/>
                    <a:pt x="372" y="149"/>
                  </a:cubicBezTo>
                  <a:cubicBezTo>
                    <a:pt x="370" y="152"/>
                    <a:pt x="373" y="152"/>
                    <a:pt x="378" y="149"/>
                  </a:cubicBezTo>
                  <a:cubicBezTo>
                    <a:pt x="382" y="146"/>
                    <a:pt x="388" y="143"/>
                    <a:pt x="392" y="141"/>
                  </a:cubicBezTo>
                  <a:cubicBezTo>
                    <a:pt x="394" y="140"/>
                    <a:pt x="395" y="140"/>
                    <a:pt x="396" y="140"/>
                  </a:cubicBezTo>
                  <a:cubicBezTo>
                    <a:pt x="397" y="139"/>
                    <a:pt x="398" y="137"/>
                    <a:pt x="399" y="137"/>
                  </a:cubicBezTo>
                  <a:cubicBezTo>
                    <a:pt x="402" y="135"/>
                    <a:pt x="412" y="131"/>
                    <a:pt x="414" y="128"/>
                  </a:cubicBezTo>
                  <a:cubicBezTo>
                    <a:pt x="415" y="126"/>
                    <a:pt x="417" y="123"/>
                    <a:pt x="419" y="123"/>
                  </a:cubicBezTo>
                  <a:cubicBezTo>
                    <a:pt x="421" y="123"/>
                    <a:pt x="421" y="125"/>
                    <a:pt x="424" y="125"/>
                  </a:cubicBezTo>
                  <a:cubicBezTo>
                    <a:pt x="427" y="125"/>
                    <a:pt x="431" y="126"/>
                    <a:pt x="429" y="123"/>
                  </a:cubicBezTo>
                  <a:cubicBezTo>
                    <a:pt x="428" y="121"/>
                    <a:pt x="429" y="121"/>
                    <a:pt x="432" y="120"/>
                  </a:cubicBezTo>
                  <a:cubicBezTo>
                    <a:pt x="436" y="120"/>
                    <a:pt x="435" y="116"/>
                    <a:pt x="438" y="116"/>
                  </a:cubicBezTo>
                  <a:cubicBezTo>
                    <a:pt x="441" y="116"/>
                    <a:pt x="440" y="110"/>
                    <a:pt x="443" y="110"/>
                  </a:cubicBezTo>
                  <a:cubicBezTo>
                    <a:pt x="445" y="110"/>
                    <a:pt x="446" y="113"/>
                    <a:pt x="449" y="112"/>
                  </a:cubicBezTo>
                  <a:cubicBezTo>
                    <a:pt x="450" y="112"/>
                    <a:pt x="451" y="112"/>
                    <a:pt x="452" y="113"/>
                  </a:cubicBezTo>
                  <a:cubicBezTo>
                    <a:pt x="452" y="112"/>
                    <a:pt x="453" y="112"/>
                    <a:pt x="453" y="111"/>
                  </a:cubicBezTo>
                  <a:cubicBezTo>
                    <a:pt x="453" y="108"/>
                    <a:pt x="454" y="105"/>
                    <a:pt x="453" y="104"/>
                  </a:cubicBezTo>
                  <a:cubicBezTo>
                    <a:pt x="452" y="101"/>
                    <a:pt x="453" y="99"/>
                    <a:pt x="452" y="97"/>
                  </a:cubicBezTo>
                  <a:cubicBezTo>
                    <a:pt x="452" y="95"/>
                    <a:pt x="452" y="91"/>
                    <a:pt x="454" y="91"/>
                  </a:cubicBezTo>
                  <a:cubicBezTo>
                    <a:pt x="456" y="91"/>
                    <a:pt x="458" y="86"/>
                    <a:pt x="460" y="88"/>
                  </a:cubicBezTo>
                  <a:cubicBezTo>
                    <a:pt x="463" y="90"/>
                    <a:pt x="467" y="90"/>
                    <a:pt x="467" y="88"/>
                  </a:cubicBezTo>
                  <a:cubicBezTo>
                    <a:pt x="467" y="86"/>
                    <a:pt x="471" y="86"/>
                    <a:pt x="471" y="83"/>
                  </a:cubicBezTo>
                  <a:cubicBezTo>
                    <a:pt x="472" y="80"/>
                    <a:pt x="475" y="79"/>
                    <a:pt x="476" y="77"/>
                  </a:cubicBezTo>
                  <a:cubicBezTo>
                    <a:pt x="477" y="74"/>
                    <a:pt x="478" y="68"/>
                    <a:pt x="480" y="66"/>
                  </a:cubicBezTo>
                  <a:cubicBezTo>
                    <a:pt x="483" y="65"/>
                    <a:pt x="480" y="64"/>
                    <a:pt x="480" y="60"/>
                  </a:cubicBezTo>
                  <a:close/>
                  <a:moveTo>
                    <a:pt x="364" y="285"/>
                  </a:moveTo>
                  <a:cubicBezTo>
                    <a:pt x="361" y="295"/>
                    <a:pt x="367" y="299"/>
                    <a:pt x="368" y="299"/>
                  </a:cubicBezTo>
                  <a:cubicBezTo>
                    <a:pt x="370" y="297"/>
                    <a:pt x="380" y="277"/>
                    <a:pt x="378" y="274"/>
                  </a:cubicBezTo>
                  <a:cubicBezTo>
                    <a:pt x="376" y="271"/>
                    <a:pt x="366" y="276"/>
                    <a:pt x="364" y="285"/>
                  </a:cubicBezTo>
                  <a:close/>
                  <a:moveTo>
                    <a:pt x="279" y="317"/>
                  </a:moveTo>
                  <a:cubicBezTo>
                    <a:pt x="276" y="317"/>
                    <a:pt x="268" y="322"/>
                    <a:pt x="271" y="328"/>
                  </a:cubicBezTo>
                  <a:cubicBezTo>
                    <a:pt x="274" y="335"/>
                    <a:pt x="284" y="330"/>
                    <a:pt x="284" y="328"/>
                  </a:cubicBezTo>
                  <a:cubicBezTo>
                    <a:pt x="285" y="325"/>
                    <a:pt x="289" y="320"/>
                    <a:pt x="289" y="318"/>
                  </a:cubicBezTo>
                  <a:cubicBezTo>
                    <a:pt x="288" y="316"/>
                    <a:pt x="282" y="317"/>
                    <a:pt x="279" y="317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3" name="Freeform 335">
              <a:extLst>
                <a:ext uri="{FF2B5EF4-FFF2-40B4-BE49-F238E27FC236}">
                  <a16:creationId xmlns:a16="http://schemas.microsoft.com/office/drawing/2014/main" id="{302734E1-0331-4642-BCF1-E9AA4BD3AD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52891" y="4316051"/>
              <a:ext cx="177958" cy="262332"/>
            </a:xfrm>
            <a:custGeom>
              <a:avLst/>
              <a:gdLst>
                <a:gd name="T0" fmla="*/ 41 w 78"/>
                <a:gd name="T1" fmla="*/ 42 h 108"/>
                <a:gd name="T2" fmla="*/ 51 w 78"/>
                <a:gd name="T3" fmla="*/ 49 h 108"/>
                <a:gd name="T4" fmla="*/ 53 w 78"/>
                <a:gd name="T5" fmla="*/ 56 h 108"/>
                <a:gd name="T6" fmla="*/ 57 w 78"/>
                <a:gd name="T7" fmla="*/ 59 h 108"/>
                <a:gd name="T8" fmla="*/ 61 w 78"/>
                <a:gd name="T9" fmla="*/ 69 h 108"/>
                <a:gd name="T10" fmla="*/ 63 w 78"/>
                <a:gd name="T11" fmla="*/ 67 h 108"/>
                <a:gd name="T12" fmla="*/ 67 w 78"/>
                <a:gd name="T13" fmla="*/ 63 h 108"/>
                <a:gd name="T14" fmla="*/ 65 w 78"/>
                <a:gd name="T15" fmla="*/ 53 h 108"/>
                <a:gd name="T16" fmla="*/ 56 w 78"/>
                <a:gd name="T17" fmla="*/ 46 h 108"/>
                <a:gd name="T18" fmla="*/ 50 w 78"/>
                <a:gd name="T19" fmla="*/ 39 h 108"/>
                <a:gd name="T20" fmla="*/ 39 w 78"/>
                <a:gd name="T21" fmla="*/ 37 h 108"/>
                <a:gd name="T22" fmla="*/ 35 w 78"/>
                <a:gd name="T23" fmla="*/ 30 h 108"/>
                <a:gd name="T24" fmla="*/ 40 w 78"/>
                <a:gd name="T25" fmla="*/ 19 h 108"/>
                <a:gd name="T26" fmla="*/ 40 w 78"/>
                <a:gd name="T27" fmla="*/ 5 h 108"/>
                <a:gd name="T28" fmla="*/ 39 w 78"/>
                <a:gd name="T29" fmla="*/ 3 h 108"/>
                <a:gd name="T30" fmla="*/ 27 w 78"/>
                <a:gd name="T31" fmla="*/ 2 h 108"/>
                <a:gd name="T32" fmla="*/ 25 w 78"/>
                <a:gd name="T33" fmla="*/ 20 h 108"/>
                <a:gd name="T34" fmla="*/ 21 w 78"/>
                <a:gd name="T35" fmla="*/ 20 h 108"/>
                <a:gd name="T36" fmla="*/ 24 w 78"/>
                <a:gd name="T37" fmla="*/ 30 h 108"/>
                <a:gd name="T38" fmla="*/ 26 w 78"/>
                <a:gd name="T39" fmla="*/ 37 h 108"/>
                <a:gd name="T40" fmla="*/ 34 w 78"/>
                <a:gd name="T41" fmla="*/ 39 h 108"/>
                <a:gd name="T42" fmla="*/ 41 w 78"/>
                <a:gd name="T43" fmla="*/ 42 h 108"/>
                <a:gd name="T44" fmla="*/ 26 w 78"/>
                <a:gd name="T45" fmla="*/ 44 h 108"/>
                <a:gd name="T46" fmla="*/ 34 w 78"/>
                <a:gd name="T47" fmla="*/ 52 h 108"/>
                <a:gd name="T48" fmla="*/ 26 w 78"/>
                <a:gd name="T49" fmla="*/ 44 h 108"/>
                <a:gd name="T50" fmla="*/ 39 w 78"/>
                <a:gd name="T51" fmla="*/ 67 h 108"/>
                <a:gd name="T52" fmla="*/ 44 w 78"/>
                <a:gd name="T53" fmla="*/ 64 h 108"/>
                <a:gd name="T54" fmla="*/ 44 w 78"/>
                <a:gd name="T55" fmla="*/ 71 h 108"/>
                <a:gd name="T56" fmla="*/ 45 w 78"/>
                <a:gd name="T57" fmla="*/ 80 h 108"/>
                <a:gd name="T58" fmla="*/ 54 w 78"/>
                <a:gd name="T59" fmla="*/ 67 h 108"/>
                <a:gd name="T60" fmla="*/ 51 w 78"/>
                <a:gd name="T61" fmla="*/ 65 h 108"/>
                <a:gd name="T62" fmla="*/ 39 w 78"/>
                <a:gd name="T63" fmla="*/ 56 h 108"/>
                <a:gd name="T64" fmla="*/ 39 w 78"/>
                <a:gd name="T65" fmla="*/ 67 h 108"/>
                <a:gd name="T66" fmla="*/ 11 w 78"/>
                <a:gd name="T67" fmla="*/ 71 h 108"/>
                <a:gd name="T68" fmla="*/ 1 w 78"/>
                <a:gd name="T69" fmla="*/ 85 h 108"/>
                <a:gd name="T70" fmla="*/ 15 w 78"/>
                <a:gd name="T71" fmla="*/ 71 h 108"/>
                <a:gd name="T72" fmla="*/ 18 w 78"/>
                <a:gd name="T73" fmla="*/ 63 h 108"/>
                <a:gd name="T74" fmla="*/ 11 w 78"/>
                <a:gd name="T75" fmla="*/ 71 h 108"/>
                <a:gd name="T76" fmla="*/ 54 w 78"/>
                <a:gd name="T77" fmla="*/ 76 h 108"/>
                <a:gd name="T78" fmla="*/ 59 w 78"/>
                <a:gd name="T79" fmla="*/ 72 h 108"/>
                <a:gd name="T80" fmla="*/ 54 w 78"/>
                <a:gd name="T81" fmla="*/ 76 h 108"/>
                <a:gd name="T82" fmla="*/ 75 w 78"/>
                <a:gd name="T83" fmla="*/ 95 h 108"/>
                <a:gd name="T84" fmla="*/ 73 w 78"/>
                <a:gd name="T85" fmla="*/ 77 h 108"/>
                <a:gd name="T86" fmla="*/ 67 w 78"/>
                <a:gd name="T87" fmla="*/ 76 h 108"/>
                <a:gd name="T88" fmla="*/ 63 w 78"/>
                <a:gd name="T89" fmla="*/ 81 h 108"/>
                <a:gd name="T90" fmla="*/ 58 w 78"/>
                <a:gd name="T91" fmla="*/ 84 h 108"/>
                <a:gd name="T92" fmla="*/ 51 w 78"/>
                <a:gd name="T93" fmla="*/ 83 h 108"/>
                <a:gd name="T94" fmla="*/ 42 w 78"/>
                <a:gd name="T95" fmla="*/ 88 h 108"/>
                <a:gd name="T96" fmla="*/ 39 w 78"/>
                <a:gd name="T97" fmla="*/ 96 h 108"/>
                <a:gd name="T98" fmla="*/ 46 w 78"/>
                <a:gd name="T99" fmla="*/ 93 h 108"/>
                <a:gd name="T100" fmla="*/ 52 w 78"/>
                <a:gd name="T101" fmla="*/ 90 h 108"/>
                <a:gd name="T102" fmla="*/ 58 w 78"/>
                <a:gd name="T103" fmla="*/ 104 h 108"/>
                <a:gd name="T104" fmla="*/ 67 w 78"/>
                <a:gd name="T105" fmla="*/ 108 h 108"/>
                <a:gd name="T106" fmla="*/ 66 w 78"/>
                <a:gd name="T107" fmla="*/ 98 h 108"/>
                <a:gd name="T108" fmla="*/ 75 w 78"/>
                <a:gd name="T109" fmla="*/ 9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08">
                  <a:moveTo>
                    <a:pt x="41" y="42"/>
                  </a:moveTo>
                  <a:cubicBezTo>
                    <a:pt x="46" y="41"/>
                    <a:pt x="52" y="47"/>
                    <a:pt x="51" y="49"/>
                  </a:cubicBezTo>
                  <a:cubicBezTo>
                    <a:pt x="50" y="51"/>
                    <a:pt x="51" y="58"/>
                    <a:pt x="53" y="56"/>
                  </a:cubicBezTo>
                  <a:cubicBezTo>
                    <a:pt x="55" y="54"/>
                    <a:pt x="59" y="56"/>
                    <a:pt x="57" y="59"/>
                  </a:cubicBezTo>
                  <a:cubicBezTo>
                    <a:pt x="54" y="63"/>
                    <a:pt x="60" y="66"/>
                    <a:pt x="61" y="69"/>
                  </a:cubicBezTo>
                  <a:cubicBezTo>
                    <a:pt x="61" y="73"/>
                    <a:pt x="64" y="70"/>
                    <a:pt x="63" y="67"/>
                  </a:cubicBezTo>
                  <a:cubicBezTo>
                    <a:pt x="63" y="64"/>
                    <a:pt x="64" y="65"/>
                    <a:pt x="67" y="63"/>
                  </a:cubicBezTo>
                  <a:cubicBezTo>
                    <a:pt x="70" y="60"/>
                    <a:pt x="67" y="57"/>
                    <a:pt x="65" y="53"/>
                  </a:cubicBezTo>
                  <a:cubicBezTo>
                    <a:pt x="63" y="49"/>
                    <a:pt x="56" y="50"/>
                    <a:pt x="56" y="46"/>
                  </a:cubicBezTo>
                  <a:cubicBezTo>
                    <a:pt x="56" y="43"/>
                    <a:pt x="50" y="41"/>
                    <a:pt x="50" y="39"/>
                  </a:cubicBezTo>
                  <a:cubicBezTo>
                    <a:pt x="50" y="37"/>
                    <a:pt x="43" y="35"/>
                    <a:pt x="39" y="37"/>
                  </a:cubicBezTo>
                  <a:cubicBezTo>
                    <a:pt x="35" y="40"/>
                    <a:pt x="38" y="33"/>
                    <a:pt x="35" y="30"/>
                  </a:cubicBezTo>
                  <a:cubicBezTo>
                    <a:pt x="32" y="27"/>
                    <a:pt x="37" y="22"/>
                    <a:pt x="40" y="19"/>
                  </a:cubicBezTo>
                  <a:cubicBezTo>
                    <a:pt x="44" y="15"/>
                    <a:pt x="39" y="8"/>
                    <a:pt x="40" y="5"/>
                  </a:cubicBezTo>
                  <a:cubicBezTo>
                    <a:pt x="40" y="3"/>
                    <a:pt x="40" y="2"/>
                    <a:pt x="39" y="3"/>
                  </a:cubicBezTo>
                  <a:cubicBezTo>
                    <a:pt x="37" y="4"/>
                    <a:pt x="30" y="0"/>
                    <a:pt x="27" y="2"/>
                  </a:cubicBezTo>
                  <a:cubicBezTo>
                    <a:pt x="24" y="4"/>
                    <a:pt x="27" y="19"/>
                    <a:pt x="25" y="20"/>
                  </a:cubicBezTo>
                  <a:cubicBezTo>
                    <a:pt x="24" y="22"/>
                    <a:pt x="22" y="18"/>
                    <a:pt x="21" y="20"/>
                  </a:cubicBezTo>
                  <a:cubicBezTo>
                    <a:pt x="21" y="22"/>
                    <a:pt x="22" y="30"/>
                    <a:pt x="24" y="30"/>
                  </a:cubicBezTo>
                  <a:cubicBezTo>
                    <a:pt x="25" y="30"/>
                    <a:pt x="27" y="33"/>
                    <a:pt x="26" y="37"/>
                  </a:cubicBezTo>
                  <a:cubicBezTo>
                    <a:pt x="25" y="40"/>
                    <a:pt x="29" y="41"/>
                    <a:pt x="34" y="39"/>
                  </a:cubicBezTo>
                  <a:cubicBezTo>
                    <a:pt x="38" y="38"/>
                    <a:pt x="37" y="42"/>
                    <a:pt x="41" y="42"/>
                  </a:cubicBezTo>
                  <a:close/>
                  <a:moveTo>
                    <a:pt x="26" y="44"/>
                  </a:moveTo>
                  <a:cubicBezTo>
                    <a:pt x="27" y="47"/>
                    <a:pt x="28" y="54"/>
                    <a:pt x="34" y="52"/>
                  </a:cubicBezTo>
                  <a:cubicBezTo>
                    <a:pt x="39" y="51"/>
                    <a:pt x="25" y="41"/>
                    <a:pt x="26" y="44"/>
                  </a:cubicBezTo>
                  <a:close/>
                  <a:moveTo>
                    <a:pt x="39" y="67"/>
                  </a:moveTo>
                  <a:cubicBezTo>
                    <a:pt x="40" y="67"/>
                    <a:pt x="43" y="67"/>
                    <a:pt x="44" y="64"/>
                  </a:cubicBezTo>
                  <a:cubicBezTo>
                    <a:pt x="44" y="62"/>
                    <a:pt x="46" y="69"/>
                    <a:pt x="44" y="71"/>
                  </a:cubicBezTo>
                  <a:cubicBezTo>
                    <a:pt x="42" y="73"/>
                    <a:pt x="42" y="79"/>
                    <a:pt x="45" y="80"/>
                  </a:cubicBezTo>
                  <a:cubicBezTo>
                    <a:pt x="49" y="80"/>
                    <a:pt x="55" y="69"/>
                    <a:pt x="54" y="67"/>
                  </a:cubicBezTo>
                  <a:cubicBezTo>
                    <a:pt x="53" y="65"/>
                    <a:pt x="50" y="68"/>
                    <a:pt x="51" y="65"/>
                  </a:cubicBezTo>
                  <a:cubicBezTo>
                    <a:pt x="52" y="63"/>
                    <a:pt x="42" y="55"/>
                    <a:pt x="39" y="56"/>
                  </a:cubicBezTo>
                  <a:cubicBezTo>
                    <a:pt x="35" y="57"/>
                    <a:pt x="36" y="67"/>
                    <a:pt x="39" y="67"/>
                  </a:cubicBezTo>
                  <a:close/>
                  <a:moveTo>
                    <a:pt x="11" y="71"/>
                  </a:moveTo>
                  <a:cubicBezTo>
                    <a:pt x="8" y="76"/>
                    <a:pt x="0" y="83"/>
                    <a:pt x="1" y="85"/>
                  </a:cubicBezTo>
                  <a:cubicBezTo>
                    <a:pt x="2" y="87"/>
                    <a:pt x="11" y="74"/>
                    <a:pt x="15" y="71"/>
                  </a:cubicBezTo>
                  <a:cubicBezTo>
                    <a:pt x="20" y="68"/>
                    <a:pt x="19" y="65"/>
                    <a:pt x="18" y="63"/>
                  </a:cubicBezTo>
                  <a:cubicBezTo>
                    <a:pt x="16" y="60"/>
                    <a:pt x="15" y="67"/>
                    <a:pt x="11" y="71"/>
                  </a:cubicBezTo>
                  <a:close/>
                  <a:moveTo>
                    <a:pt x="54" y="76"/>
                  </a:moveTo>
                  <a:cubicBezTo>
                    <a:pt x="54" y="78"/>
                    <a:pt x="61" y="75"/>
                    <a:pt x="59" y="72"/>
                  </a:cubicBezTo>
                  <a:cubicBezTo>
                    <a:pt x="58" y="70"/>
                    <a:pt x="53" y="74"/>
                    <a:pt x="54" y="76"/>
                  </a:cubicBezTo>
                  <a:close/>
                  <a:moveTo>
                    <a:pt x="75" y="95"/>
                  </a:moveTo>
                  <a:cubicBezTo>
                    <a:pt x="78" y="91"/>
                    <a:pt x="73" y="83"/>
                    <a:pt x="73" y="77"/>
                  </a:cubicBezTo>
                  <a:cubicBezTo>
                    <a:pt x="73" y="71"/>
                    <a:pt x="65" y="73"/>
                    <a:pt x="67" y="76"/>
                  </a:cubicBezTo>
                  <a:cubicBezTo>
                    <a:pt x="69" y="80"/>
                    <a:pt x="63" y="77"/>
                    <a:pt x="63" y="81"/>
                  </a:cubicBezTo>
                  <a:cubicBezTo>
                    <a:pt x="62" y="84"/>
                    <a:pt x="58" y="81"/>
                    <a:pt x="58" y="84"/>
                  </a:cubicBezTo>
                  <a:cubicBezTo>
                    <a:pt x="58" y="87"/>
                    <a:pt x="53" y="84"/>
                    <a:pt x="51" y="83"/>
                  </a:cubicBezTo>
                  <a:cubicBezTo>
                    <a:pt x="49" y="81"/>
                    <a:pt x="45" y="87"/>
                    <a:pt x="42" y="88"/>
                  </a:cubicBezTo>
                  <a:cubicBezTo>
                    <a:pt x="38" y="89"/>
                    <a:pt x="36" y="97"/>
                    <a:pt x="39" y="96"/>
                  </a:cubicBezTo>
                  <a:cubicBezTo>
                    <a:pt x="41" y="96"/>
                    <a:pt x="43" y="92"/>
                    <a:pt x="46" y="93"/>
                  </a:cubicBezTo>
                  <a:cubicBezTo>
                    <a:pt x="49" y="93"/>
                    <a:pt x="48" y="90"/>
                    <a:pt x="52" y="90"/>
                  </a:cubicBezTo>
                  <a:cubicBezTo>
                    <a:pt x="56" y="91"/>
                    <a:pt x="53" y="103"/>
                    <a:pt x="58" y="104"/>
                  </a:cubicBezTo>
                  <a:cubicBezTo>
                    <a:pt x="64" y="105"/>
                    <a:pt x="64" y="108"/>
                    <a:pt x="67" y="108"/>
                  </a:cubicBezTo>
                  <a:cubicBezTo>
                    <a:pt x="69" y="108"/>
                    <a:pt x="66" y="101"/>
                    <a:pt x="66" y="98"/>
                  </a:cubicBezTo>
                  <a:cubicBezTo>
                    <a:pt x="67" y="96"/>
                    <a:pt x="72" y="98"/>
                    <a:pt x="75" y="95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4" name="Freeform 336">
              <a:extLst>
                <a:ext uri="{FF2B5EF4-FFF2-40B4-BE49-F238E27FC236}">
                  <a16:creationId xmlns:a16="http://schemas.microsoft.com/office/drawing/2014/main" id="{14D6B566-B1E3-44F1-B102-0E14E3D00A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3199" y="4741613"/>
              <a:ext cx="234831" cy="159342"/>
            </a:xfrm>
            <a:custGeom>
              <a:avLst/>
              <a:gdLst>
                <a:gd name="T0" fmla="*/ 73 w 102"/>
                <a:gd name="T1" fmla="*/ 60 h 65"/>
                <a:gd name="T2" fmla="*/ 68 w 102"/>
                <a:gd name="T3" fmla="*/ 54 h 65"/>
                <a:gd name="T4" fmla="*/ 60 w 102"/>
                <a:gd name="T5" fmla="*/ 51 h 65"/>
                <a:gd name="T6" fmla="*/ 54 w 102"/>
                <a:gd name="T7" fmla="*/ 40 h 65"/>
                <a:gd name="T8" fmla="*/ 52 w 102"/>
                <a:gd name="T9" fmla="*/ 33 h 65"/>
                <a:gd name="T10" fmla="*/ 54 w 102"/>
                <a:gd name="T11" fmla="*/ 28 h 65"/>
                <a:gd name="T12" fmla="*/ 38 w 102"/>
                <a:gd name="T13" fmla="*/ 19 h 65"/>
                <a:gd name="T14" fmla="*/ 6 w 102"/>
                <a:gd name="T15" fmla="*/ 2 h 65"/>
                <a:gd name="T16" fmla="*/ 0 w 102"/>
                <a:gd name="T17" fmla="*/ 0 h 65"/>
                <a:gd name="T18" fmla="*/ 0 w 102"/>
                <a:gd name="T19" fmla="*/ 51 h 65"/>
                <a:gd name="T20" fmla="*/ 9 w 102"/>
                <a:gd name="T21" fmla="*/ 54 h 65"/>
                <a:gd name="T22" fmla="*/ 18 w 102"/>
                <a:gd name="T23" fmla="*/ 48 h 65"/>
                <a:gd name="T24" fmla="*/ 23 w 102"/>
                <a:gd name="T25" fmla="*/ 42 h 65"/>
                <a:gd name="T26" fmla="*/ 40 w 102"/>
                <a:gd name="T27" fmla="*/ 46 h 65"/>
                <a:gd name="T28" fmla="*/ 58 w 102"/>
                <a:gd name="T29" fmla="*/ 62 h 65"/>
                <a:gd name="T30" fmla="*/ 75 w 102"/>
                <a:gd name="T31" fmla="*/ 65 h 65"/>
                <a:gd name="T32" fmla="*/ 73 w 102"/>
                <a:gd name="T33" fmla="*/ 60 h 65"/>
                <a:gd name="T34" fmla="*/ 87 w 102"/>
                <a:gd name="T35" fmla="*/ 18 h 65"/>
                <a:gd name="T36" fmla="*/ 77 w 102"/>
                <a:gd name="T37" fmla="*/ 23 h 65"/>
                <a:gd name="T38" fmla="*/ 60 w 102"/>
                <a:gd name="T39" fmla="*/ 24 h 65"/>
                <a:gd name="T40" fmla="*/ 73 w 102"/>
                <a:gd name="T41" fmla="*/ 30 h 65"/>
                <a:gd name="T42" fmla="*/ 90 w 102"/>
                <a:gd name="T43" fmla="*/ 22 h 65"/>
                <a:gd name="T44" fmla="*/ 92 w 102"/>
                <a:gd name="T45" fmla="*/ 15 h 65"/>
                <a:gd name="T46" fmla="*/ 87 w 102"/>
                <a:gd name="T47" fmla="*/ 18 h 65"/>
                <a:gd name="T48" fmla="*/ 95 w 102"/>
                <a:gd name="T49" fmla="*/ 9 h 65"/>
                <a:gd name="T50" fmla="*/ 93 w 102"/>
                <a:gd name="T51" fmla="*/ 9 h 65"/>
                <a:gd name="T52" fmla="*/ 98 w 102"/>
                <a:gd name="T53" fmla="*/ 17 h 65"/>
                <a:gd name="T54" fmla="*/ 95 w 102"/>
                <a:gd name="T55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5">
                  <a:moveTo>
                    <a:pt x="73" y="60"/>
                  </a:moveTo>
                  <a:cubicBezTo>
                    <a:pt x="72" y="59"/>
                    <a:pt x="67" y="56"/>
                    <a:pt x="68" y="54"/>
                  </a:cubicBezTo>
                  <a:cubicBezTo>
                    <a:pt x="68" y="53"/>
                    <a:pt x="63" y="53"/>
                    <a:pt x="60" y="51"/>
                  </a:cubicBezTo>
                  <a:cubicBezTo>
                    <a:pt x="56" y="49"/>
                    <a:pt x="57" y="42"/>
                    <a:pt x="54" y="40"/>
                  </a:cubicBezTo>
                  <a:cubicBezTo>
                    <a:pt x="50" y="38"/>
                    <a:pt x="48" y="33"/>
                    <a:pt x="52" y="33"/>
                  </a:cubicBezTo>
                  <a:cubicBezTo>
                    <a:pt x="56" y="34"/>
                    <a:pt x="57" y="31"/>
                    <a:pt x="54" y="28"/>
                  </a:cubicBezTo>
                  <a:cubicBezTo>
                    <a:pt x="50" y="25"/>
                    <a:pt x="38" y="24"/>
                    <a:pt x="38" y="19"/>
                  </a:cubicBezTo>
                  <a:cubicBezTo>
                    <a:pt x="37" y="15"/>
                    <a:pt x="16" y="4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" y="52"/>
                    <a:pt x="5" y="54"/>
                    <a:pt x="9" y="54"/>
                  </a:cubicBezTo>
                  <a:cubicBezTo>
                    <a:pt x="19" y="54"/>
                    <a:pt x="17" y="48"/>
                    <a:pt x="18" y="48"/>
                  </a:cubicBezTo>
                  <a:cubicBezTo>
                    <a:pt x="20" y="48"/>
                    <a:pt x="21" y="45"/>
                    <a:pt x="23" y="42"/>
                  </a:cubicBezTo>
                  <a:cubicBezTo>
                    <a:pt x="25" y="40"/>
                    <a:pt x="35" y="42"/>
                    <a:pt x="40" y="46"/>
                  </a:cubicBezTo>
                  <a:cubicBezTo>
                    <a:pt x="46" y="50"/>
                    <a:pt x="52" y="63"/>
                    <a:pt x="58" y="62"/>
                  </a:cubicBezTo>
                  <a:cubicBezTo>
                    <a:pt x="63" y="61"/>
                    <a:pt x="69" y="65"/>
                    <a:pt x="75" y="65"/>
                  </a:cubicBezTo>
                  <a:cubicBezTo>
                    <a:pt x="80" y="65"/>
                    <a:pt x="75" y="61"/>
                    <a:pt x="73" y="60"/>
                  </a:cubicBezTo>
                  <a:close/>
                  <a:moveTo>
                    <a:pt x="87" y="18"/>
                  </a:moveTo>
                  <a:cubicBezTo>
                    <a:pt x="87" y="20"/>
                    <a:pt x="83" y="21"/>
                    <a:pt x="77" y="23"/>
                  </a:cubicBezTo>
                  <a:cubicBezTo>
                    <a:pt x="71" y="26"/>
                    <a:pt x="60" y="21"/>
                    <a:pt x="60" y="24"/>
                  </a:cubicBezTo>
                  <a:cubicBezTo>
                    <a:pt x="60" y="26"/>
                    <a:pt x="67" y="30"/>
                    <a:pt x="73" y="30"/>
                  </a:cubicBezTo>
                  <a:cubicBezTo>
                    <a:pt x="80" y="30"/>
                    <a:pt x="90" y="24"/>
                    <a:pt x="90" y="22"/>
                  </a:cubicBezTo>
                  <a:cubicBezTo>
                    <a:pt x="90" y="20"/>
                    <a:pt x="94" y="16"/>
                    <a:pt x="92" y="15"/>
                  </a:cubicBezTo>
                  <a:cubicBezTo>
                    <a:pt x="91" y="13"/>
                    <a:pt x="87" y="15"/>
                    <a:pt x="87" y="18"/>
                  </a:cubicBezTo>
                  <a:close/>
                  <a:moveTo>
                    <a:pt x="95" y="9"/>
                  </a:moveTo>
                  <a:cubicBezTo>
                    <a:pt x="91" y="6"/>
                    <a:pt x="88" y="5"/>
                    <a:pt x="93" y="9"/>
                  </a:cubicBezTo>
                  <a:cubicBezTo>
                    <a:pt x="97" y="14"/>
                    <a:pt x="95" y="17"/>
                    <a:pt x="98" y="17"/>
                  </a:cubicBezTo>
                  <a:cubicBezTo>
                    <a:pt x="102" y="15"/>
                    <a:pt x="99" y="11"/>
                    <a:pt x="95" y="9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5" name="Freeform 337">
              <a:extLst>
                <a:ext uri="{FF2B5EF4-FFF2-40B4-BE49-F238E27FC236}">
                  <a16:creationId xmlns:a16="http://schemas.microsoft.com/office/drawing/2014/main" id="{36AFBC98-FC16-442D-A993-C9C00AF11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7750" y="4496768"/>
              <a:ext cx="42197" cy="79670"/>
            </a:xfrm>
            <a:custGeom>
              <a:avLst/>
              <a:gdLst>
                <a:gd name="T0" fmla="*/ 4 w 18"/>
                <a:gd name="T1" fmla="*/ 0 h 33"/>
                <a:gd name="T2" fmla="*/ 2 w 18"/>
                <a:gd name="T3" fmla="*/ 8 h 33"/>
                <a:gd name="T4" fmla="*/ 1 w 18"/>
                <a:gd name="T5" fmla="*/ 18 h 33"/>
                <a:gd name="T6" fmla="*/ 5 w 18"/>
                <a:gd name="T7" fmla="*/ 30 h 33"/>
                <a:gd name="T8" fmla="*/ 17 w 18"/>
                <a:gd name="T9" fmla="*/ 19 h 33"/>
                <a:gd name="T10" fmla="*/ 4 w 18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3">
                  <a:moveTo>
                    <a:pt x="4" y="0"/>
                  </a:moveTo>
                  <a:cubicBezTo>
                    <a:pt x="2" y="0"/>
                    <a:pt x="3" y="4"/>
                    <a:pt x="2" y="8"/>
                  </a:cubicBezTo>
                  <a:cubicBezTo>
                    <a:pt x="0" y="11"/>
                    <a:pt x="1" y="14"/>
                    <a:pt x="1" y="18"/>
                  </a:cubicBezTo>
                  <a:cubicBezTo>
                    <a:pt x="2" y="23"/>
                    <a:pt x="1" y="28"/>
                    <a:pt x="5" y="30"/>
                  </a:cubicBezTo>
                  <a:cubicBezTo>
                    <a:pt x="10" y="33"/>
                    <a:pt x="17" y="25"/>
                    <a:pt x="17" y="19"/>
                  </a:cubicBezTo>
                  <a:cubicBezTo>
                    <a:pt x="18" y="12"/>
                    <a:pt x="6" y="0"/>
                    <a:pt x="4" y="0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6" name="Freeform 339">
              <a:extLst>
                <a:ext uri="{FF2B5EF4-FFF2-40B4-BE49-F238E27FC236}">
                  <a16:creationId xmlns:a16="http://schemas.microsoft.com/office/drawing/2014/main" id="{DDB84042-7CA3-445C-8C73-6C02757364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7933" y="4304394"/>
              <a:ext cx="220155" cy="143797"/>
            </a:xfrm>
            <a:custGeom>
              <a:avLst/>
              <a:gdLst>
                <a:gd name="T0" fmla="*/ 68 w 96"/>
                <a:gd name="T1" fmla="*/ 3 h 59"/>
                <a:gd name="T2" fmla="*/ 52 w 96"/>
                <a:gd name="T3" fmla="*/ 3 h 59"/>
                <a:gd name="T4" fmla="*/ 40 w 96"/>
                <a:gd name="T5" fmla="*/ 14 h 59"/>
                <a:gd name="T6" fmla="*/ 34 w 96"/>
                <a:gd name="T7" fmla="*/ 16 h 59"/>
                <a:gd name="T8" fmla="*/ 23 w 96"/>
                <a:gd name="T9" fmla="*/ 15 h 59"/>
                <a:gd name="T10" fmla="*/ 13 w 96"/>
                <a:gd name="T11" fmla="*/ 14 h 59"/>
                <a:gd name="T12" fmla="*/ 7 w 96"/>
                <a:gd name="T13" fmla="*/ 13 h 59"/>
                <a:gd name="T14" fmla="*/ 4 w 96"/>
                <a:gd name="T15" fmla="*/ 16 h 59"/>
                <a:gd name="T16" fmla="*/ 4 w 96"/>
                <a:gd name="T17" fmla="*/ 20 h 59"/>
                <a:gd name="T18" fmla="*/ 0 w 96"/>
                <a:gd name="T19" fmla="*/ 22 h 59"/>
                <a:gd name="T20" fmla="*/ 1 w 96"/>
                <a:gd name="T21" fmla="*/ 27 h 59"/>
                <a:gd name="T22" fmla="*/ 3 w 96"/>
                <a:gd name="T23" fmla="*/ 40 h 59"/>
                <a:gd name="T24" fmla="*/ 6 w 96"/>
                <a:gd name="T25" fmla="*/ 52 h 59"/>
                <a:gd name="T26" fmla="*/ 20 w 96"/>
                <a:gd name="T27" fmla="*/ 50 h 59"/>
                <a:gd name="T28" fmla="*/ 31 w 96"/>
                <a:gd name="T29" fmla="*/ 47 h 59"/>
                <a:gd name="T30" fmla="*/ 40 w 96"/>
                <a:gd name="T31" fmla="*/ 42 h 59"/>
                <a:gd name="T32" fmla="*/ 48 w 96"/>
                <a:gd name="T33" fmla="*/ 41 h 59"/>
                <a:gd name="T34" fmla="*/ 54 w 96"/>
                <a:gd name="T35" fmla="*/ 37 h 59"/>
                <a:gd name="T36" fmla="*/ 71 w 96"/>
                <a:gd name="T37" fmla="*/ 31 h 59"/>
                <a:gd name="T38" fmla="*/ 79 w 96"/>
                <a:gd name="T39" fmla="*/ 23 h 59"/>
                <a:gd name="T40" fmla="*/ 86 w 96"/>
                <a:gd name="T41" fmla="*/ 21 h 59"/>
                <a:gd name="T42" fmla="*/ 76 w 96"/>
                <a:gd name="T43" fmla="*/ 0 h 59"/>
                <a:gd name="T44" fmla="*/ 68 w 96"/>
                <a:gd name="T45" fmla="*/ 3 h 59"/>
                <a:gd name="T46" fmla="*/ 88 w 96"/>
                <a:gd name="T47" fmla="*/ 56 h 59"/>
                <a:gd name="T48" fmla="*/ 96 w 96"/>
                <a:gd name="T49" fmla="*/ 54 h 59"/>
                <a:gd name="T50" fmla="*/ 88 w 96"/>
                <a:gd name="T51" fmla="*/ 5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" h="59">
                  <a:moveTo>
                    <a:pt x="68" y="3"/>
                  </a:moveTo>
                  <a:cubicBezTo>
                    <a:pt x="64" y="3"/>
                    <a:pt x="53" y="3"/>
                    <a:pt x="52" y="3"/>
                  </a:cubicBezTo>
                  <a:cubicBezTo>
                    <a:pt x="51" y="4"/>
                    <a:pt x="41" y="11"/>
                    <a:pt x="40" y="14"/>
                  </a:cubicBezTo>
                  <a:cubicBezTo>
                    <a:pt x="38" y="17"/>
                    <a:pt x="36" y="18"/>
                    <a:pt x="34" y="16"/>
                  </a:cubicBezTo>
                  <a:cubicBezTo>
                    <a:pt x="32" y="15"/>
                    <a:pt x="24" y="15"/>
                    <a:pt x="23" y="15"/>
                  </a:cubicBezTo>
                  <a:cubicBezTo>
                    <a:pt x="22" y="14"/>
                    <a:pt x="16" y="13"/>
                    <a:pt x="13" y="14"/>
                  </a:cubicBezTo>
                  <a:cubicBezTo>
                    <a:pt x="10" y="14"/>
                    <a:pt x="8" y="12"/>
                    <a:pt x="7" y="13"/>
                  </a:cubicBezTo>
                  <a:cubicBezTo>
                    <a:pt x="6" y="13"/>
                    <a:pt x="4" y="15"/>
                    <a:pt x="4" y="16"/>
                  </a:cubicBezTo>
                  <a:cubicBezTo>
                    <a:pt x="3" y="17"/>
                    <a:pt x="4" y="19"/>
                    <a:pt x="4" y="20"/>
                  </a:cubicBezTo>
                  <a:cubicBezTo>
                    <a:pt x="4" y="20"/>
                    <a:pt x="2" y="21"/>
                    <a:pt x="0" y="22"/>
                  </a:cubicBezTo>
                  <a:cubicBezTo>
                    <a:pt x="1" y="24"/>
                    <a:pt x="1" y="26"/>
                    <a:pt x="1" y="27"/>
                  </a:cubicBezTo>
                  <a:cubicBezTo>
                    <a:pt x="0" y="30"/>
                    <a:pt x="1" y="36"/>
                    <a:pt x="3" y="40"/>
                  </a:cubicBezTo>
                  <a:cubicBezTo>
                    <a:pt x="6" y="44"/>
                    <a:pt x="5" y="50"/>
                    <a:pt x="6" y="52"/>
                  </a:cubicBezTo>
                  <a:cubicBezTo>
                    <a:pt x="7" y="53"/>
                    <a:pt x="16" y="53"/>
                    <a:pt x="20" y="50"/>
                  </a:cubicBezTo>
                  <a:cubicBezTo>
                    <a:pt x="25" y="47"/>
                    <a:pt x="28" y="47"/>
                    <a:pt x="31" y="47"/>
                  </a:cubicBezTo>
                  <a:cubicBezTo>
                    <a:pt x="34" y="47"/>
                    <a:pt x="39" y="44"/>
                    <a:pt x="40" y="42"/>
                  </a:cubicBezTo>
                  <a:cubicBezTo>
                    <a:pt x="41" y="41"/>
                    <a:pt x="46" y="41"/>
                    <a:pt x="48" y="41"/>
                  </a:cubicBezTo>
                  <a:cubicBezTo>
                    <a:pt x="50" y="41"/>
                    <a:pt x="52" y="39"/>
                    <a:pt x="54" y="37"/>
                  </a:cubicBezTo>
                  <a:cubicBezTo>
                    <a:pt x="56" y="35"/>
                    <a:pt x="63" y="34"/>
                    <a:pt x="71" y="31"/>
                  </a:cubicBezTo>
                  <a:cubicBezTo>
                    <a:pt x="79" y="29"/>
                    <a:pt x="77" y="25"/>
                    <a:pt x="79" y="23"/>
                  </a:cubicBezTo>
                  <a:cubicBezTo>
                    <a:pt x="80" y="21"/>
                    <a:pt x="82" y="22"/>
                    <a:pt x="86" y="21"/>
                  </a:cubicBezTo>
                  <a:cubicBezTo>
                    <a:pt x="82" y="13"/>
                    <a:pt x="78" y="5"/>
                    <a:pt x="76" y="0"/>
                  </a:cubicBezTo>
                  <a:cubicBezTo>
                    <a:pt x="72" y="1"/>
                    <a:pt x="69" y="2"/>
                    <a:pt x="68" y="3"/>
                  </a:cubicBezTo>
                  <a:close/>
                  <a:moveTo>
                    <a:pt x="88" y="56"/>
                  </a:moveTo>
                  <a:cubicBezTo>
                    <a:pt x="90" y="59"/>
                    <a:pt x="95" y="55"/>
                    <a:pt x="96" y="54"/>
                  </a:cubicBezTo>
                  <a:cubicBezTo>
                    <a:pt x="96" y="53"/>
                    <a:pt x="84" y="53"/>
                    <a:pt x="88" y="56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7" name="Freeform 346">
              <a:extLst>
                <a:ext uri="{FF2B5EF4-FFF2-40B4-BE49-F238E27FC236}">
                  <a16:creationId xmlns:a16="http://schemas.microsoft.com/office/drawing/2014/main" id="{148FEBEB-D701-4397-A26D-2D49339E5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65" y="3785560"/>
              <a:ext cx="264185" cy="178774"/>
            </a:xfrm>
            <a:custGeom>
              <a:avLst/>
              <a:gdLst>
                <a:gd name="T0" fmla="*/ 114 w 115"/>
                <a:gd name="T1" fmla="*/ 46 h 73"/>
                <a:gd name="T2" fmla="*/ 107 w 115"/>
                <a:gd name="T3" fmla="*/ 44 h 73"/>
                <a:gd name="T4" fmla="*/ 99 w 115"/>
                <a:gd name="T5" fmla="*/ 38 h 73"/>
                <a:gd name="T6" fmla="*/ 90 w 115"/>
                <a:gd name="T7" fmla="*/ 33 h 73"/>
                <a:gd name="T8" fmla="*/ 82 w 115"/>
                <a:gd name="T9" fmla="*/ 27 h 73"/>
                <a:gd name="T10" fmla="*/ 78 w 115"/>
                <a:gd name="T11" fmla="*/ 20 h 73"/>
                <a:gd name="T12" fmla="*/ 75 w 115"/>
                <a:gd name="T13" fmla="*/ 15 h 73"/>
                <a:gd name="T14" fmla="*/ 63 w 115"/>
                <a:gd name="T15" fmla="*/ 14 h 73"/>
                <a:gd name="T16" fmla="*/ 60 w 115"/>
                <a:gd name="T17" fmla="*/ 5 h 73"/>
                <a:gd name="T18" fmla="*/ 54 w 115"/>
                <a:gd name="T19" fmla="*/ 3 h 73"/>
                <a:gd name="T20" fmla="*/ 48 w 115"/>
                <a:gd name="T21" fmla="*/ 2 h 73"/>
                <a:gd name="T22" fmla="*/ 45 w 115"/>
                <a:gd name="T23" fmla="*/ 3 h 73"/>
                <a:gd name="T24" fmla="*/ 42 w 115"/>
                <a:gd name="T25" fmla="*/ 6 h 73"/>
                <a:gd name="T26" fmla="*/ 36 w 115"/>
                <a:gd name="T27" fmla="*/ 11 h 73"/>
                <a:gd name="T28" fmla="*/ 33 w 115"/>
                <a:gd name="T29" fmla="*/ 14 h 73"/>
                <a:gd name="T30" fmla="*/ 28 w 115"/>
                <a:gd name="T31" fmla="*/ 13 h 73"/>
                <a:gd name="T32" fmla="*/ 22 w 115"/>
                <a:gd name="T33" fmla="*/ 12 h 73"/>
                <a:gd name="T34" fmla="*/ 12 w 115"/>
                <a:gd name="T35" fmla="*/ 4 h 73"/>
                <a:gd name="T36" fmla="*/ 4 w 115"/>
                <a:gd name="T37" fmla="*/ 9 h 73"/>
                <a:gd name="T38" fmla="*/ 8 w 115"/>
                <a:gd name="T39" fmla="*/ 7 h 73"/>
                <a:gd name="T40" fmla="*/ 14 w 115"/>
                <a:gd name="T41" fmla="*/ 14 h 73"/>
                <a:gd name="T42" fmla="*/ 18 w 115"/>
                <a:gd name="T43" fmla="*/ 19 h 73"/>
                <a:gd name="T44" fmla="*/ 10 w 115"/>
                <a:gd name="T45" fmla="*/ 21 h 73"/>
                <a:gd name="T46" fmla="*/ 2 w 115"/>
                <a:gd name="T47" fmla="*/ 21 h 73"/>
                <a:gd name="T48" fmla="*/ 4 w 115"/>
                <a:gd name="T49" fmla="*/ 28 h 73"/>
                <a:gd name="T50" fmla="*/ 4 w 115"/>
                <a:gd name="T51" fmla="*/ 33 h 73"/>
                <a:gd name="T52" fmla="*/ 9 w 115"/>
                <a:gd name="T53" fmla="*/ 34 h 73"/>
                <a:gd name="T54" fmla="*/ 11 w 115"/>
                <a:gd name="T55" fmla="*/ 41 h 73"/>
                <a:gd name="T56" fmla="*/ 11 w 115"/>
                <a:gd name="T57" fmla="*/ 52 h 73"/>
                <a:gd name="T58" fmla="*/ 17 w 115"/>
                <a:gd name="T59" fmla="*/ 50 h 73"/>
                <a:gd name="T60" fmla="*/ 24 w 115"/>
                <a:gd name="T61" fmla="*/ 45 h 73"/>
                <a:gd name="T62" fmla="*/ 30 w 115"/>
                <a:gd name="T63" fmla="*/ 45 h 73"/>
                <a:gd name="T64" fmla="*/ 39 w 115"/>
                <a:gd name="T65" fmla="*/ 45 h 73"/>
                <a:gd name="T66" fmla="*/ 45 w 115"/>
                <a:gd name="T67" fmla="*/ 48 h 73"/>
                <a:gd name="T68" fmla="*/ 49 w 115"/>
                <a:gd name="T69" fmla="*/ 49 h 73"/>
                <a:gd name="T70" fmla="*/ 56 w 115"/>
                <a:gd name="T71" fmla="*/ 52 h 73"/>
                <a:gd name="T72" fmla="*/ 60 w 115"/>
                <a:gd name="T73" fmla="*/ 54 h 73"/>
                <a:gd name="T74" fmla="*/ 65 w 115"/>
                <a:gd name="T75" fmla="*/ 59 h 73"/>
                <a:gd name="T76" fmla="*/ 71 w 115"/>
                <a:gd name="T77" fmla="*/ 60 h 73"/>
                <a:gd name="T78" fmla="*/ 72 w 115"/>
                <a:gd name="T79" fmla="*/ 70 h 73"/>
                <a:gd name="T80" fmla="*/ 74 w 115"/>
                <a:gd name="T81" fmla="*/ 70 h 73"/>
                <a:gd name="T82" fmla="*/ 80 w 115"/>
                <a:gd name="T83" fmla="*/ 71 h 73"/>
                <a:gd name="T84" fmla="*/ 87 w 115"/>
                <a:gd name="T85" fmla="*/ 69 h 73"/>
                <a:gd name="T86" fmla="*/ 98 w 115"/>
                <a:gd name="T87" fmla="*/ 62 h 73"/>
                <a:gd name="T88" fmla="*/ 103 w 115"/>
                <a:gd name="T89" fmla="*/ 54 h 73"/>
                <a:gd name="T90" fmla="*/ 109 w 115"/>
                <a:gd name="T91" fmla="*/ 50 h 73"/>
                <a:gd name="T92" fmla="*/ 115 w 115"/>
                <a:gd name="T93" fmla="*/ 52 h 73"/>
                <a:gd name="T94" fmla="*/ 114 w 115"/>
                <a:gd name="T95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5" h="73">
                  <a:moveTo>
                    <a:pt x="114" y="46"/>
                  </a:moveTo>
                  <a:cubicBezTo>
                    <a:pt x="114" y="46"/>
                    <a:pt x="109" y="44"/>
                    <a:pt x="107" y="44"/>
                  </a:cubicBezTo>
                  <a:cubicBezTo>
                    <a:pt x="105" y="44"/>
                    <a:pt x="102" y="40"/>
                    <a:pt x="99" y="38"/>
                  </a:cubicBezTo>
                  <a:cubicBezTo>
                    <a:pt x="96" y="37"/>
                    <a:pt x="91" y="35"/>
                    <a:pt x="90" y="33"/>
                  </a:cubicBezTo>
                  <a:cubicBezTo>
                    <a:pt x="88" y="31"/>
                    <a:pt x="82" y="29"/>
                    <a:pt x="82" y="27"/>
                  </a:cubicBezTo>
                  <a:cubicBezTo>
                    <a:pt x="81" y="25"/>
                    <a:pt x="80" y="23"/>
                    <a:pt x="78" y="20"/>
                  </a:cubicBezTo>
                  <a:cubicBezTo>
                    <a:pt x="76" y="18"/>
                    <a:pt x="76" y="15"/>
                    <a:pt x="75" y="15"/>
                  </a:cubicBezTo>
                  <a:cubicBezTo>
                    <a:pt x="73" y="15"/>
                    <a:pt x="63" y="15"/>
                    <a:pt x="63" y="14"/>
                  </a:cubicBezTo>
                  <a:cubicBezTo>
                    <a:pt x="63" y="12"/>
                    <a:pt x="62" y="6"/>
                    <a:pt x="60" y="5"/>
                  </a:cubicBezTo>
                  <a:cubicBezTo>
                    <a:pt x="58" y="5"/>
                    <a:pt x="55" y="4"/>
                    <a:pt x="54" y="3"/>
                  </a:cubicBezTo>
                  <a:cubicBezTo>
                    <a:pt x="53" y="2"/>
                    <a:pt x="49" y="0"/>
                    <a:pt x="48" y="2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4" y="3"/>
                    <a:pt x="44" y="7"/>
                    <a:pt x="42" y="6"/>
                  </a:cubicBezTo>
                  <a:cubicBezTo>
                    <a:pt x="40" y="6"/>
                    <a:pt x="36" y="9"/>
                    <a:pt x="36" y="11"/>
                  </a:cubicBezTo>
                  <a:cubicBezTo>
                    <a:pt x="36" y="12"/>
                    <a:pt x="36" y="15"/>
                    <a:pt x="33" y="14"/>
                  </a:cubicBezTo>
                  <a:cubicBezTo>
                    <a:pt x="32" y="14"/>
                    <a:pt x="30" y="14"/>
                    <a:pt x="28" y="13"/>
                  </a:cubicBezTo>
                  <a:cubicBezTo>
                    <a:pt x="27" y="13"/>
                    <a:pt x="25" y="15"/>
                    <a:pt x="22" y="12"/>
                  </a:cubicBezTo>
                  <a:cubicBezTo>
                    <a:pt x="19" y="8"/>
                    <a:pt x="15" y="4"/>
                    <a:pt x="12" y="4"/>
                  </a:cubicBezTo>
                  <a:cubicBezTo>
                    <a:pt x="10" y="4"/>
                    <a:pt x="2" y="4"/>
                    <a:pt x="4" y="9"/>
                  </a:cubicBezTo>
                  <a:cubicBezTo>
                    <a:pt x="5" y="8"/>
                    <a:pt x="6" y="7"/>
                    <a:pt x="8" y="7"/>
                  </a:cubicBezTo>
                  <a:cubicBezTo>
                    <a:pt x="13" y="8"/>
                    <a:pt x="11" y="14"/>
                    <a:pt x="14" y="14"/>
                  </a:cubicBezTo>
                  <a:cubicBezTo>
                    <a:pt x="17" y="15"/>
                    <a:pt x="21" y="19"/>
                    <a:pt x="18" y="19"/>
                  </a:cubicBezTo>
                  <a:cubicBezTo>
                    <a:pt x="15" y="19"/>
                    <a:pt x="12" y="22"/>
                    <a:pt x="10" y="21"/>
                  </a:cubicBezTo>
                  <a:cubicBezTo>
                    <a:pt x="7" y="20"/>
                    <a:pt x="3" y="18"/>
                    <a:pt x="2" y="21"/>
                  </a:cubicBezTo>
                  <a:cubicBezTo>
                    <a:pt x="1" y="24"/>
                    <a:pt x="0" y="28"/>
                    <a:pt x="4" y="28"/>
                  </a:cubicBezTo>
                  <a:cubicBezTo>
                    <a:pt x="8" y="27"/>
                    <a:pt x="7" y="30"/>
                    <a:pt x="4" y="33"/>
                  </a:cubicBezTo>
                  <a:cubicBezTo>
                    <a:pt x="2" y="35"/>
                    <a:pt x="8" y="32"/>
                    <a:pt x="9" y="34"/>
                  </a:cubicBezTo>
                  <a:cubicBezTo>
                    <a:pt x="9" y="37"/>
                    <a:pt x="12" y="37"/>
                    <a:pt x="11" y="41"/>
                  </a:cubicBezTo>
                  <a:cubicBezTo>
                    <a:pt x="10" y="43"/>
                    <a:pt x="10" y="48"/>
                    <a:pt x="11" y="52"/>
                  </a:cubicBezTo>
                  <a:cubicBezTo>
                    <a:pt x="13" y="52"/>
                    <a:pt x="16" y="51"/>
                    <a:pt x="17" y="50"/>
                  </a:cubicBezTo>
                  <a:cubicBezTo>
                    <a:pt x="18" y="49"/>
                    <a:pt x="22" y="45"/>
                    <a:pt x="24" y="45"/>
                  </a:cubicBezTo>
                  <a:cubicBezTo>
                    <a:pt x="26" y="45"/>
                    <a:pt x="29" y="46"/>
                    <a:pt x="30" y="45"/>
                  </a:cubicBezTo>
                  <a:cubicBezTo>
                    <a:pt x="31" y="43"/>
                    <a:pt x="38" y="43"/>
                    <a:pt x="39" y="45"/>
                  </a:cubicBezTo>
                  <a:cubicBezTo>
                    <a:pt x="41" y="46"/>
                    <a:pt x="44" y="48"/>
                    <a:pt x="45" y="48"/>
                  </a:cubicBezTo>
                  <a:cubicBezTo>
                    <a:pt x="46" y="48"/>
                    <a:pt x="47" y="50"/>
                    <a:pt x="49" y="49"/>
                  </a:cubicBezTo>
                  <a:cubicBezTo>
                    <a:pt x="51" y="49"/>
                    <a:pt x="56" y="50"/>
                    <a:pt x="56" y="52"/>
                  </a:cubicBezTo>
                  <a:cubicBezTo>
                    <a:pt x="56" y="53"/>
                    <a:pt x="58" y="54"/>
                    <a:pt x="60" y="54"/>
                  </a:cubicBezTo>
                  <a:cubicBezTo>
                    <a:pt x="61" y="54"/>
                    <a:pt x="63" y="59"/>
                    <a:pt x="65" y="59"/>
                  </a:cubicBezTo>
                  <a:cubicBezTo>
                    <a:pt x="67" y="59"/>
                    <a:pt x="71" y="59"/>
                    <a:pt x="71" y="60"/>
                  </a:cubicBezTo>
                  <a:cubicBezTo>
                    <a:pt x="71" y="61"/>
                    <a:pt x="71" y="67"/>
                    <a:pt x="72" y="70"/>
                  </a:cubicBezTo>
                  <a:cubicBezTo>
                    <a:pt x="73" y="69"/>
                    <a:pt x="73" y="69"/>
                    <a:pt x="74" y="70"/>
                  </a:cubicBezTo>
                  <a:cubicBezTo>
                    <a:pt x="75" y="70"/>
                    <a:pt x="79" y="69"/>
                    <a:pt x="80" y="71"/>
                  </a:cubicBezTo>
                  <a:cubicBezTo>
                    <a:pt x="80" y="73"/>
                    <a:pt x="87" y="72"/>
                    <a:pt x="87" y="69"/>
                  </a:cubicBezTo>
                  <a:cubicBezTo>
                    <a:pt x="86" y="65"/>
                    <a:pt x="97" y="65"/>
                    <a:pt x="98" y="62"/>
                  </a:cubicBezTo>
                  <a:cubicBezTo>
                    <a:pt x="99" y="59"/>
                    <a:pt x="100" y="53"/>
                    <a:pt x="103" y="54"/>
                  </a:cubicBezTo>
                  <a:cubicBezTo>
                    <a:pt x="105" y="55"/>
                    <a:pt x="107" y="50"/>
                    <a:pt x="109" y="50"/>
                  </a:cubicBezTo>
                  <a:cubicBezTo>
                    <a:pt x="111" y="50"/>
                    <a:pt x="113" y="52"/>
                    <a:pt x="115" y="52"/>
                  </a:cubicBezTo>
                  <a:lnTo>
                    <a:pt x="114" y="46"/>
                  </a:ln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8" name="Freeform 347">
              <a:extLst>
                <a:ext uri="{FF2B5EF4-FFF2-40B4-BE49-F238E27FC236}">
                  <a16:creationId xmlns:a16="http://schemas.microsoft.com/office/drawing/2014/main" id="{98F39E9B-9224-4A19-9F20-240315C19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451" y="3851628"/>
              <a:ext cx="363255" cy="326457"/>
            </a:xfrm>
            <a:custGeom>
              <a:avLst/>
              <a:gdLst>
                <a:gd name="T0" fmla="*/ 155 w 159"/>
                <a:gd name="T1" fmla="*/ 116 h 134"/>
                <a:gd name="T2" fmla="*/ 151 w 159"/>
                <a:gd name="T3" fmla="*/ 107 h 134"/>
                <a:gd name="T4" fmla="*/ 143 w 159"/>
                <a:gd name="T5" fmla="*/ 100 h 134"/>
                <a:gd name="T6" fmla="*/ 137 w 159"/>
                <a:gd name="T7" fmla="*/ 93 h 134"/>
                <a:gd name="T8" fmla="*/ 145 w 159"/>
                <a:gd name="T9" fmla="*/ 82 h 134"/>
                <a:gd name="T10" fmla="*/ 138 w 159"/>
                <a:gd name="T11" fmla="*/ 77 h 134"/>
                <a:gd name="T12" fmla="*/ 136 w 159"/>
                <a:gd name="T13" fmla="*/ 68 h 134"/>
                <a:gd name="T14" fmla="*/ 136 w 159"/>
                <a:gd name="T15" fmla="*/ 60 h 134"/>
                <a:gd name="T16" fmla="*/ 137 w 159"/>
                <a:gd name="T17" fmla="*/ 53 h 134"/>
                <a:gd name="T18" fmla="*/ 140 w 159"/>
                <a:gd name="T19" fmla="*/ 46 h 134"/>
                <a:gd name="T20" fmla="*/ 142 w 159"/>
                <a:gd name="T21" fmla="*/ 43 h 134"/>
                <a:gd name="T22" fmla="*/ 141 w 159"/>
                <a:gd name="T23" fmla="*/ 33 h 134"/>
                <a:gd name="T24" fmla="*/ 135 w 159"/>
                <a:gd name="T25" fmla="*/ 32 h 134"/>
                <a:gd name="T26" fmla="*/ 130 w 159"/>
                <a:gd name="T27" fmla="*/ 27 h 134"/>
                <a:gd name="T28" fmla="*/ 126 w 159"/>
                <a:gd name="T29" fmla="*/ 25 h 134"/>
                <a:gd name="T30" fmla="*/ 119 w 159"/>
                <a:gd name="T31" fmla="*/ 22 h 134"/>
                <a:gd name="T32" fmla="*/ 115 w 159"/>
                <a:gd name="T33" fmla="*/ 21 h 134"/>
                <a:gd name="T34" fmla="*/ 109 w 159"/>
                <a:gd name="T35" fmla="*/ 18 h 134"/>
                <a:gd name="T36" fmla="*/ 100 w 159"/>
                <a:gd name="T37" fmla="*/ 18 h 134"/>
                <a:gd name="T38" fmla="*/ 94 w 159"/>
                <a:gd name="T39" fmla="*/ 18 h 134"/>
                <a:gd name="T40" fmla="*/ 87 w 159"/>
                <a:gd name="T41" fmla="*/ 23 h 134"/>
                <a:gd name="T42" fmla="*/ 81 w 159"/>
                <a:gd name="T43" fmla="*/ 25 h 134"/>
                <a:gd name="T44" fmla="*/ 80 w 159"/>
                <a:gd name="T45" fmla="*/ 29 h 134"/>
                <a:gd name="T46" fmla="*/ 63 w 159"/>
                <a:gd name="T47" fmla="*/ 33 h 134"/>
                <a:gd name="T48" fmla="*/ 48 w 159"/>
                <a:gd name="T49" fmla="*/ 24 h 134"/>
                <a:gd name="T50" fmla="*/ 38 w 159"/>
                <a:gd name="T51" fmla="*/ 14 h 134"/>
                <a:gd name="T52" fmla="*/ 33 w 159"/>
                <a:gd name="T53" fmla="*/ 10 h 134"/>
                <a:gd name="T54" fmla="*/ 31 w 159"/>
                <a:gd name="T55" fmla="*/ 3 h 134"/>
                <a:gd name="T56" fmla="*/ 15 w 159"/>
                <a:gd name="T57" fmla="*/ 10 h 134"/>
                <a:gd name="T58" fmla="*/ 10 w 159"/>
                <a:gd name="T59" fmla="*/ 7 h 134"/>
                <a:gd name="T60" fmla="*/ 5 w 159"/>
                <a:gd name="T61" fmla="*/ 1 h 134"/>
                <a:gd name="T62" fmla="*/ 2 w 159"/>
                <a:gd name="T63" fmla="*/ 5 h 134"/>
                <a:gd name="T64" fmla="*/ 2 w 159"/>
                <a:gd name="T65" fmla="*/ 11 h 134"/>
                <a:gd name="T66" fmla="*/ 2 w 159"/>
                <a:gd name="T67" fmla="*/ 20 h 134"/>
                <a:gd name="T68" fmla="*/ 6 w 159"/>
                <a:gd name="T69" fmla="*/ 26 h 134"/>
                <a:gd name="T70" fmla="*/ 9 w 159"/>
                <a:gd name="T71" fmla="*/ 33 h 134"/>
                <a:gd name="T72" fmla="*/ 13 w 159"/>
                <a:gd name="T73" fmla="*/ 37 h 134"/>
                <a:gd name="T74" fmla="*/ 17 w 159"/>
                <a:gd name="T75" fmla="*/ 40 h 134"/>
                <a:gd name="T76" fmla="*/ 16 w 159"/>
                <a:gd name="T77" fmla="*/ 45 h 134"/>
                <a:gd name="T78" fmla="*/ 12 w 159"/>
                <a:gd name="T79" fmla="*/ 51 h 134"/>
                <a:gd name="T80" fmla="*/ 13 w 159"/>
                <a:gd name="T81" fmla="*/ 59 h 134"/>
                <a:gd name="T82" fmla="*/ 17 w 159"/>
                <a:gd name="T83" fmla="*/ 63 h 134"/>
                <a:gd name="T84" fmla="*/ 26 w 159"/>
                <a:gd name="T85" fmla="*/ 69 h 134"/>
                <a:gd name="T86" fmla="*/ 30 w 159"/>
                <a:gd name="T87" fmla="*/ 74 h 134"/>
                <a:gd name="T88" fmla="*/ 29 w 159"/>
                <a:gd name="T89" fmla="*/ 79 h 134"/>
                <a:gd name="T90" fmla="*/ 32 w 159"/>
                <a:gd name="T91" fmla="*/ 85 h 134"/>
                <a:gd name="T92" fmla="*/ 37 w 159"/>
                <a:gd name="T93" fmla="*/ 91 h 134"/>
                <a:gd name="T94" fmla="*/ 39 w 159"/>
                <a:gd name="T95" fmla="*/ 91 h 134"/>
                <a:gd name="T96" fmla="*/ 42 w 159"/>
                <a:gd name="T97" fmla="*/ 90 h 134"/>
                <a:gd name="T98" fmla="*/ 48 w 159"/>
                <a:gd name="T99" fmla="*/ 90 h 134"/>
                <a:gd name="T100" fmla="*/ 56 w 159"/>
                <a:gd name="T101" fmla="*/ 102 h 134"/>
                <a:gd name="T102" fmla="*/ 61 w 159"/>
                <a:gd name="T103" fmla="*/ 110 h 134"/>
                <a:gd name="T104" fmla="*/ 70 w 159"/>
                <a:gd name="T105" fmla="*/ 114 h 134"/>
                <a:gd name="T106" fmla="*/ 89 w 159"/>
                <a:gd name="T107" fmla="*/ 121 h 134"/>
                <a:gd name="T108" fmla="*/ 102 w 159"/>
                <a:gd name="T109" fmla="*/ 118 h 134"/>
                <a:gd name="T110" fmla="*/ 108 w 159"/>
                <a:gd name="T111" fmla="*/ 128 h 134"/>
                <a:gd name="T112" fmla="*/ 136 w 159"/>
                <a:gd name="T113" fmla="*/ 134 h 134"/>
                <a:gd name="T114" fmla="*/ 144 w 159"/>
                <a:gd name="T115" fmla="*/ 134 h 134"/>
                <a:gd name="T116" fmla="*/ 144 w 159"/>
                <a:gd name="T117" fmla="*/ 132 h 134"/>
                <a:gd name="T118" fmla="*/ 149 w 159"/>
                <a:gd name="T119" fmla="*/ 124 h 134"/>
                <a:gd name="T120" fmla="*/ 157 w 159"/>
                <a:gd name="T121" fmla="*/ 122 h 134"/>
                <a:gd name="T122" fmla="*/ 155 w 159"/>
                <a:gd name="T123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" h="134">
                  <a:moveTo>
                    <a:pt x="155" y="116"/>
                  </a:moveTo>
                  <a:cubicBezTo>
                    <a:pt x="153" y="115"/>
                    <a:pt x="155" y="109"/>
                    <a:pt x="151" y="107"/>
                  </a:cubicBezTo>
                  <a:cubicBezTo>
                    <a:pt x="147" y="105"/>
                    <a:pt x="144" y="103"/>
                    <a:pt x="143" y="100"/>
                  </a:cubicBezTo>
                  <a:cubicBezTo>
                    <a:pt x="142" y="98"/>
                    <a:pt x="137" y="95"/>
                    <a:pt x="137" y="93"/>
                  </a:cubicBezTo>
                  <a:cubicBezTo>
                    <a:pt x="138" y="91"/>
                    <a:pt x="147" y="85"/>
                    <a:pt x="145" y="82"/>
                  </a:cubicBezTo>
                  <a:cubicBezTo>
                    <a:pt x="144" y="78"/>
                    <a:pt x="138" y="79"/>
                    <a:pt x="138" y="77"/>
                  </a:cubicBezTo>
                  <a:cubicBezTo>
                    <a:pt x="137" y="76"/>
                    <a:pt x="138" y="72"/>
                    <a:pt x="136" y="68"/>
                  </a:cubicBezTo>
                  <a:cubicBezTo>
                    <a:pt x="135" y="65"/>
                    <a:pt x="138" y="62"/>
                    <a:pt x="136" y="60"/>
                  </a:cubicBezTo>
                  <a:cubicBezTo>
                    <a:pt x="135" y="58"/>
                    <a:pt x="137" y="54"/>
                    <a:pt x="137" y="53"/>
                  </a:cubicBezTo>
                  <a:cubicBezTo>
                    <a:pt x="138" y="51"/>
                    <a:pt x="141" y="50"/>
                    <a:pt x="140" y="46"/>
                  </a:cubicBezTo>
                  <a:cubicBezTo>
                    <a:pt x="140" y="44"/>
                    <a:pt x="141" y="43"/>
                    <a:pt x="142" y="43"/>
                  </a:cubicBezTo>
                  <a:cubicBezTo>
                    <a:pt x="141" y="40"/>
                    <a:pt x="141" y="34"/>
                    <a:pt x="141" y="33"/>
                  </a:cubicBezTo>
                  <a:cubicBezTo>
                    <a:pt x="141" y="32"/>
                    <a:pt x="137" y="32"/>
                    <a:pt x="135" y="32"/>
                  </a:cubicBezTo>
                  <a:cubicBezTo>
                    <a:pt x="133" y="32"/>
                    <a:pt x="131" y="27"/>
                    <a:pt x="130" y="27"/>
                  </a:cubicBezTo>
                  <a:cubicBezTo>
                    <a:pt x="128" y="27"/>
                    <a:pt x="126" y="26"/>
                    <a:pt x="126" y="25"/>
                  </a:cubicBezTo>
                  <a:cubicBezTo>
                    <a:pt x="126" y="23"/>
                    <a:pt x="121" y="22"/>
                    <a:pt x="119" y="22"/>
                  </a:cubicBezTo>
                  <a:cubicBezTo>
                    <a:pt x="117" y="23"/>
                    <a:pt x="116" y="21"/>
                    <a:pt x="115" y="21"/>
                  </a:cubicBezTo>
                  <a:cubicBezTo>
                    <a:pt x="114" y="21"/>
                    <a:pt x="111" y="19"/>
                    <a:pt x="109" y="18"/>
                  </a:cubicBezTo>
                  <a:cubicBezTo>
                    <a:pt x="108" y="16"/>
                    <a:pt x="101" y="16"/>
                    <a:pt x="100" y="18"/>
                  </a:cubicBezTo>
                  <a:cubicBezTo>
                    <a:pt x="99" y="19"/>
                    <a:pt x="96" y="18"/>
                    <a:pt x="94" y="18"/>
                  </a:cubicBezTo>
                  <a:cubicBezTo>
                    <a:pt x="92" y="18"/>
                    <a:pt x="88" y="22"/>
                    <a:pt x="87" y="23"/>
                  </a:cubicBezTo>
                  <a:cubicBezTo>
                    <a:pt x="86" y="24"/>
                    <a:pt x="83" y="25"/>
                    <a:pt x="81" y="25"/>
                  </a:cubicBezTo>
                  <a:cubicBezTo>
                    <a:pt x="81" y="27"/>
                    <a:pt x="81" y="28"/>
                    <a:pt x="80" y="29"/>
                  </a:cubicBezTo>
                  <a:cubicBezTo>
                    <a:pt x="79" y="31"/>
                    <a:pt x="70" y="32"/>
                    <a:pt x="63" y="33"/>
                  </a:cubicBezTo>
                  <a:cubicBezTo>
                    <a:pt x="56" y="33"/>
                    <a:pt x="56" y="24"/>
                    <a:pt x="48" y="24"/>
                  </a:cubicBezTo>
                  <a:cubicBezTo>
                    <a:pt x="43" y="24"/>
                    <a:pt x="39" y="19"/>
                    <a:pt x="38" y="14"/>
                  </a:cubicBezTo>
                  <a:cubicBezTo>
                    <a:pt x="35" y="13"/>
                    <a:pt x="32" y="11"/>
                    <a:pt x="33" y="10"/>
                  </a:cubicBezTo>
                  <a:cubicBezTo>
                    <a:pt x="33" y="9"/>
                    <a:pt x="35" y="1"/>
                    <a:pt x="31" y="3"/>
                  </a:cubicBezTo>
                  <a:cubicBezTo>
                    <a:pt x="27" y="5"/>
                    <a:pt x="22" y="11"/>
                    <a:pt x="15" y="10"/>
                  </a:cubicBezTo>
                  <a:cubicBezTo>
                    <a:pt x="8" y="9"/>
                    <a:pt x="13" y="8"/>
                    <a:pt x="10" y="7"/>
                  </a:cubicBezTo>
                  <a:cubicBezTo>
                    <a:pt x="6" y="5"/>
                    <a:pt x="8" y="1"/>
                    <a:pt x="5" y="1"/>
                  </a:cubicBezTo>
                  <a:cubicBezTo>
                    <a:pt x="1" y="0"/>
                    <a:pt x="4" y="5"/>
                    <a:pt x="2" y="5"/>
                  </a:cubicBezTo>
                  <a:cubicBezTo>
                    <a:pt x="0" y="5"/>
                    <a:pt x="2" y="10"/>
                    <a:pt x="2" y="11"/>
                  </a:cubicBezTo>
                  <a:cubicBezTo>
                    <a:pt x="3" y="13"/>
                    <a:pt x="1" y="20"/>
                    <a:pt x="2" y="20"/>
                  </a:cubicBezTo>
                  <a:cubicBezTo>
                    <a:pt x="4" y="20"/>
                    <a:pt x="6" y="25"/>
                    <a:pt x="6" y="26"/>
                  </a:cubicBezTo>
                  <a:cubicBezTo>
                    <a:pt x="6" y="27"/>
                    <a:pt x="9" y="31"/>
                    <a:pt x="9" y="33"/>
                  </a:cubicBezTo>
                  <a:cubicBezTo>
                    <a:pt x="9" y="35"/>
                    <a:pt x="12" y="37"/>
                    <a:pt x="13" y="37"/>
                  </a:cubicBezTo>
                  <a:cubicBezTo>
                    <a:pt x="15" y="37"/>
                    <a:pt x="17" y="38"/>
                    <a:pt x="17" y="40"/>
                  </a:cubicBezTo>
                  <a:cubicBezTo>
                    <a:pt x="16" y="42"/>
                    <a:pt x="17" y="45"/>
                    <a:pt x="16" y="45"/>
                  </a:cubicBezTo>
                  <a:cubicBezTo>
                    <a:pt x="14" y="45"/>
                    <a:pt x="14" y="51"/>
                    <a:pt x="12" y="51"/>
                  </a:cubicBezTo>
                  <a:cubicBezTo>
                    <a:pt x="11" y="52"/>
                    <a:pt x="12" y="58"/>
                    <a:pt x="13" y="59"/>
                  </a:cubicBezTo>
                  <a:cubicBezTo>
                    <a:pt x="15" y="59"/>
                    <a:pt x="17" y="61"/>
                    <a:pt x="17" y="63"/>
                  </a:cubicBezTo>
                  <a:cubicBezTo>
                    <a:pt x="17" y="65"/>
                    <a:pt x="24" y="69"/>
                    <a:pt x="26" y="69"/>
                  </a:cubicBezTo>
                  <a:cubicBezTo>
                    <a:pt x="28" y="70"/>
                    <a:pt x="29" y="73"/>
                    <a:pt x="30" y="74"/>
                  </a:cubicBezTo>
                  <a:cubicBezTo>
                    <a:pt x="31" y="75"/>
                    <a:pt x="29" y="78"/>
                    <a:pt x="29" y="79"/>
                  </a:cubicBezTo>
                  <a:cubicBezTo>
                    <a:pt x="30" y="81"/>
                    <a:pt x="32" y="82"/>
                    <a:pt x="32" y="85"/>
                  </a:cubicBezTo>
                  <a:cubicBezTo>
                    <a:pt x="32" y="86"/>
                    <a:pt x="34" y="89"/>
                    <a:pt x="37" y="91"/>
                  </a:cubicBezTo>
                  <a:cubicBezTo>
                    <a:pt x="37" y="91"/>
                    <a:pt x="38" y="91"/>
                    <a:pt x="39" y="91"/>
                  </a:cubicBezTo>
                  <a:cubicBezTo>
                    <a:pt x="41" y="91"/>
                    <a:pt x="41" y="88"/>
                    <a:pt x="42" y="90"/>
                  </a:cubicBezTo>
                  <a:cubicBezTo>
                    <a:pt x="44" y="91"/>
                    <a:pt x="46" y="90"/>
                    <a:pt x="48" y="90"/>
                  </a:cubicBezTo>
                  <a:cubicBezTo>
                    <a:pt x="50" y="89"/>
                    <a:pt x="54" y="98"/>
                    <a:pt x="56" y="102"/>
                  </a:cubicBezTo>
                  <a:cubicBezTo>
                    <a:pt x="58" y="106"/>
                    <a:pt x="58" y="108"/>
                    <a:pt x="61" y="110"/>
                  </a:cubicBezTo>
                  <a:cubicBezTo>
                    <a:pt x="63" y="111"/>
                    <a:pt x="67" y="110"/>
                    <a:pt x="70" y="114"/>
                  </a:cubicBezTo>
                  <a:cubicBezTo>
                    <a:pt x="74" y="118"/>
                    <a:pt x="84" y="121"/>
                    <a:pt x="89" y="121"/>
                  </a:cubicBezTo>
                  <a:cubicBezTo>
                    <a:pt x="93" y="122"/>
                    <a:pt x="96" y="117"/>
                    <a:pt x="102" y="118"/>
                  </a:cubicBezTo>
                  <a:cubicBezTo>
                    <a:pt x="107" y="119"/>
                    <a:pt x="106" y="126"/>
                    <a:pt x="108" y="128"/>
                  </a:cubicBezTo>
                  <a:cubicBezTo>
                    <a:pt x="110" y="131"/>
                    <a:pt x="132" y="133"/>
                    <a:pt x="136" y="134"/>
                  </a:cubicBezTo>
                  <a:cubicBezTo>
                    <a:pt x="137" y="134"/>
                    <a:pt x="141" y="134"/>
                    <a:pt x="144" y="134"/>
                  </a:cubicBezTo>
                  <a:cubicBezTo>
                    <a:pt x="144" y="134"/>
                    <a:pt x="144" y="133"/>
                    <a:pt x="144" y="132"/>
                  </a:cubicBezTo>
                  <a:cubicBezTo>
                    <a:pt x="144" y="129"/>
                    <a:pt x="147" y="125"/>
                    <a:pt x="149" y="124"/>
                  </a:cubicBezTo>
                  <a:cubicBezTo>
                    <a:pt x="152" y="123"/>
                    <a:pt x="154" y="122"/>
                    <a:pt x="157" y="122"/>
                  </a:cubicBezTo>
                  <a:cubicBezTo>
                    <a:pt x="159" y="122"/>
                    <a:pt x="157" y="117"/>
                    <a:pt x="155" y="116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9" name="Freeform 348">
              <a:extLst>
                <a:ext uri="{FF2B5EF4-FFF2-40B4-BE49-F238E27FC236}">
                  <a16:creationId xmlns:a16="http://schemas.microsoft.com/office/drawing/2014/main" id="{11B85423-0E11-430C-BE2E-3B4D8AAB92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3152" y="3464932"/>
              <a:ext cx="750361" cy="375036"/>
            </a:xfrm>
            <a:custGeom>
              <a:avLst/>
              <a:gdLst>
                <a:gd name="T0" fmla="*/ 316 w 327"/>
                <a:gd name="T1" fmla="*/ 64 h 154"/>
                <a:gd name="T2" fmla="*/ 305 w 327"/>
                <a:gd name="T3" fmla="*/ 53 h 154"/>
                <a:gd name="T4" fmla="*/ 284 w 327"/>
                <a:gd name="T5" fmla="*/ 50 h 154"/>
                <a:gd name="T6" fmla="*/ 265 w 327"/>
                <a:gd name="T7" fmla="*/ 36 h 154"/>
                <a:gd name="T8" fmla="*/ 243 w 327"/>
                <a:gd name="T9" fmla="*/ 12 h 154"/>
                <a:gd name="T10" fmla="*/ 220 w 327"/>
                <a:gd name="T11" fmla="*/ 21 h 154"/>
                <a:gd name="T12" fmla="*/ 215 w 327"/>
                <a:gd name="T13" fmla="*/ 15 h 154"/>
                <a:gd name="T14" fmla="*/ 203 w 327"/>
                <a:gd name="T15" fmla="*/ 14 h 154"/>
                <a:gd name="T16" fmla="*/ 197 w 327"/>
                <a:gd name="T17" fmla="*/ 2 h 154"/>
                <a:gd name="T18" fmla="*/ 169 w 327"/>
                <a:gd name="T19" fmla="*/ 7 h 154"/>
                <a:gd name="T20" fmla="*/ 137 w 327"/>
                <a:gd name="T21" fmla="*/ 14 h 154"/>
                <a:gd name="T22" fmla="*/ 121 w 327"/>
                <a:gd name="T23" fmla="*/ 22 h 154"/>
                <a:gd name="T24" fmla="*/ 118 w 327"/>
                <a:gd name="T25" fmla="*/ 33 h 154"/>
                <a:gd name="T26" fmla="*/ 121 w 327"/>
                <a:gd name="T27" fmla="*/ 43 h 154"/>
                <a:gd name="T28" fmla="*/ 112 w 327"/>
                <a:gd name="T29" fmla="*/ 49 h 154"/>
                <a:gd name="T30" fmla="*/ 100 w 327"/>
                <a:gd name="T31" fmla="*/ 48 h 154"/>
                <a:gd name="T32" fmla="*/ 80 w 327"/>
                <a:gd name="T33" fmla="*/ 50 h 154"/>
                <a:gd name="T34" fmla="*/ 65 w 327"/>
                <a:gd name="T35" fmla="*/ 50 h 154"/>
                <a:gd name="T36" fmla="*/ 44 w 327"/>
                <a:gd name="T37" fmla="*/ 41 h 154"/>
                <a:gd name="T38" fmla="*/ 25 w 327"/>
                <a:gd name="T39" fmla="*/ 47 h 154"/>
                <a:gd name="T40" fmla="*/ 18 w 327"/>
                <a:gd name="T41" fmla="*/ 60 h 154"/>
                <a:gd name="T42" fmla="*/ 2 w 327"/>
                <a:gd name="T43" fmla="*/ 63 h 154"/>
                <a:gd name="T44" fmla="*/ 0 w 327"/>
                <a:gd name="T45" fmla="*/ 74 h 154"/>
                <a:gd name="T46" fmla="*/ 12 w 327"/>
                <a:gd name="T47" fmla="*/ 81 h 154"/>
                <a:gd name="T48" fmla="*/ 20 w 327"/>
                <a:gd name="T49" fmla="*/ 95 h 154"/>
                <a:gd name="T50" fmla="*/ 41 w 327"/>
                <a:gd name="T51" fmla="*/ 90 h 154"/>
                <a:gd name="T52" fmla="*/ 46 w 327"/>
                <a:gd name="T53" fmla="*/ 107 h 154"/>
                <a:gd name="T54" fmla="*/ 31 w 327"/>
                <a:gd name="T55" fmla="*/ 117 h 154"/>
                <a:gd name="T56" fmla="*/ 46 w 327"/>
                <a:gd name="T57" fmla="*/ 132 h 154"/>
                <a:gd name="T58" fmla="*/ 53 w 327"/>
                <a:gd name="T59" fmla="*/ 141 h 154"/>
                <a:gd name="T60" fmla="*/ 77 w 327"/>
                <a:gd name="T61" fmla="*/ 145 h 154"/>
                <a:gd name="T62" fmla="*/ 99 w 327"/>
                <a:gd name="T63" fmla="*/ 103 h 154"/>
                <a:gd name="T64" fmla="*/ 111 w 327"/>
                <a:gd name="T65" fmla="*/ 104 h 154"/>
                <a:gd name="T66" fmla="*/ 136 w 327"/>
                <a:gd name="T67" fmla="*/ 124 h 154"/>
                <a:gd name="T68" fmla="*/ 160 w 327"/>
                <a:gd name="T69" fmla="*/ 137 h 154"/>
                <a:gd name="T70" fmla="*/ 178 w 327"/>
                <a:gd name="T71" fmla="*/ 151 h 154"/>
                <a:gd name="T72" fmla="*/ 195 w 327"/>
                <a:gd name="T73" fmla="*/ 143 h 154"/>
                <a:gd name="T74" fmla="*/ 213 w 327"/>
                <a:gd name="T75" fmla="*/ 133 h 154"/>
                <a:gd name="T76" fmla="*/ 239 w 327"/>
                <a:gd name="T77" fmla="*/ 132 h 154"/>
                <a:gd name="T78" fmla="*/ 274 w 327"/>
                <a:gd name="T79" fmla="*/ 138 h 154"/>
                <a:gd name="T80" fmla="*/ 275 w 327"/>
                <a:gd name="T81" fmla="*/ 119 h 154"/>
                <a:gd name="T82" fmla="*/ 286 w 327"/>
                <a:gd name="T83" fmla="*/ 108 h 154"/>
                <a:gd name="T84" fmla="*/ 296 w 327"/>
                <a:gd name="T85" fmla="*/ 90 h 154"/>
                <a:gd name="T86" fmla="*/ 317 w 327"/>
                <a:gd name="T87" fmla="*/ 88 h 154"/>
                <a:gd name="T88" fmla="*/ 324 w 327"/>
                <a:gd name="T89" fmla="*/ 71 h 154"/>
                <a:gd name="T90" fmla="*/ 122 w 327"/>
                <a:gd name="T91" fmla="*/ 98 h 154"/>
                <a:gd name="T92" fmla="*/ 257 w 327"/>
                <a:gd name="T93" fmla="*/ 97 h 154"/>
                <a:gd name="T94" fmla="*/ 224 w 327"/>
                <a:gd name="T95" fmla="*/ 97 h 154"/>
                <a:gd name="T96" fmla="*/ 257 w 327"/>
                <a:gd name="T97" fmla="*/ 9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7" h="154">
                  <a:moveTo>
                    <a:pt x="325" y="63"/>
                  </a:moveTo>
                  <a:cubicBezTo>
                    <a:pt x="325" y="61"/>
                    <a:pt x="324" y="62"/>
                    <a:pt x="323" y="63"/>
                  </a:cubicBezTo>
                  <a:cubicBezTo>
                    <a:pt x="321" y="63"/>
                    <a:pt x="318" y="64"/>
                    <a:pt x="316" y="64"/>
                  </a:cubicBezTo>
                  <a:cubicBezTo>
                    <a:pt x="315" y="64"/>
                    <a:pt x="312" y="62"/>
                    <a:pt x="312" y="60"/>
                  </a:cubicBezTo>
                  <a:cubicBezTo>
                    <a:pt x="312" y="59"/>
                    <a:pt x="312" y="57"/>
                    <a:pt x="310" y="57"/>
                  </a:cubicBezTo>
                  <a:cubicBezTo>
                    <a:pt x="309" y="57"/>
                    <a:pt x="307" y="57"/>
                    <a:pt x="305" y="53"/>
                  </a:cubicBezTo>
                  <a:cubicBezTo>
                    <a:pt x="304" y="50"/>
                    <a:pt x="302" y="50"/>
                    <a:pt x="300" y="49"/>
                  </a:cubicBezTo>
                  <a:cubicBezTo>
                    <a:pt x="299" y="48"/>
                    <a:pt x="294" y="51"/>
                    <a:pt x="292" y="51"/>
                  </a:cubicBezTo>
                  <a:cubicBezTo>
                    <a:pt x="290" y="52"/>
                    <a:pt x="287" y="51"/>
                    <a:pt x="284" y="50"/>
                  </a:cubicBezTo>
                  <a:cubicBezTo>
                    <a:pt x="282" y="50"/>
                    <a:pt x="280" y="45"/>
                    <a:pt x="278" y="46"/>
                  </a:cubicBezTo>
                  <a:cubicBezTo>
                    <a:pt x="276" y="46"/>
                    <a:pt x="275" y="51"/>
                    <a:pt x="273" y="51"/>
                  </a:cubicBezTo>
                  <a:cubicBezTo>
                    <a:pt x="272" y="51"/>
                    <a:pt x="268" y="41"/>
                    <a:pt x="265" y="36"/>
                  </a:cubicBezTo>
                  <a:cubicBezTo>
                    <a:pt x="262" y="31"/>
                    <a:pt x="256" y="21"/>
                    <a:pt x="250" y="19"/>
                  </a:cubicBezTo>
                  <a:cubicBezTo>
                    <a:pt x="245" y="17"/>
                    <a:pt x="247" y="14"/>
                    <a:pt x="248" y="13"/>
                  </a:cubicBezTo>
                  <a:cubicBezTo>
                    <a:pt x="249" y="11"/>
                    <a:pt x="245" y="11"/>
                    <a:pt x="243" y="12"/>
                  </a:cubicBezTo>
                  <a:cubicBezTo>
                    <a:pt x="240" y="13"/>
                    <a:pt x="238" y="16"/>
                    <a:pt x="235" y="16"/>
                  </a:cubicBezTo>
                  <a:cubicBezTo>
                    <a:pt x="233" y="17"/>
                    <a:pt x="229" y="21"/>
                    <a:pt x="227" y="20"/>
                  </a:cubicBezTo>
                  <a:cubicBezTo>
                    <a:pt x="224" y="19"/>
                    <a:pt x="223" y="23"/>
                    <a:pt x="220" y="21"/>
                  </a:cubicBezTo>
                  <a:cubicBezTo>
                    <a:pt x="218" y="19"/>
                    <a:pt x="223" y="18"/>
                    <a:pt x="223" y="16"/>
                  </a:cubicBezTo>
                  <a:cubicBezTo>
                    <a:pt x="223" y="14"/>
                    <a:pt x="220" y="17"/>
                    <a:pt x="219" y="16"/>
                  </a:cubicBezTo>
                  <a:cubicBezTo>
                    <a:pt x="218" y="15"/>
                    <a:pt x="215" y="13"/>
                    <a:pt x="215" y="15"/>
                  </a:cubicBezTo>
                  <a:cubicBezTo>
                    <a:pt x="215" y="17"/>
                    <a:pt x="213" y="16"/>
                    <a:pt x="213" y="15"/>
                  </a:cubicBezTo>
                  <a:cubicBezTo>
                    <a:pt x="213" y="13"/>
                    <a:pt x="211" y="11"/>
                    <a:pt x="210" y="13"/>
                  </a:cubicBezTo>
                  <a:cubicBezTo>
                    <a:pt x="209" y="14"/>
                    <a:pt x="204" y="15"/>
                    <a:pt x="203" y="14"/>
                  </a:cubicBezTo>
                  <a:cubicBezTo>
                    <a:pt x="202" y="13"/>
                    <a:pt x="203" y="12"/>
                    <a:pt x="204" y="10"/>
                  </a:cubicBezTo>
                  <a:cubicBezTo>
                    <a:pt x="204" y="9"/>
                    <a:pt x="202" y="7"/>
                    <a:pt x="202" y="5"/>
                  </a:cubicBezTo>
                  <a:cubicBezTo>
                    <a:pt x="202" y="3"/>
                    <a:pt x="199" y="1"/>
                    <a:pt x="197" y="2"/>
                  </a:cubicBezTo>
                  <a:cubicBezTo>
                    <a:pt x="195" y="2"/>
                    <a:pt x="193" y="2"/>
                    <a:pt x="191" y="1"/>
                  </a:cubicBezTo>
                  <a:cubicBezTo>
                    <a:pt x="189" y="0"/>
                    <a:pt x="181" y="1"/>
                    <a:pt x="181" y="3"/>
                  </a:cubicBezTo>
                  <a:cubicBezTo>
                    <a:pt x="180" y="5"/>
                    <a:pt x="171" y="6"/>
                    <a:pt x="169" y="7"/>
                  </a:cubicBezTo>
                  <a:cubicBezTo>
                    <a:pt x="167" y="8"/>
                    <a:pt x="160" y="9"/>
                    <a:pt x="158" y="9"/>
                  </a:cubicBezTo>
                  <a:cubicBezTo>
                    <a:pt x="155" y="9"/>
                    <a:pt x="153" y="12"/>
                    <a:pt x="149" y="12"/>
                  </a:cubicBezTo>
                  <a:cubicBezTo>
                    <a:pt x="146" y="12"/>
                    <a:pt x="140" y="12"/>
                    <a:pt x="137" y="14"/>
                  </a:cubicBezTo>
                  <a:cubicBezTo>
                    <a:pt x="134" y="16"/>
                    <a:pt x="130" y="14"/>
                    <a:pt x="128" y="15"/>
                  </a:cubicBezTo>
                  <a:cubicBezTo>
                    <a:pt x="125" y="16"/>
                    <a:pt x="122" y="15"/>
                    <a:pt x="121" y="15"/>
                  </a:cubicBezTo>
                  <a:cubicBezTo>
                    <a:pt x="120" y="16"/>
                    <a:pt x="120" y="20"/>
                    <a:pt x="121" y="22"/>
                  </a:cubicBezTo>
                  <a:cubicBezTo>
                    <a:pt x="122" y="24"/>
                    <a:pt x="128" y="25"/>
                    <a:pt x="128" y="26"/>
                  </a:cubicBezTo>
                  <a:cubicBezTo>
                    <a:pt x="129" y="27"/>
                    <a:pt x="123" y="27"/>
                    <a:pt x="120" y="27"/>
                  </a:cubicBezTo>
                  <a:cubicBezTo>
                    <a:pt x="117" y="28"/>
                    <a:pt x="118" y="31"/>
                    <a:pt x="118" y="33"/>
                  </a:cubicBezTo>
                  <a:cubicBezTo>
                    <a:pt x="119" y="35"/>
                    <a:pt x="115" y="36"/>
                    <a:pt x="113" y="37"/>
                  </a:cubicBezTo>
                  <a:cubicBezTo>
                    <a:pt x="111" y="38"/>
                    <a:pt x="113" y="41"/>
                    <a:pt x="115" y="41"/>
                  </a:cubicBezTo>
                  <a:cubicBezTo>
                    <a:pt x="118" y="41"/>
                    <a:pt x="119" y="43"/>
                    <a:pt x="121" y="43"/>
                  </a:cubicBezTo>
                  <a:cubicBezTo>
                    <a:pt x="123" y="43"/>
                    <a:pt x="123" y="47"/>
                    <a:pt x="123" y="49"/>
                  </a:cubicBezTo>
                  <a:cubicBezTo>
                    <a:pt x="123" y="51"/>
                    <a:pt x="121" y="52"/>
                    <a:pt x="118" y="52"/>
                  </a:cubicBezTo>
                  <a:cubicBezTo>
                    <a:pt x="115" y="52"/>
                    <a:pt x="114" y="50"/>
                    <a:pt x="112" y="49"/>
                  </a:cubicBezTo>
                  <a:cubicBezTo>
                    <a:pt x="110" y="49"/>
                    <a:pt x="111" y="53"/>
                    <a:pt x="109" y="53"/>
                  </a:cubicBezTo>
                  <a:cubicBezTo>
                    <a:pt x="108" y="54"/>
                    <a:pt x="108" y="51"/>
                    <a:pt x="105" y="51"/>
                  </a:cubicBezTo>
                  <a:cubicBezTo>
                    <a:pt x="103" y="51"/>
                    <a:pt x="101" y="50"/>
                    <a:pt x="100" y="48"/>
                  </a:cubicBezTo>
                  <a:cubicBezTo>
                    <a:pt x="99" y="46"/>
                    <a:pt x="94" y="46"/>
                    <a:pt x="92" y="48"/>
                  </a:cubicBezTo>
                  <a:cubicBezTo>
                    <a:pt x="90" y="50"/>
                    <a:pt x="89" y="49"/>
                    <a:pt x="88" y="48"/>
                  </a:cubicBezTo>
                  <a:cubicBezTo>
                    <a:pt x="86" y="46"/>
                    <a:pt x="80" y="48"/>
                    <a:pt x="80" y="50"/>
                  </a:cubicBezTo>
                  <a:cubicBezTo>
                    <a:pt x="79" y="52"/>
                    <a:pt x="75" y="53"/>
                    <a:pt x="72" y="51"/>
                  </a:cubicBezTo>
                  <a:cubicBezTo>
                    <a:pt x="69" y="49"/>
                    <a:pt x="68" y="48"/>
                    <a:pt x="68" y="51"/>
                  </a:cubicBezTo>
                  <a:cubicBezTo>
                    <a:pt x="68" y="53"/>
                    <a:pt x="65" y="51"/>
                    <a:pt x="65" y="50"/>
                  </a:cubicBezTo>
                  <a:cubicBezTo>
                    <a:pt x="65" y="48"/>
                    <a:pt x="61" y="45"/>
                    <a:pt x="59" y="44"/>
                  </a:cubicBezTo>
                  <a:cubicBezTo>
                    <a:pt x="57" y="43"/>
                    <a:pt x="50" y="43"/>
                    <a:pt x="49" y="41"/>
                  </a:cubicBezTo>
                  <a:cubicBezTo>
                    <a:pt x="49" y="40"/>
                    <a:pt x="45" y="39"/>
                    <a:pt x="44" y="41"/>
                  </a:cubicBezTo>
                  <a:cubicBezTo>
                    <a:pt x="43" y="44"/>
                    <a:pt x="41" y="42"/>
                    <a:pt x="39" y="41"/>
                  </a:cubicBezTo>
                  <a:cubicBezTo>
                    <a:pt x="38" y="40"/>
                    <a:pt x="35" y="42"/>
                    <a:pt x="33" y="43"/>
                  </a:cubicBezTo>
                  <a:cubicBezTo>
                    <a:pt x="32" y="44"/>
                    <a:pt x="27" y="47"/>
                    <a:pt x="25" y="47"/>
                  </a:cubicBezTo>
                  <a:cubicBezTo>
                    <a:pt x="22" y="47"/>
                    <a:pt x="24" y="50"/>
                    <a:pt x="21" y="51"/>
                  </a:cubicBezTo>
                  <a:cubicBezTo>
                    <a:pt x="17" y="51"/>
                    <a:pt x="18" y="54"/>
                    <a:pt x="18" y="55"/>
                  </a:cubicBezTo>
                  <a:cubicBezTo>
                    <a:pt x="19" y="56"/>
                    <a:pt x="21" y="59"/>
                    <a:pt x="18" y="60"/>
                  </a:cubicBezTo>
                  <a:cubicBezTo>
                    <a:pt x="15" y="61"/>
                    <a:pt x="14" y="56"/>
                    <a:pt x="11" y="55"/>
                  </a:cubicBezTo>
                  <a:cubicBezTo>
                    <a:pt x="9" y="53"/>
                    <a:pt x="7" y="55"/>
                    <a:pt x="7" y="58"/>
                  </a:cubicBezTo>
                  <a:cubicBezTo>
                    <a:pt x="7" y="60"/>
                    <a:pt x="4" y="60"/>
                    <a:pt x="2" y="63"/>
                  </a:cubicBezTo>
                  <a:cubicBezTo>
                    <a:pt x="1" y="65"/>
                    <a:pt x="5" y="65"/>
                    <a:pt x="5" y="66"/>
                  </a:cubicBezTo>
                  <a:cubicBezTo>
                    <a:pt x="5" y="68"/>
                    <a:pt x="3" y="69"/>
                    <a:pt x="2" y="69"/>
                  </a:cubicBezTo>
                  <a:cubicBezTo>
                    <a:pt x="1" y="69"/>
                    <a:pt x="0" y="73"/>
                    <a:pt x="0" y="74"/>
                  </a:cubicBezTo>
                  <a:cubicBezTo>
                    <a:pt x="1" y="75"/>
                    <a:pt x="5" y="75"/>
                    <a:pt x="5" y="77"/>
                  </a:cubicBezTo>
                  <a:cubicBezTo>
                    <a:pt x="5" y="80"/>
                    <a:pt x="4" y="82"/>
                    <a:pt x="6" y="81"/>
                  </a:cubicBezTo>
                  <a:cubicBezTo>
                    <a:pt x="8" y="81"/>
                    <a:pt x="11" y="81"/>
                    <a:pt x="12" y="81"/>
                  </a:cubicBezTo>
                  <a:cubicBezTo>
                    <a:pt x="13" y="81"/>
                    <a:pt x="14" y="84"/>
                    <a:pt x="17" y="87"/>
                  </a:cubicBezTo>
                  <a:cubicBezTo>
                    <a:pt x="19" y="90"/>
                    <a:pt x="21" y="91"/>
                    <a:pt x="18" y="92"/>
                  </a:cubicBezTo>
                  <a:cubicBezTo>
                    <a:pt x="16" y="92"/>
                    <a:pt x="17" y="94"/>
                    <a:pt x="20" y="95"/>
                  </a:cubicBezTo>
                  <a:cubicBezTo>
                    <a:pt x="21" y="96"/>
                    <a:pt x="22" y="96"/>
                    <a:pt x="22" y="97"/>
                  </a:cubicBezTo>
                  <a:cubicBezTo>
                    <a:pt x="23" y="97"/>
                    <a:pt x="23" y="96"/>
                    <a:pt x="24" y="96"/>
                  </a:cubicBezTo>
                  <a:cubicBezTo>
                    <a:pt x="28" y="92"/>
                    <a:pt x="35" y="89"/>
                    <a:pt x="41" y="90"/>
                  </a:cubicBezTo>
                  <a:cubicBezTo>
                    <a:pt x="46" y="92"/>
                    <a:pt x="51" y="89"/>
                    <a:pt x="53" y="93"/>
                  </a:cubicBezTo>
                  <a:cubicBezTo>
                    <a:pt x="56" y="96"/>
                    <a:pt x="53" y="102"/>
                    <a:pt x="54" y="105"/>
                  </a:cubicBezTo>
                  <a:cubicBezTo>
                    <a:pt x="55" y="107"/>
                    <a:pt x="50" y="107"/>
                    <a:pt x="46" y="107"/>
                  </a:cubicBezTo>
                  <a:cubicBezTo>
                    <a:pt x="43" y="106"/>
                    <a:pt x="35" y="108"/>
                    <a:pt x="36" y="110"/>
                  </a:cubicBezTo>
                  <a:cubicBezTo>
                    <a:pt x="37" y="112"/>
                    <a:pt x="40" y="117"/>
                    <a:pt x="35" y="115"/>
                  </a:cubicBezTo>
                  <a:cubicBezTo>
                    <a:pt x="30" y="112"/>
                    <a:pt x="28" y="117"/>
                    <a:pt x="31" y="117"/>
                  </a:cubicBezTo>
                  <a:cubicBezTo>
                    <a:pt x="34" y="117"/>
                    <a:pt x="37" y="121"/>
                    <a:pt x="37" y="123"/>
                  </a:cubicBezTo>
                  <a:cubicBezTo>
                    <a:pt x="37" y="125"/>
                    <a:pt x="37" y="130"/>
                    <a:pt x="40" y="129"/>
                  </a:cubicBezTo>
                  <a:cubicBezTo>
                    <a:pt x="42" y="128"/>
                    <a:pt x="42" y="132"/>
                    <a:pt x="46" y="132"/>
                  </a:cubicBezTo>
                  <a:cubicBezTo>
                    <a:pt x="49" y="132"/>
                    <a:pt x="52" y="133"/>
                    <a:pt x="49" y="136"/>
                  </a:cubicBezTo>
                  <a:cubicBezTo>
                    <a:pt x="47" y="139"/>
                    <a:pt x="51" y="148"/>
                    <a:pt x="52" y="146"/>
                  </a:cubicBezTo>
                  <a:cubicBezTo>
                    <a:pt x="53" y="145"/>
                    <a:pt x="52" y="142"/>
                    <a:pt x="53" y="141"/>
                  </a:cubicBezTo>
                  <a:cubicBezTo>
                    <a:pt x="51" y="136"/>
                    <a:pt x="59" y="136"/>
                    <a:pt x="61" y="136"/>
                  </a:cubicBezTo>
                  <a:cubicBezTo>
                    <a:pt x="64" y="136"/>
                    <a:pt x="68" y="140"/>
                    <a:pt x="71" y="144"/>
                  </a:cubicBezTo>
                  <a:cubicBezTo>
                    <a:pt x="74" y="148"/>
                    <a:pt x="77" y="145"/>
                    <a:pt x="77" y="145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9" y="103"/>
                    <a:pt x="99" y="103"/>
                  </a:cubicBezTo>
                  <a:cubicBezTo>
                    <a:pt x="101" y="99"/>
                    <a:pt x="105" y="102"/>
                    <a:pt x="106" y="103"/>
                  </a:cubicBezTo>
                  <a:cubicBezTo>
                    <a:pt x="107" y="104"/>
                    <a:pt x="107" y="99"/>
                    <a:pt x="109" y="99"/>
                  </a:cubicBezTo>
                  <a:cubicBezTo>
                    <a:pt x="112" y="99"/>
                    <a:pt x="109" y="104"/>
                    <a:pt x="111" y="104"/>
                  </a:cubicBezTo>
                  <a:cubicBezTo>
                    <a:pt x="113" y="104"/>
                    <a:pt x="117" y="110"/>
                    <a:pt x="116" y="114"/>
                  </a:cubicBezTo>
                  <a:cubicBezTo>
                    <a:pt x="119" y="117"/>
                    <a:pt x="125" y="123"/>
                    <a:pt x="125" y="125"/>
                  </a:cubicBezTo>
                  <a:cubicBezTo>
                    <a:pt x="126" y="127"/>
                    <a:pt x="134" y="123"/>
                    <a:pt x="136" y="124"/>
                  </a:cubicBezTo>
                  <a:cubicBezTo>
                    <a:pt x="137" y="125"/>
                    <a:pt x="150" y="125"/>
                    <a:pt x="152" y="125"/>
                  </a:cubicBezTo>
                  <a:cubicBezTo>
                    <a:pt x="154" y="125"/>
                    <a:pt x="156" y="129"/>
                    <a:pt x="158" y="129"/>
                  </a:cubicBezTo>
                  <a:cubicBezTo>
                    <a:pt x="161" y="130"/>
                    <a:pt x="160" y="134"/>
                    <a:pt x="160" y="137"/>
                  </a:cubicBezTo>
                  <a:cubicBezTo>
                    <a:pt x="160" y="140"/>
                    <a:pt x="164" y="143"/>
                    <a:pt x="164" y="145"/>
                  </a:cubicBezTo>
                  <a:cubicBezTo>
                    <a:pt x="165" y="148"/>
                    <a:pt x="169" y="147"/>
                    <a:pt x="171" y="147"/>
                  </a:cubicBezTo>
                  <a:cubicBezTo>
                    <a:pt x="174" y="148"/>
                    <a:pt x="178" y="149"/>
                    <a:pt x="178" y="151"/>
                  </a:cubicBezTo>
                  <a:cubicBezTo>
                    <a:pt x="178" y="154"/>
                    <a:pt x="182" y="152"/>
                    <a:pt x="182" y="150"/>
                  </a:cubicBezTo>
                  <a:cubicBezTo>
                    <a:pt x="182" y="148"/>
                    <a:pt x="185" y="146"/>
                    <a:pt x="190" y="144"/>
                  </a:cubicBezTo>
                  <a:cubicBezTo>
                    <a:pt x="192" y="143"/>
                    <a:pt x="194" y="143"/>
                    <a:pt x="195" y="143"/>
                  </a:cubicBezTo>
                  <a:cubicBezTo>
                    <a:pt x="196" y="141"/>
                    <a:pt x="197" y="139"/>
                    <a:pt x="197" y="139"/>
                  </a:cubicBezTo>
                  <a:cubicBezTo>
                    <a:pt x="199" y="138"/>
                    <a:pt x="202" y="136"/>
                    <a:pt x="202" y="133"/>
                  </a:cubicBezTo>
                  <a:cubicBezTo>
                    <a:pt x="202" y="131"/>
                    <a:pt x="209" y="131"/>
                    <a:pt x="213" y="133"/>
                  </a:cubicBezTo>
                  <a:cubicBezTo>
                    <a:pt x="217" y="135"/>
                    <a:pt x="220" y="135"/>
                    <a:pt x="220" y="132"/>
                  </a:cubicBezTo>
                  <a:cubicBezTo>
                    <a:pt x="221" y="129"/>
                    <a:pt x="227" y="128"/>
                    <a:pt x="229" y="129"/>
                  </a:cubicBezTo>
                  <a:cubicBezTo>
                    <a:pt x="231" y="130"/>
                    <a:pt x="236" y="133"/>
                    <a:pt x="239" y="132"/>
                  </a:cubicBezTo>
                  <a:cubicBezTo>
                    <a:pt x="242" y="131"/>
                    <a:pt x="256" y="132"/>
                    <a:pt x="260" y="133"/>
                  </a:cubicBezTo>
                  <a:cubicBezTo>
                    <a:pt x="264" y="134"/>
                    <a:pt x="265" y="131"/>
                    <a:pt x="268" y="135"/>
                  </a:cubicBezTo>
                  <a:cubicBezTo>
                    <a:pt x="270" y="138"/>
                    <a:pt x="271" y="135"/>
                    <a:pt x="274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74" y="132"/>
                    <a:pt x="278" y="130"/>
                    <a:pt x="278" y="128"/>
                  </a:cubicBezTo>
                  <a:cubicBezTo>
                    <a:pt x="279" y="127"/>
                    <a:pt x="275" y="121"/>
                    <a:pt x="275" y="119"/>
                  </a:cubicBezTo>
                  <a:cubicBezTo>
                    <a:pt x="275" y="118"/>
                    <a:pt x="275" y="113"/>
                    <a:pt x="273" y="112"/>
                  </a:cubicBezTo>
                  <a:cubicBezTo>
                    <a:pt x="272" y="112"/>
                    <a:pt x="277" y="109"/>
                    <a:pt x="278" y="109"/>
                  </a:cubicBezTo>
                  <a:cubicBezTo>
                    <a:pt x="281" y="109"/>
                    <a:pt x="284" y="107"/>
                    <a:pt x="286" y="108"/>
                  </a:cubicBezTo>
                  <a:cubicBezTo>
                    <a:pt x="287" y="109"/>
                    <a:pt x="289" y="109"/>
                    <a:pt x="291" y="109"/>
                  </a:cubicBezTo>
                  <a:cubicBezTo>
                    <a:pt x="294" y="109"/>
                    <a:pt x="293" y="107"/>
                    <a:pt x="291" y="106"/>
                  </a:cubicBezTo>
                  <a:cubicBezTo>
                    <a:pt x="290" y="104"/>
                    <a:pt x="296" y="94"/>
                    <a:pt x="296" y="90"/>
                  </a:cubicBezTo>
                  <a:cubicBezTo>
                    <a:pt x="297" y="86"/>
                    <a:pt x="299" y="90"/>
                    <a:pt x="302" y="90"/>
                  </a:cubicBezTo>
                  <a:cubicBezTo>
                    <a:pt x="304" y="90"/>
                    <a:pt x="308" y="90"/>
                    <a:pt x="309" y="91"/>
                  </a:cubicBezTo>
                  <a:cubicBezTo>
                    <a:pt x="311" y="92"/>
                    <a:pt x="316" y="90"/>
                    <a:pt x="317" y="88"/>
                  </a:cubicBezTo>
                  <a:cubicBezTo>
                    <a:pt x="318" y="86"/>
                    <a:pt x="315" y="86"/>
                    <a:pt x="316" y="81"/>
                  </a:cubicBezTo>
                  <a:cubicBezTo>
                    <a:pt x="316" y="77"/>
                    <a:pt x="318" y="75"/>
                    <a:pt x="321" y="75"/>
                  </a:cubicBezTo>
                  <a:cubicBezTo>
                    <a:pt x="323" y="75"/>
                    <a:pt x="324" y="73"/>
                    <a:pt x="324" y="71"/>
                  </a:cubicBezTo>
                  <a:cubicBezTo>
                    <a:pt x="324" y="69"/>
                    <a:pt x="326" y="68"/>
                    <a:pt x="327" y="66"/>
                  </a:cubicBezTo>
                  <a:cubicBezTo>
                    <a:pt x="326" y="65"/>
                    <a:pt x="326" y="64"/>
                    <a:pt x="325" y="63"/>
                  </a:cubicBezTo>
                  <a:close/>
                  <a:moveTo>
                    <a:pt x="122" y="98"/>
                  </a:moveTo>
                  <a:cubicBezTo>
                    <a:pt x="121" y="99"/>
                    <a:pt x="112" y="96"/>
                    <a:pt x="111" y="95"/>
                  </a:cubicBezTo>
                  <a:cubicBezTo>
                    <a:pt x="110" y="93"/>
                    <a:pt x="124" y="95"/>
                    <a:pt x="122" y="98"/>
                  </a:cubicBezTo>
                  <a:close/>
                  <a:moveTo>
                    <a:pt x="257" y="97"/>
                  </a:moveTo>
                  <a:cubicBezTo>
                    <a:pt x="250" y="97"/>
                    <a:pt x="236" y="93"/>
                    <a:pt x="230" y="100"/>
                  </a:cubicBezTo>
                  <a:cubicBezTo>
                    <a:pt x="224" y="106"/>
                    <a:pt x="228" y="110"/>
                    <a:pt x="225" y="110"/>
                  </a:cubicBezTo>
                  <a:cubicBezTo>
                    <a:pt x="222" y="111"/>
                    <a:pt x="221" y="100"/>
                    <a:pt x="224" y="97"/>
                  </a:cubicBezTo>
                  <a:cubicBezTo>
                    <a:pt x="228" y="94"/>
                    <a:pt x="238" y="92"/>
                    <a:pt x="245" y="94"/>
                  </a:cubicBezTo>
                  <a:cubicBezTo>
                    <a:pt x="252" y="96"/>
                    <a:pt x="264" y="92"/>
                    <a:pt x="265" y="93"/>
                  </a:cubicBezTo>
                  <a:cubicBezTo>
                    <a:pt x="267" y="93"/>
                    <a:pt x="264" y="97"/>
                    <a:pt x="257" y="97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0" name="Freeform 349">
              <a:extLst>
                <a:ext uri="{FF2B5EF4-FFF2-40B4-BE49-F238E27FC236}">
                  <a16:creationId xmlns:a16="http://schemas.microsoft.com/office/drawing/2014/main" id="{6ACDBF29-677A-4BAD-9FB8-FFE8AF8312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7804" y="2389802"/>
              <a:ext cx="3151876" cy="1476830"/>
            </a:xfrm>
            <a:custGeom>
              <a:avLst/>
              <a:gdLst>
                <a:gd name="T0" fmla="*/ 361 w 1374"/>
                <a:gd name="T1" fmla="*/ 12 h 607"/>
                <a:gd name="T2" fmla="*/ 611 w 1374"/>
                <a:gd name="T3" fmla="*/ 5 h 607"/>
                <a:gd name="T4" fmla="*/ 481 w 1374"/>
                <a:gd name="T5" fmla="*/ 173 h 607"/>
                <a:gd name="T6" fmla="*/ 663 w 1374"/>
                <a:gd name="T7" fmla="*/ 57 h 607"/>
                <a:gd name="T8" fmla="*/ 1003 w 1374"/>
                <a:gd name="T9" fmla="*/ 127 h 607"/>
                <a:gd name="T10" fmla="*/ 1054 w 1374"/>
                <a:gd name="T11" fmla="*/ 135 h 607"/>
                <a:gd name="T12" fmla="*/ 982 w 1374"/>
                <a:gd name="T13" fmla="*/ 491 h 607"/>
                <a:gd name="T14" fmla="*/ 244 w 1374"/>
                <a:gd name="T15" fmla="*/ 25 h 607"/>
                <a:gd name="T16" fmla="*/ 1332 w 1374"/>
                <a:gd name="T17" fmla="*/ 278 h 607"/>
                <a:gd name="T18" fmla="*/ 1194 w 1374"/>
                <a:gd name="T19" fmla="*/ 233 h 607"/>
                <a:gd name="T20" fmla="*/ 1063 w 1374"/>
                <a:gd name="T21" fmla="*/ 204 h 607"/>
                <a:gd name="T22" fmla="*/ 974 w 1374"/>
                <a:gd name="T23" fmla="*/ 172 h 607"/>
                <a:gd name="T24" fmla="*/ 903 w 1374"/>
                <a:gd name="T25" fmla="*/ 193 h 607"/>
                <a:gd name="T26" fmla="*/ 845 w 1374"/>
                <a:gd name="T27" fmla="*/ 159 h 607"/>
                <a:gd name="T28" fmla="*/ 748 w 1374"/>
                <a:gd name="T29" fmla="*/ 157 h 607"/>
                <a:gd name="T30" fmla="*/ 738 w 1374"/>
                <a:gd name="T31" fmla="*/ 135 h 607"/>
                <a:gd name="T32" fmla="*/ 699 w 1374"/>
                <a:gd name="T33" fmla="*/ 96 h 607"/>
                <a:gd name="T34" fmla="*/ 631 w 1374"/>
                <a:gd name="T35" fmla="*/ 110 h 607"/>
                <a:gd name="T36" fmla="*/ 547 w 1374"/>
                <a:gd name="T37" fmla="*/ 131 h 607"/>
                <a:gd name="T38" fmla="*/ 519 w 1374"/>
                <a:gd name="T39" fmla="*/ 158 h 607"/>
                <a:gd name="T40" fmla="*/ 479 w 1374"/>
                <a:gd name="T41" fmla="*/ 204 h 607"/>
                <a:gd name="T42" fmla="*/ 456 w 1374"/>
                <a:gd name="T43" fmla="*/ 235 h 607"/>
                <a:gd name="T44" fmla="*/ 422 w 1374"/>
                <a:gd name="T45" fmla="*/ 280 h 607"/>
                <a:gd name="T46" fmla="*/ 438 w 1374"/>
                <a:gd name="T47" fmla="*/ 245 h 607"/>
                <a:gd name="T48" fmla="*/ 387 w 1374"/>
                <a:gd name="T49" fmla="*/ 216 h 607"/>
                <a:gd name="T50" fmla="*/ 326 w 1374"/>
                <a:gd name="T51" fmla="*/ 225 h 607"/>
                <a:gd name="T52" fmla="*/ 269 w 1374"/>
                <a:gd name="T53" fmla="*/ 242 h 607"/>
                <a:gd name="T54" fmla="*/ 196 w 1374"/>
                <a:gd name="T55" fmla="*/ 246 h 607"/>
                <a:gd name="T56" fmla="*/ 150 w 1374"/>
                <a:gd name="T57" fmla="*/ 302 h 607"/>
                <a:gd name="T58" fmla="*/ 103 w 1374"/>
                <a:gd name="T59" fmla="*/ 269 h 607"/>
                <a:gd name="T60" fmla="*/ 107 w 1374"/>
                <a:gd name="T61" fmla="*/ 230 h 607"/>
                <a:gd name="T62" fmla="*/ 79 w 1374"/>
                <a:gd name="T63" fmla="*/ 265 h 607"/>
                <a:gd name="T64" fmla="*/ 70 w 1374"/>
                <a:gd name="T65" fmla="*/ 363 h 607"/>
                <a:gd name="T66" fmla="*/ 74 w 1374"/>
                <a:gd name="T67" fmla="*/ 426 h 607"/>
                <a:gd name="T68" fmla="*/ 115 w 1374"/>
                <a:gd name="T69" fmla="*/ 475 h 607"/>
                <a:gd name="T70" fmla="*/ 161 w 1374"/>
                <a:gd name="T71" fmla="*/ 519 h 607"/>
                <a:gd name="T72" fmla="*/ 165 w 1374"/>
                <a:gd name="T73" fmla="*/ 579 h 607"/>
                <a:gd name="T74" fmla="*/ 238 w 1374"/>
                <a:gd name="T75" fmla="*/ 548 h 607"/>
                <a:gd name="T76" fmla="*/ 237 w 1374"/>
                <a:gd name="T77" fmla="*/ 495 h 607"/>
                <a:gd name="T78" fmla="*/ 325 w 1374"/>
                <a:gd name="T79" fmla="*/ 498 h 607"/>
                <a:gd name="T80" fmla="*/ 374 w 1374"/>
                <a:gd name="T81" fmla="*/ 447 h 607"/>
                <a:gd name="T82" fmla="*/ 451 w 1374"/>
                <a:gd name="T83" fmla="*/ 455 h 607"/>
                <a:gd name="T84" fmla="*/ 541 w 1374"/>
                <a:gd name="T85" fmla="*/ 509 h 607"/>
                <a:gd name="T86" fmla="*/ 625 w 1374"/>
                <a:gd name="T87" fmla="*/ 498 h 607"/>
                <a:gd name="T88" fmla="*/ 697 w 1374"/>
                <a:gd name="T89" fmla="*/ 503 h 607"/>
                <a:gd name="T90" fmla="*/ 804 w 1374"/>
                <a:gd name="T91" fmla="*/ 483 h 607"/>
                <a:gd name="T92" fmla="*/ 888 w 1374"/>
                <a:gd name="T93" fmla="*/ 522 h 607"/>
                <a:gd name="T94" fmla="*/ 899 w 1374"/>
                <a:gd name="T95" fmla="*/ 585 h 607"/>
                <a:gd name="T96" fmla="*/ 961 w 1374"/>
                <a:gd name="T97" fmla="*/ 453 h 607"/>
                <a:gd name="T98" fmla="*/ 970 w 1374"/>
                <a:gd name="T99" fmla="*/ 401 h 607"/>
                <a:gd name="T100" fmla="*/ 1078 w 1374"/>
                <a:gd name="T101" fmla="*/ 388 h 607"/>
                <a:gd name="T102" fmla="*/ 1152 w 1374"/>
                <a:gd name="T103" fmla="*/ 344 h 607"/>
                <a:gd name="T104" fmla="*/ 1098 w 1374"/>
                <a:gd name="T105" fmla="*/ 488 h 607"/>
                <a:gd name="T106" fmla="*/ 1151 w 1374"/>
                <a:gd name="T107" fmla="*/ 405 h 607"/>
                <a:gd name="T108" fmla="*/ 1235 w 1374"/>
                <a:gd name="T109" fmla="*/ 356 h 607"/>
                <a:gd name="T110" fmla="*/ 1292 w 1374"/>
                <a:gd name="T111" fmla="*/ 301 h 607"/>
                <a:gd name="T112" fmla="*/ 1347 w 1374"/>
                <a:gd name="T113" fmla="*/ 308 h 607"/>
                <a:gd name="T114" fmla="*/ 707 w 1374"/>
                <a:gd name="T115" fmla="*/ 452 h 607"/>
                <a:gd name="T116" fmla="*/ 277 w 1374"/>
                <a:gd name="T117" fmla="*/ 27 h 607"/>
                <a:gd name="T118" fmla="*/ 282 w 1374"/>
                <a:gd name="T119" fmla="*/ 17 h 607"/>
                <a:gd name="T120" fmla="*/ 300 w 1374"/>
                <a:gd name="T121" fmla="*/ 167 h 607"/>
                <a:gd name="T122" fmla="*/ 301 w 1374"/>
                <a:gd name="T123" fmla="*/ 12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4" h="607">
                  <a:moveTo>
                    <a:pt x="21" y="439"/>
                  </a:moveTo>
                  <a:cubicBezTo>
                    <a:pt x="20" y="439"/>
                    <a:pt x="17" y="438"/>
                    <a:pt x="16" y="437"/>
                  </a:cubicBezTo>
                  <a:cubicBezTo>
                    <a:pt x="16" y="435"/>
                    <a:pt x="13" y="436"/>
                    <a:pt x="11" y="436"/>
                  </a:cubicBezTo>
                  <a:cubicBezTo>
                    <a:pt x="12" y="436"/>
                    <a:pt x="12" y="437"/>
                    <a:pt x="13" y="437"/>
                  </a:cubicBezTo>
                  <a:cubicBezTo>
                    <a:pt x="14" y="440"/>
                    <a:pt x="8" y="440"/>
                    <a:pt x="10" y="443"/>
                  </a:cubicBezTo>
                  <a:cubicBezTo>
                    <a:pt x="12" y="445"/>
                    <a:pt x="6" y="445"/>
                    <a:pt x="6" y="443"/>
                  </a:cubicBezTo>
                  <a:cubicBezTo>
                    <a:pt x="6" y="440"/>
                    <a:pt x="1" y="441"/>
                    <a:pt x="1" y="443"/>
                  </a:cubicBezTo>
                  <a:cubicBezTo>
                    <a:pt x="1" y="444"/>
                    <a:pt x="1" y="444"/>
                    <a:pt x="0" y="445"/>
                  </a:cubicBezTo>
                  <a:cubicBezTo>
                    <a:pt x="2" y="446"/>
                    <a:pt x="4" y="447"/>
                    <a:pt x="4" y="447"/>
                  </a:cubicBezTo>
                  <a:cubicBezTo>
                    <a:pt x="5" y="447"/>
                    <a:pt x="20" y="449"/>
                    <a:pt x="25" y="448"/>
                  </a:cubicBezTo>
                  <a:cubicBezTo>
                    <a:pt x="25" y="447"/>
                    <a:pt x="26" y="443"/>
                    <a:pt x="26" y="442"/>
                  </a:cubicBezTo>
                  <a:cubicBezTo>
                    <a:pt x="26" y="440"/>
                    <a:pt x="22" y="438"/>
                    <a:pt x="21" y="439"/>
                  </a:cubicBezTo>
                  <a:close/>
                  <a:moveTo>
                    <a:pt x="365" y="17"/>
                  </a:moveTo>
                  <a:cubicBezTo>
                    <a:pt x="374" y="15"/>
                    <a:pt x="374" y="10"/>
                    <a:pt x="369" y="9"/>
                  </a:cubicBezTo>
                  <a:cubicBezTo>
                    <a:pt x="364" y="8"/>
                    <a:pt x="364" y="12"/>
                    <a:pt x="361" y="12"/>
                  </a:cubicBezTo>
                  <a:cubicBezTo>
                    <a:pt x="359" y="11"/>
                    <a:pt x="350" y="13"/>
                    <a:pt x="352" y="16"/>
                  </a:cubicBezTo>
                  <a:cubicBezTo>
                    <a:pt x="354" y="18"/>
                    <a:pt x="361" y="17"/>
                    <a:pt x="365" y="17"/>
                  </a:cubicBezTo>
                  <a:close/>
                  <a:moveTo>
                    <a:pt x="411" y="169"/>
                  </a:moveTo>
                  <a:cubicBezTo>
                    <a:pt x="414" y="169"/>
                    <a:pt x="423" y="168"/>
                    <a:pt x="423" y="166"/>
                  </a:cubicBezTo>
                  <a:cubicBezTo>
                    <a:pt x="424" y="164"/>
                    <a:pt x="420" y="162"/>
                    <a:pt x="415" y="162"/>
                  </a:cubicBezTo>
                  <a:cubicBezTo>
                    <a:pt x="409" y="162"/>
                    <a:pt x="408" y="168"/>
                    <a:pt x="411" y="169"/>
                  </a:cubicBezTo>
                  <a:close/>
                  <a:moveTo>
                    <a:pt x="587" y="29"/>
                  </a:moveTo>
                  <a:cubicBezTo>
                    <a:pt x="591" y="31"/>
                    <a:pt x="590" y="32"/>
                    <a:pt x="585" y="32"/>
                  </a:cubicBezTo>
                  <a:cubicBezTo>
                    <a:pt x="580" y="32"/>
                    <a:pt x="576" y="34"/>
                    <a:pt x="579" y="36"/>
                  </a:cubicBezTo>
                  <a:cubicBezTo>
                    <a:pt x="582" y="37"/>
                    <a:pt x="581" y="40"/>
                    <a:pt x="586" y="41"/>
                  </a:cubicBezTo>
                  <a:cubicBezTo>
                    <a:pt x="591" y="43"/>
                    <a:pt x="596" y="38"/>
                    <a:pt x="596" y="35"/>
                  </a:cubicBezTo>
                  <a:cubicBezTo>
                    <a:pt x="595" y="31"/>
                    <a:pt x="613" y="28"/>
                    <a:pt x="618" y="27"/>
                  </a:cubicBezTo>
                  <a:cubicBezTo>
                    <a:pt x="623" y="26"/>
                    <a:pt x="615" y="20"/>
                    <a:pt x="620" y="19"/>
                  </a:cubicBezTo>
                  <a:cubicBezTo>
                    <a:pt x="625" y="19"/>
                    <a:pt x="623" y="16"/>
                    <a:pt x="617" y="15"/>
                  </a:cubicBezTo>
                  <a:cubicBezTo>
                    <a:pt x="610" y="14"/>
                    <a:pt x="613" y="8"/>
                    <a:pt x="611" y="5"/>
                  </a:cubicBezTo>
                  <a:cubicBezTo>
                    <a:pt x="609" y="3"/>
                    <a:pt x="608" y="8"/>
                    <a:pt x="599" y="10"/>
                  </a:cubicBezTo>
                  <a:cubicBezTo>
                    <a:pt x="591" y="12"/>
                    <a:pt x="587" y="14"/>
                    <a:pt x="590" y="16"/>
                  </a:cubicBezTo>
                  <a:cubicBezTo>
                    <a:pt x="593" y="18"/>
                    <a:pt x="590" y="23"/>
                    <a:pt x="587" y="23"/>
                  </a:cubicBezTo>
                  <a:cubicBezTo>
                    <a:pt x="583" y="22"/>
                    <a:pt x="582" y="27"/>
                    <a:pt x="587" y="29"/>
                  </a:cubicBezTo>
                  <a:close/>
                  <a:moveTo>
                    <a:pt x="599" y="37"/>
                  </a:moveTo>
                  <a:cubicBezTo>
                    <a:pt x="599" y="40"/>
                    <a:pt x="592" y="43"/>
                    <a:pt x="594" y="45"/>
                  </a:cubicBezTo>
                  <a:cubicBezTo>
                    <a:pt x="596" y="47"/>
                    <a:pt x="598" y="46"/>
                    <a:pt x="600" y="47"/>
                  </a:cubicBezTo>
                  <a:cubicBezTo>
                    <a:pt x="602" y="47"/>
                    <a:pt x="603" y="54"/>
                    <a:pt x="608" y="53"/>
                  </a:cubicBezTo>
                  <a:cubicBezTo>
                    <a:pt x="612" y="52"/>
                    <a:pt x="624" y="58"/>
                    <a:pt x="631" y="58"/>
                  </a:cubicBezTo>
                  <a:cubicBezTo>
                    <a:pt x="637" y="58"/>
                    <a:pt x="638" y="52"/>
                    <a:pt x="636" y="52"/>
                  </a:cubicBezTo>
                  <a:cubicBezTo>
                    <a:pt x="634" y="51"/>
                    <a:pt x="636" y="48"/>
                    <a:pt x="640" y="41"/>
                  </a:cubicBezTo>
                  <a:cubicBezTo>
                    <a:pt x="643" y="35"/>
                    <a:pt x="628" y="30"/>
                    <a:pt x="628" y="35"/>
                  </a:cubicBezTo>
                  <a:cubicBezTo>
                    <a:pt x="628" y="40"/>
                    <a:pt x="623" y="34"/>
                    <a:pt x="622" y="31"/>
                  </a:cubicBezTo>
                  <a:cubicBezTo>
                    <a:pt x="620" y="28"/>
                    <a:pt x="599" y="34"/>
                    <a:pt x="599" y="37"/>
                  </a:cubicBezTo>
                  <a:close/>
                  <a:moveTo>
                    <a:pt x="481" y="173"/>
                  </a:moveTo>
                  <a:cubicBezTo>
                    <a:pt x="484" y="175"/>
                    <a:pt x="487" y="174"/>
                    <a:pt x="487" y="170"/>
                  </a:cubicBezTo>
                  <a:cubicBezTo>
                    <a:pt x="486" y="166"/>
                    <a:pt x="478" y="171"/>
                    <a:pt x="481" y="173"/>
                  </a:cubicBezTo>
                  <a:close/>
                  <a:moveTo>
                    <a:pt x="581" y="9"/>
                  </a:moveTo>
                  <a:cubicBezTo>
                    <a:pt x="582" y="5"/>
                    <a:pt x="566" y="7"/>
                    <a:pt x="570" y="11"/>
                  </a:cubicBezTo>
                  <a:cubicBezTo>
                    <a:pt x="571" y="12"/>
                    <a:pt x="580" y="14"/>
                    <a:pt x="581" y="9"/>
                  </a:cubicBezTo>
                  <a:close/>
                  <a:moveTo>
                    <a:pt x="1280" y="208"/>
                  </a:moveTo>
                  <a:cubicBezTo>
                    <a:pt x="1285" y="211"/>
                    <a:pt x="1288" y="205"/>
                    <a:pt x="1292" y="208"/>
                  </a:cubicBezTo>
                  <a:cubicBezTo>
                    <a:pt x="1296" y="211"/>
                    <a:pt x="1305" y="206"/>
                    <a:pt x="1309" y="206"/>
                  </a:cubicBezTo>
                  <a:cubicBezTo>
                    <a:pt x="1313" y="205"/>
                    <a:pt x="1311" y="199"/>
                    <a:pt x="1300" y="198"/>
                  </a:cubicBezTo>
                  <a:cubicBezTo>
                    <a:pt x="1289" y="196"/>
                    <a:pt x="1275" y="205"/>
                    <a:pt x="1280" y="208"/>
                  </a:cubicBezTo>
                  <a:close/>
                  <a:moveTo>
                    <a:pt x="636" y="75"/>
                  </a:moveTo>
                  <a:cubicBezTo>
                    <a:pt x="640" y="77"/>
                    <a:pt x="650" y="72"/>
                    <a:pt x="657" y="73"/>
                  </a:cubicBezTo>
                  <a:cubicBezTo>
                    <a:pt x="665" y="73"/>
                    <a:pt x="685" y="66"/>
                    <a:pt x="685" y="62"/>
                  </a:cubicBezTo>
                  <a:cubicBezTo>
                    <a:pt x="686" y="58"/>
                    <a:pt x="678" y="58"/>
                    <a:pt x="675" y="54"/>
                  </a:cubicBezTo>
                  <a:cubicBezTo>
                    <a:pt x="672" y="50"/>
                    <a:pt x="665" y="54"/>
                    <a:pt x="663" y="57"/>
                  </a:cubicBezTo>
                  <a:cubicBezTo>
                    <a:pt x="661" y="60"/>
                    <a:pt x="660" y="57"/>
                    <a:pt x="664" y="52"/>
                  </a:cubicBezTo>
                  <a:cubicBezTo>
                    <a:pt x="669" y="47"/>
                    <a:pt x="660" y="43"/>
                    <a:pt x="659" y="46"/>
                  </a:cubicBezTo>
                  <a:cubicBezTo>
                    <a:pt x="659" y="49"/>
                    <a:pt x="651" y="46"/>
                    <a:pt x="651" y="49"/>
                  </a:cubicBezTo>
                  <a:cubicBezTo>
                    <a:pt x="651" y="52"/>
                    <a:pt x="648" y="54"/>
                    <a:pt x="648" y="57"/>
                  </a:cubicBezTo>
                  <a:cubicBezTo>
                    <a:pt x="648" y="60"/>
                    <a:pt x="642" y="55"/>
                    <a:pt x="642" y="62"/>
                  </a:cubicBezTo>
                  <a:cubicBezTo>
                    <a:pt x="642" y="69"/>
                    <a:pt x="633" y="73"/>
                    <a:pt x="636" y="75"/>
                  </a:cubicBezTo>
                  <a:close/>
                  <a:moveTo>
                    <a:pt x="943" y="132"/>
                  </a:moveTo>
                  <a:cubicBezTo>
                    <a:pt x="946" y="134"/>
                    <a:pt x="948" y="135"/>
                    <a:pt x="949" y="138"/>
                  </a:cubicBezTo>
                  <a:cubicBezTo>
                    <a:pt x="951" y="140"/>
                    <a:pt x="958" y="137"/>
                    <a:pt x="961" y="135"/>
                  </a:cubicBezTo>
                  <a:cubicBezTo>
                    <a:pt x="964" y="134"/>
                    <a:pt x="964" y="140"/>
                    <a:pt x="969" y="137"/>
                  </a:cubicBezTo>
                  <a:cubicBezTo>
                    <a:pt x="973" y="134"/>
                    <a:pt x="978" y="135"/>
                    <a:pt x="983" y="135"/>
                  </a:cubicBezTo>
                  <a:cubicBezTo>
                    <a:pt x="988" y="135"/>
                    <a:pt x="982" y="128"/>
                    <a:pt x="983" y="125"/>
                  </a:cubicBezTo>
                  <a:cubicBezTo>
                    <a:pt x="983" y="121"/>
                    <a:pt x="989" y="124"/>
                    <a:pt x="987" y="126"/>
                  </a:cubicBezTo>
                  <a:cubicBezTo>
                    <a:pt x="985" y="129"/>
                    <a:pt x="990" y="135"/>
                    <a:pt x="997" y="135"/>
                  </a:cubicBezTo>
                  <a:cubicBezTo>
                    <a:pt x="1005" y="134"/>
                    <a:pt x="999" y="129"/>
                    <a:pt x="1003" y="127"/>
                  </a:cubicBezTo>
                  <a:cubicBezTo>
                    <a:pt x="1007" y="125"/>
                    <a:pt x="1006" y="123"/>
                    <a:pt x="1001" y="119"/>
                  </a:cubicBezTo>
                  <a:cubicBezTo>
                    <a:pt x="995" y="115"/>
                    <a:pt x="988" y="118"/>
                    <a:pt x="983" y="115"/>
                  </a:cubicBezTo>
                  <a:cubicBezTo>
                    <a:pt x="978" y="113"/>
                    <a:pt x="972" y="112"/>
                    <a:pt x="972" y="118"/>
                  </a:cubicBezTo>
                  <a:cubicBezTo>
                    <a:pt x="972" y="125"/>
                    <a:pt x="962" y="112"/>
                    <a:pt x="957" y="110"/>
                  </a:cubicBezTo>
                  <a:cubicBezTo>
                    <a:pt x="951" y="108"/>
                    <a:pt x="935" y="127"/>
                    <a:pt x="943" y="132"/>
                  </a:cubicBezTo>
                  <a:close/>
                  <a:moveTo>
                    <a:pt x="993" y="167"/>
                  </a:moveTo>
                  <a:cubicBezTo>
                    <a:pt x="997" y="166"/>
                    <a:pt x="990" y="157"/>
                    <a:pt x="982" y="155"/>
                  </a:cubicBezTo>
                  <a:cubicBezTo>
                    <a:pt x="975" y="154"/>
                    <a:pt x="968" y="161"/>
                    <a:pt x="969" y="162"/>
                  </a:cubicBezTo>
                  <a:cubicBezTo>
                    <a:pt x="971" y="166"/>
                    <a:pt x="988" y="168"/>
                    <a:pt x="993" y="167"/>
                  </a:cubicBezTo>
                  <a:close/>
                  <a:moveTo>
                    <a:pt x="974" y="149"/>
                  </a:moveTo>
                  <a:cubicBezTo>
                    <a:pt x="974" y="145"/>
                    <a:pt x="961" y="150"/>
                    <a:pt x="966" y="152"/>
                  </a:cubicBezTo>
                  <a:cubicBezTo>
                    <a:pt x="969" y="153"/>
                    <a:pt x="974" y="153"/>
                    <a:pt x="974" y="149"/>
                  </a:cubicBezTo>
                  <a:close/>
                  <a:moveTo>
                    <a:pt x="1015" y="131"/>
                  </a:moveTo>
                  <a:cubicBezTo>
                    <a:pt x="1021" y="132"/>
                    <a:pt x="1024" y="138"/>
                    <a:pt x="1035" y="139"/>
                  </a:cubicBezTo>
                  <a:cubicBezTo>
                    <a:pt x="1046" y="140"/>
                    <a:pt x="1054" y="137"/>
                    <a:pt x="1054" y="135"/>
                  </a:cubicBezTo>
                  <a:cubicBezTo>
                    <a:pt x="1054" y="132"/>
                    <a:pt x="1044" y="128"/>
                    <a:pt x="1041" y="130"/>
                  </a:cubicBezTo>
                  <a:cubicBezTo>
                    <a:pt x="1038" y="132"/>
                    <a:pt x="1035" y="126"/>
                    <a:pt x="1032" y="128"/>
                  </a:cubicBezTo>
                  <a:cubicBezTo>
                    <a:pt x="1028" y="129"/>
                    <a:pt x="1022" y="129"/>
                    <a:pt x="1021" y="125"/>
                  </a:cubicBezTo>
                  <a:cubicBezTo>
                    <a:pt x="1019" y="121"/>
                    <a:pt x="1012" y="131"/>
                    <a:pt x="1015" y="131"/>
                  </a:cubicBezTo>
                  <a:close/>
                  <a:moveTo>
                    <a:pt x="221" y="20"/>
                  </a:moveTo>
                  <a:cubicBezTo>
                    <a:pt x="226" y="14"/>
                    <a:pt x="233" y="20"/>
                    <a:pt x="234" y="17"/>
                  </a:cubicBezTo>
                  <a:cubicBezTo>
                    <a:pt x="235" y="14"/>
                    <a:pt x="224" y="14"/>
                    <a:pt x="220" y="16"/>
                  </a:cubicBezTo>
                  <a:cubicBezTo>
                    <a:pt x="216" y="18"/>
                    <a:pt x="206" y="16"/>
                    <a:pt x="208" y="20"/>
                  </a:cubicBezTo>
                  <a:cubicBezTo>
                    <a:pt x="208" y="21"/>
                    <a:pt x="215" y="26"/>
                    <a:pt x="221" y="20"/>
                  </a:cubicBezTo>
                  <a:close/>
                  <a:moveTo>
                    <a:pt x="991" y="483"/>
                  </a:moveTo>
                  <a:cubicBezTo>
                    <a:pt x="988" y="475"/>
                    <a:pt x="995" y="468"/>
                    <a:pt x="990" y="463"/>
                  </a:cubicBezTo>
                  <a:cubicBezTo>
                    <a:pt x="985" y="459"/>
                    <a:pt x="987" y="451"/>
                    <a:pt x="985" y="453"/>
                  </a:cubicBezTo>
                  <a:cubicBezTo>
                    <a:pt x="982" y="454"/>
                    <a:pt x="985" y="462"/>
                    <a:pt x="981" y="462"/>
                  </a:cubicBezTo>
                  <a:cubicBezTo>
                    <a:pt x="977" y="463"/>
                    <a:pt x="981" y="467"/>
                    <a:pt x="979" y="472"/>
                  </a:cubicBezTo>
                  <a:cubicBezTo>
                    <a:pt x="978" y="478"/>
                    <a:pt x="980" y="486"/>
                    <a:pt x="982" y="491"/>
                  </a:cubicBezTo>
                  <a:cubicBezTo>
                    <a:pt x="984" y="496"/>
                    <a:pt x="979" y="522"/>
                    <a:pt x="981" y="526"/>
                  </a:cubicBezTo>
                  <a:cubicBezTo>
                    <a:pt x="983" y="531"/>
                    <a:pt x="978" y="550"/>
                    <a:pt x="980" y="552"/>
                  </a:cubicBezTo>
                  <a:cubicBezTo>
                    <a:pt x="983" y="556"/>
                    <a:pt x="981" y="547"/>
                    <a:pt x="985" y="546"/>
                  </a:cubicBezTo>
                  <a:cubicBezTo>
                    <a:pt x="989" y="545"/>
                    <a:pt x="989" y="552"/>
                    <a:pt x="992" y="553"/>
                  </a:cubicBezTo>
                  <a:cubicBezTo>
                    <a:pt x="994" y="554"/>
                    <a:pt x="993" y="544"/>
                    <a:pt x="990" y="545"/>
                  </a:cubicBezTo>
                  <a:cubicBezTo>
                    <a:pt x="988" y="545"/>
                    <a:pt x="986" y="538"/>
                    <a:pt x="985" y="534"/>
                  </a:cubicBezTo>
                  <a:cubicBezTo>
                    <a:pt x="984" y="530"/>
                    <a:pt x="987" y="524"/>
                    <a:pt x="987" y="519"/>
                  </a:cubicBezTo>
                  <a:cubicBezTo>
                    <a:pt x="987" y="513"/>
                    <a:pt x="993" y="514"/>
                    <a:pt x="997" y="518"/>
                  </a:cubicBezTo>
                  <a:cubicBezTo>
                    <a:pt x="1000" y="522"/>
                    <a:pt x="1001" y="519"/>
                    <a:pt x="999" y="516"/>
                  </a:cubicBezTo>
                  <a:cubicBezTo>
                    <a:pt x="998" y="513"/>
                    <a:pt x="993" y="491"/>
                    <a:pt x="991" y="483"/>
                  </a:cubicBezTo>
                  <a:close/>
                  <a:moveTo>
                    <a:pt x="243" y="18"/>
                  </a:moveTo>
                  <a:cubicBezTo>
                    <a:pt x="246" y="20"/>
                    <a:pt x="234" y="20"/>
                    <a:pt x="232" y="22"/>
                  </a:cubicBezTo>
                  <a:cubicBezTo>
                    <a:pt x="230" y="25"/>
                    <a:pt x="223" y="24"/>
                    <a:pt x="224" y="27"/>
                  </a:cubicBezTo>
                  <a:cubicBezTo>
                    <a:pt x="226" y="31"/>
                    <a:pt x="238" y="31"/>
                    <a:pt x="238" y="28"/>
                  </a:cubicBezTo>
                  <a:cubicBezTo>
                    <a:pt x="238" y="25"/>
                    <a:pt x="244" y="28"/>
                    <a:pt x="244" y="25"/>
                  </a:cubicBezTo>
                  <a:cubicBezTo>
                    <a:pt x="244" y="23"/>
                    <a:pt x="247" y="20"/>
                    <a:pt x="254" y="20"/>
                  </a:cubicBezTo>
                  <a:cubicBezTo>
                    <a:pt x="260" y="19"/>
                    <a:pt x="260" y="16"/>
                    <a:pt x="254" y="13"/>
                  </a:cubicBezTo>
                  <a:cubicBezTo>
                    <a:pt x="248" y="10"/>
                    <a:pt x="240" y="15"/>
                    <a:pt x="243" y="18"/>
                  </a:cubicBezTo>
                  <a:close/>
                  <a:moveTo>
                    <a:pt x="233" y="239"/>
                  </a:moveTo>
                  <a:cubicBezTo>
                    <a:pt x="239" y="246"/>
                    <a:pt x="245" y="236"/>
                    <a:pt x="248" y="235"/>
                  </a:cubicBezTo>
                  <a:cubicBezTo>
                    <a:pt x="251" y="235"/>
                    <a:pt x="246" y="231"/>
                    <a:pt x="241" y="229"/>
                  </a:cubicBezTo>
                  <a:cubicBezTo>
                    <a:pt x="235" y="228"/>
                    <a:pt x="228" y="234"/>
                    <a:pt x="233" y="239"/>
                  </a:cubicBezTo>
                  <a:close/>
                  <a:moveTo>
                    <a:pt x="1372" y="286"/>
                  </a:moveTo>
                  <a:cubicBezTo>
                    <a:pt x="1370" y="285"/>
                    <a:pt x="1362" y="279"/>
                    <a:pt x="1360" y="276"/>
                  </a:cubicBezTo>
                  <a:cubicBezTo>
                    <a:pt x="1358" y="273"/>
                    <a:pt x="1349" y="271"/>
                    <a:pt x="1349" y="273"/>
                  </a:cubicBezTo>
                  <a:cubicBezTo>
                    <a:pt x="1349" y="275"/>
                    <a:pt x="1346" y="273"/>
                    <a:pt x="1345" y="271"/>
                  </a:cubicBezTo>
                  <a:cubicBezTo>
                    <a:pt x="1345" y="269"/>
                    <a:pt x="1335" y="269"/>
                    <a:pt x="1335" y="271"/>
                  </a:cubicBezTo>
                  <a:cubicBezTo>
                    <a:pt x="1335" y="273"/>
                    <a:pt x="1337" y="273"/>
                    <a:pt x="1338" y="275"/>
                  </a:cubicBezTo>
                  <a:cubicBezTo>
                    <a:pt x="1340" y="277"/>
                    <a:pt x="1337" y="278"/>
                    <a:pt x="1337" y="281"/>
                  </a:cubicBezTo>
                  <a:cubicBezTo>
                    <a:pt x="1338" y="283"/>
                    <a:pt x="1334" y="280"/>
                    <a:pt x="1332" y="278"/>
                  </a:cubicBezTo>
                  <a:cubicBezTo>
                    <a:pt x="1331" y="277"/>
                    <a:pt x="1331" y="272"/>
                    <a:pt x="1332" y="269"/>
                  </a:cubicBezTo>
                  <a:cubicBezTo>
                    <a:pt x="1332" y="266"/>
                    <a:pt x="1329" y="267"/>
                    <a:pt x="1329" y="264"/>
                  </a:cubicBezTo>
                  <a:cubicBezTo>
                    <a:pt x="1328" y="261"/>
                    <a:pt x="1318" y="255"/>
                    <a:pt x="1313" y="253"/>
                  </a:cubicBezTo>
                  <a:cubicBezTo>
                    <a:pt x="1309" y="251"/>
                    <a:pt x="1303" y="249"/>
                    <a:pt x="1301" y="246"/>
                  </a:cubicBezTo>
                  <a:cubicBezTo>
                    <a:pt x="1300" y="244"/>
                    <a:pt x="1292" y="243"/>
                    <a:pt x="1289" y="240"/>
                  </a:cubicBezTo>
                  <a:cubicBezTo>
                    <a:pt x="1285" y="236"/>
                    <a:pt x="1272" y="229"/>
                    <a:pt x="1266" y="229"/>
                  </a:cubicBezTo>
                  <a:cubicBezTo>
                    <a:pt x="1260" y="229"/>
                    <a:pt x="1262" y="225"/>
                    <a:pt x="1259" y="225"/>
                  </a:cubicBezTo>
                  <a:cubicBezTo>
                    <a:pt x="1256" y="226"/>
                    <a:pt x="1244" y="225"/>
                    <a:pt x="1240" y="225"/>
                  </a:cubicBezTo>
                  <a:cubicBezTo>
                    <a:pt x="1236" y="224"/>
                    <a:pt x="1235" y="227"/>
                    <a:pt x="1232" y="226"/>
                  </a:cubicBezTo>
                  <a:cubicBezTo>
                    <a:pt x="1230" y="225"/>
                    <a:pt x="1216" y="219"/>
                    <a:pt x="1214" y="221"/>
                  </a:cubicBezTo>
                  <a:cubicBezTo>
                    <a:pt x="1212" y="223"/>
                    <a:pt x="1213" y="226"/>
                    <a:pt x="1211" y="227"/>
                  </a:cubicBezTo>
                  <a:cubicBezTo>
                    <a:pt x="1210" y="228"/>
                    <a:pt x="1211" y="230"/>
                    <a:pt x="1215" y="234"/>
                  </a:cubicBezTo>
                  <a:cubicBezTo>
                    <a:pt x="1219" y="239"/>
                    <a:pt x="1217" y="242"/>
                    <a:pt x="1213" y="243"/>
                  </a:cubicBezTo>
                  <a:cubicBezTo>
                    <a:pt x="1210" y="245"/>
                    <a:pt x="1204" y="242"/>
                    <a:pt x="1202" y="239"/>
                  </a:cubicBezTo>
                  <a:cubicBezTo>
                    <a:pt x="1200" y="235"/>
                    <a:pt x="1195" y="237"/>
                    <a:pt x="1194" y="233"/>
                  </a:cubicBezTo>
                  <a:cubicBezTo>
                    <a:pt x="1193" y="229"/>
                    <a:pt x="1196" y="228"/>
                    <a:pt x="1198" y="230"/>
                  </a:cubicBezTo>
                  <a:cubicBezTo>
                    <a:pt x="1200" y="233"/>
                    <a:pt x="1204" y="231"/>
                    <a:pt x="1204" y="228"/>
                  </a:cubicBezTo>
                  <a:cubicBezTo>
                    <a:pt x="1204" y="225"/>
                    <a:pt x="1198" y="223"/>
                    <a:pt x="1194" y="223"/>
                  </a:cubicBezTo>
                  <a:cubicBezTo>
                    <a:pt x="1190" y="223"/>
                    <a:pt x="1188" y="229"/>
                    <a:pt x="1184" y="232"/>
                  </a:cubicBezTo>
                  <a:cubicBezTo>
                    <a:pt x="1181" y="234"/>
                    <a:pt x="1166" y="231"/>
                    <a:pt x="1164" y="229"/>
                  </a:cubicBezTo>
                  <a:cubicBezTo>
                    <a:pt x="1163" y="227"/>
                    <a:pt x="1142" y="229"/>
                    <a:pt x="1140" y="231"/>
                  </a:cubicBezTo>
                  <a:cubicBezTo>
                    <a:pt x="1138" y="232"/>
                    <a:pt x="1139" y="239"/>
                    <a:pt x="1138" y="239"/>
                  </a:cubicBezTo>
                  <a:cubicBezTo>
                    <a:pt x="1137" y="240"/>
                    <a:pt x="1136" y="232"/>
                    <a:pt x="1136" y="230"/>
                  </a:cubicBezTo>
                  <a:cubicBezTo>
                    <a:pt x="1136" y="229"/>
                    <a:pt x="1134" y="228"/>
                    <a:pt x="1130" y="228"/>
                  </a:cubicBezTo>
                  <a:cubicBezTo>
                    <a:pt x="1126" y="228"/>
                    <a:pt x="1124" y="228"/>
                    <a:pt x="1126" y="226"/>
                  </a:cubicBezTo>
                  <a:cubicBezTo>
                    <a:pt x="1127" y="224"/>
                    <a:pt x="1124" y="222"/>
                    <a:pt x="1127" y="220"/>
                  </a:cubicBezTo>
                  <a:cubicBezTo>
                    <a:pt x="1130" y="218"/>
                    <a:pt x="1122" y="210"/>
                    <a:pt x="1114" y="207"/>
                  </a:cubicBezTo>
                  <a:cubicBezTo>
                    <a:pt x="1106" y="203"/>
                    <a:pt x="1088" y="205"/>
                    <a:pt x="1084" y="207"/>
                  </a:cubicBezTo>
                  <a:cubicBezTo>
                    <a:pt x="1079" y="209"/>
                    <a:pt x="1069" y="208"/>
                    <a:pt x="1065" y="208"/>
                  </a:cubicBezTo>
                  <a:cubicBezTo>
                    <a:pt x="1060" y="208"/>
                    <a:pt x="1064" y="206"/>
                    <a:pt x="1063" y="204"/>
                  </a:cubicBezTo>
                  <a:cubicBezTo>
                    <a:pt x="1061" y="201"/>
                    <a:pt x="1054" y="198"/>
                    <a:pt x="1053" y="200"/>
                  </a:cubicBezTo>
                  <a:cubicBezTo>
                    <a:pt x="1052" y="202"/>
                    <a:pt x="1050" y="200"/>
                    <a:pt x="1050" y="199"/>
                  </a:cubicBezTo>
                  <a:cubicBezTo>
                    <a:pt x="1050" y="197"/>
                    <a:pt x="1042" y="194"/>
                    <a:pt x="1039" y="195"/>
                  </a:cubicBezTo>
                  <a:cubicBezTo>
                    <a:pt x="1037" y="195"/>
                    <a:pt x="1035" y="192"/>
                    <a:pt x="1039" y="192"/>
                  </a:cubicBezTo>
                  <a:cubicBezTo>
                    <a:pt x="1042" y="192"/>
                    <a:pt x="1048" y="193"/>
                    <a:pt x="1045" y="188"/>
                  </a:cubicBezTo>
                  <a:cubicBezTo>
                    <a:pt x="1043" y="184"/>
                    <a:pt x="1021" y="182"/>
                    <a:pt x="1019" y="183"/>
                  </a:cubicBezTo>
                  <a:cubicBezTo>
                    <a:pt x="1017" y="184"/>
                    <a:pt x="1019" y="187"/>
                    <a:pt x="1015" y="192"/>
                  </a:cubicBezTo>
                  <a:cubicBezTo>
                    <a:pt x="1010" y="197"/>
                    <a:pt x="1005" y="194"/>
                    <a:pt x="1006" y="192"/>
                  </a:cubicBezTo>
                  <a:cubicBezTo>
                    <a:pt x="1007" y="189"/>
                    <a:pt x="1012" y="189"/>
                    <a:pt x="1012" y="187"/>
                  </a:cubicBezTo>
                  <a:cubicBezTo>
                    <a:pt x="1012" y="185"/>
                    <a:pt x="1004" y="186"/>
                    <a:pt x="1003" y="184"/>
                  </a:cubicBezTo>
                  <a:cubicBezTo>
                    <a:pt x="1002" y="182"/>
                    <a:pt x="1005" y="180"/>
                    <a:pt x="1008" y="181"/>
                  </a:cubicBezTo>
                  <a:cubicBezTo>
                    <a:pt x="1011" y="182"/>
                    <a:pt x="1016" y="183"/>
                    <a:pt x="1016" y="181"/>
                  </a:cubicBezTo>
                  <a:cubicBezTo>
                    <a:pt x="1016" y="180"/>
                    <a:pt x="1013" y="180"/>
                    <a:pt x="1008" y="179"/>
                  </a:cubicBezTo>
                  <a:cubicBezTo>
                    <a:pt x="1003" y="178"/>
                    <a:pt x="992" y="175"/>
                    <a:pt x="986" y="175"/>
                  </a:cubicBezTo>
                  <a:cubicBezTo>
                    <a:pt x="980" y="176"/>
                    <a:pt x="977" y="173"/>
                    <a:pt x="974" y="172"/>
                  </a:cubicBezTo>
                  <a:cubicBezTo>
                    <a:pt x="970" y="172"/>
                    <a:pt x="970" y="174"/>
                    <a:pt x="972" y="177"/>
                  </a:cubicBezTo>
                  <a:cubicBezTo>
                    <a:pt x="973" y="179"/>
                    <a:pt x="969" y="180"/>
                    <a:pt x="965" y="179"/>
                  </a:cubicBezTo>
                  <a:cubicBezTo>
                    <a:pt x="961" y="179"/>
                    <a:pt x="955" y="182"/>
                    <a:pt x="957" y="185"/>
                  </a:cubicBezTo>
                  <a:cubicBezTo>
                    <a:pt x="960" y="188"/>
                    <a:pt x="962" y="184"/>
                    <a:pt x="964" y="185"/>
                  </a:cubicBezTo>
                  <a:cubicBezTo>
                    <a:pt x="966" y="186"/>
                    <a:pt x="959" y="189"/>
                    <a:pt x="962" y="190"/>
                  </a:cubicBezTo>
                  <a:cubicBezTo>
                    <a:pt x="964" y="192"/>
                    <a:pt x="964" y="195"/>
                    <a:pt x="964" y="197"/>
                  </a:cubicBezTo>
                  <a:cubicBezTo>
                    <a:pt x="964" y="198"/>
                    <a:pt x="959" y="199"/>
                    <a:pt x="958" y="197"/>
                  </a:cubicBezTo>
                  <a:cubicBezTo>
                    <a:pt x="956" y="194"/>
                    <a:pt x="953" y="196"/>
                    <a:pt x="950" y="196"/>
                  </a:cubicBezTo>
                  <a:cubicBezTo>
                    <a:pt x="947" y="196"/>
                    <a:pt x="944" y="198"/>
                    <a:pt x="948" y="198"/>
                  </a:cubicBezTo>
                  <a:cubicBezTo>
                    <a:pt x="951" y="199"/>
                    <a:pt x="952" y="201"/>
                    <a:pt x="948" y="202"/>
                  </a:cubicBezTo>
                  <a:cubicBezTo>
                    <a:pt x="943" y="202"/>
                    <a:pt x="944" y="197"/>
                    <a:pt x="941" y="197"/>
                  </a:cubicBezTo>
                  <a:cubicBezTo>
                    <a:pt x="938" y="198"/>
                    <a:pt x="932" y="195"/>
                    <a:pt x="929" y="195"/>
                  </a:cubicBezTo>
                  <a:cubicBezTo>
                    <a:pt x="926" y="195"/>
                    <a:pt x="924" y="198"/>
                    <a:pt x="920" y="199"/>
                  </a:cubicBezTo>
                  <a:cubicBezTo>
                    <a:pt x="915" y="199"/>
                    <a:pt x="909" y="196"/>
                    <a:pt x="907" y="193"/>
                  </a:cubicBezTo>
                  <a:cubicBezTo>
                    <a:pt x="906" y="190"/>
                    <a:pt x="905" y="190"/>
                    <a:pt x="903" y="193"/>
                  </a:cubicBezTo>
                  <a:cubicBezTo>
                    <a:pt x="901" y="196"/>
                    <a:pt x="901" y="202"/>
                    <a:pt x="899" y="202"/>
                  </a:cubicBezTo>
                  <a:cubicBezTo>
                    <a:pt x="896" y="203"/>
                    <a:pt x="896" y="208"/>
                    <a:pt x="893" y="209"/>
                  </a:cubicBezTo>
                  <a:cubicBezTo>
                    <a:pt x="891" y="211"/>
                    <a:pt x="891" y="207"/>
                    <a:pt x="888" y="208"/>
                  </a:cubicBezTo>
                  <a:cubicBezTo>
                    <a:pt x="886" y="208"/>
                    <a:pt x="877" y="198"/>
                    <a:pt x="876" y="195"/>
                  </a:cubicBezTo>
                  <a:cubicBezTo>
                    <a:pt x="876" y="192"/>
                    <a:pt x="871" y="187"/>
                    <a:pt x="869" y="186"/>
                  </a:cubicBezTo>
                  <a:cubicBezTo>
                    <a:pt x="868" y="185"/>
                    <a:pt x="871" y="184"/>
                    <a:pt x="872" y="186"/>
                  </a:cubicBezTo>
                  <a:cubicBezTo>
                    <a:pt x="874" y="188"/>
                    <a:pt x="876" y="188"/>
                    <a:pt x="878" y="187"/>
                  </a:cubicBezTo>
                  <a:cubicBezTo>
                    <a:pt x="880" y="185"/>
                    <a:pt x="880" y="180"/>
                    <a:pt x="877" y="180"/>
                  </a:cubicBezTo>
                  <a:cubicBezTo>
                    <a:pt x="873" y="180"/>
                    <a:pt x="875" y="177"/>
                    <a:pt x="876" y="177"/>
                  </a:cubicBezTo>
                  <a:cubicBezTo>
                    <a:pt x="878" y="176"/>
                    <a:pt x="873" y="171"/>
                    <a:pt x="875" y="170"/>
                  </a:cubicBezTo>
                  <a:cubicBezTo>
                    <a:pt x="876" y="170"/>
                    <a:pt x="876" y="167"/>
                    <a:pt x="873" y="167"/>
                  </a:cubicBezTo>
                  <a:cubicBezTo>
                    <a:pt x="870" y="166"/>
                    <a:pt x="868" y="164"/>
                    <a:pt x="868" y="162"/>
                  </a:cubicBezTo>
                  <a:cubicBezTo>
                    <a:pt x="867" y="161"/>
                    <a:pt x="856" y="160"/>
                    <a:pt x="857" y="163"/>
                  </a:cubicBezTo>
                  <a:cubicBezTo>
                    <a:pt x="857" y="165"/>
                    <a:pt x="853" y="164"/>
                    <a:pt x="854" y="162"/>
                  </a:cubicBezTo>
                  <a:cubicBezTo>
                    <a:pt x="854" y="161"/>
                    <a:pt x="850" y="161"/>
                    <a:pt x="845" y="159"/>
                  </a:cubicBezTo>
                  <a:cubicBezTo>
                    <a:pt x="839" y="158"/>
                    <a:pt x="839" y="154"/>
                    <a:pt x="838" y="153"/>
                  </a:cubicBezTo>
                  <a:cubicBezTo>
                    <a:pt x="836" y="153"/>
                    <a:pt x="836" y="159"/>
                    <a:pt x="834" y="158"/>
                  </a:cubicBezTo>
                  <a:cubicBezTo>
                    <a:pt x="831" y="156"/>
                    <a:pt x="828" y="159"/>
                    <a:pt x="830" y="163"/>
                  </a:cubicBezTo>
                  <a:cubicBezTo>
                    <a:pt x="831" y="166"/>
                    <a:pt x="830" y="167"/>
                    <a:pt x="830" y="170"/>
                  </a:cubicBezTo>
                  <a:cubicBezTo>
                    <a:pt x="829" y="172"/>
                    <a:pt x="828" y="171"/>
                    <a:pt x="825" y="170"/>
                  </a:cubicBezTo>
                  <a:cubicBezTo>
                    <a:pt x="822" y="169"/>
                    <a:pt x="822" y="173"/>
                    <a:pt x="815" y="171"/>
                  </a:cubicBezTo>
                  <a:cubicBezTo>
                    <a:pt x="808" y="169"/>
                    <a:pt x="805" y="171"/>
                    <a:pt x="804" y="169"/>
                  </a:cubicBezTo>
                  <a:cubicBezTo>
                    <a:pt x="803" y="166"/>
                    <a:pt x="801" y="166"/>
                    <a:pt x="801" y="168"/>
                  </a:cubicBezTo>
                  <a:cubicBezTo>
                    <a:pt x="801" y="170"/>
                    <a:pt x="790" y="169"/>
                    <a:pt x="790" y="166"/>
                  </a:cubicBezTo>
                  <a:cubicBezTo>
                    <a:pt x="789" y="163"/>
                    <a:pt x="791" y="163"/>
                    <a:pt x="793" y="162"/>
                  </a:cubicBezTo>
                  <a:cubicBezTo>
                    <a:pt x="794" y="161"/>
                    <a:pt x="791" y="160"/>
                    <a:pt x="786" y="160"/>
                  </a:cubicBezTo>
                  <a:cubicBezTo>
                    <a:pt x="780" y="161"/>
                    <a:pt x="776" y="157"/>
                    <a:pt x="771" y="158"/>
                  </a:cubicBezTo>
                  <a:cubicBezTo>
                    <a:pt x="765" y="158"/>
                    <a:pt x="752" y="160"/>
                    <a:pt x="751" y="161"/>
                  </a:cubicBezTo>
                  <a:cubicBezTo>
                    <a:pt x="749" y="162"/>
                    <a:pt x="752" y="165"/>
                    <a:pt x="749" y="166"/>
                  </a:cubicBezTo>
                  <a:cubicBezTo>
                    <a:pt x="747" y="166"/>
                    <a:pt x="749" y="160"/>
                    <a:pt x="748" y="157"/>
                  </a:cubicBezTo>
                  <a:cubicBezTo>
                    <a:pt x="748" y="154"/>
                    <a:pt x="744" y="153"/>
                    <a:pt x="744" y="155"/>
                  </a:cubicBezTo>
                  <a:cubicBezTo>
                    <a:pt x="745" y="158"/>
                    <a:pt x="738" y="159"/>
                    <a:pt x="736" y="157"/>
                  </a:cubicBezTo>
                  <a:cubicBezTo>
                    <a:pt x="734" y="155"/>
                    <a:pt x="731" y="153"/>
                    <a:pt x="727" y="151"/>
                  </a:cubicBezTo>
                  <a:cubicBezTo>
                    <a:pt x="722" y="150"/>
                    <a:pt x="716" y="156"/>
                    <a:pt x="717" y="157"/>
                  </a:cubicBezTo>
                  <a:cubicBezTo>
                    <a:pt x="719" y="159"/>
                    <a:pt x="722" y="158"/>
                    <a:pt x="722" y="159"/>
                  </a:cubicBezTo>
                  <a:cubicBezTo>
                    <a:pt x="723" y="161"/>
                    <a:pt x="713" y="160"/>
                    <a:pt x="713" y="162"/>
                  </a:cubicBezTo>
                  <a:cubicBezTo>
                    <a:pt x="713" y="164"/>
                    <a:pt x="703" y="167"/>
                    <a:pt x="700" y="167"/>
                  </a:cubicBezTo>
                  <a:cubicBezTo>
                    <a:pt x="692" y="168"/>
                    <a:pt x="691" y="168"/>
                    <a:pt x="687" y="172"/>
                  </a:cubicBezTo>
                  <a:cubicBezTo>
                    <a:pt x="683" y="175"/>
                    <a:pt x="686" y="169"/>
                    <a:pt x="689" y="165"/>
                  </a:cubicBezTo>
                  <a:cubicBezTo>
                    <a:pt x="692" y="162"/>
                    <a:pt x="695" y="163"/>
                    <a:pt x="697" y="161"/>
                  </a:cubicBezTo>
                  <a:cubicBezTo>
                    <a:pt x="698" y="158"/>
                    <a:pt x="701" y="158"/>
                    <a:pt x="705" y="158"/>
                  </a:cubicBezTo>
                  <a:cubicBezTo>
                    <a:pt x="710" y="157"/>
                    <a:pt x="710" y="154"/>
                    <a:pt x="712" y="153"/>
                  </a:cubicBezTo>
                  <a:cubicBezTo>
                    <a:pt x="714" y="152"/>
                    <a:pt x="719" y="149"/>
                    <a:pt x="720" y="147"/>
                  </a:cubicBezTo>
                  <a:cubicBezTo>
                    <a:pt x="721" y="144"/>
                    <a:pt x="732" y="140"/>
                    <a:pt x="734" y="140"/>
                  </a:cubicBezTo>
                  <a:cubicBezTo>
                    <a:pt x="736" y="141"/>
                    <a:pt x="737" y="135"/>
                    <a:pt x="738" y="135"/>
                  </a:cubicBezTo>
                  <a:cubicBezTo>
                    <a:pt x="739" y="135"/>
                    <a:pt x="745" y="132"/>
                    <a:pt x="747" y="131"/>
                  </a:cubicBezTo>
                  <a:cubicBezTo>
                    <a:pt x="750" y="130"/>
                    <a:pt x="751" y="127"/>
                    <a:pt x="751" y="125"/>
                  </a:cubicBezTo>
                  <a:cubicBezTo>
                    <a:pt x="751" y="124"/>
                    <a:pt x="748" y="124"/>
                    <a:pt x="748" y="122"/>
                  </a:cubicBezTo>
                  <a:cubicBezTo>
                    <a:pt x="747" y="121"/>
                    <a:pt x="749" y="122"/>
                    <a:pt x="752" y="121"/>
                  </a:cubicBezTo>
                  <a:cubicBezTo>
                    <a:pt x="754" y="120"/>
                    <a:pt x="752" y="116"/>
                    <a:pt x="750" y="116"/>
                  </a:cubicBezTo>
                  <a:cubicBezTo>
                    <a:pt x="748" y="117"/>
                    <a:pt x="751" y="114"/>
                    <a:pt x="749" y="112"/>
                  </a:cubicBezTo>
                  <a:cubicBezTo>
                    <a:pt x="747" y="109"/>
                    <a:pt x="744" y="113"/>
                    <a:pt x="744" y="111"/>
                  </a:cubicBezTo>
                  <a:cubicBezTo>
                    <a:pt x="744" y="108"/>
                    <a:pt x="743" y="105"/>
                    <a:pt x="742" y="103"/>
                  </a:cubicBezTo>
                  <a:cubicBezTo>
                    <a:pt x="741" y="102"/>
                    <a:pt x="738" y="106"/>
                    <a:pt x="735" y="104"/>
                  </a:cubicBezTo>
                  <a:cubicBezTo>
                    <a:pt x="732" y="101"/>
                    <a:pt x="723" y="99"/>
                    <a:pt x="723" y="100"/>
                  </a:cubicBezTo>
                  <a:cubicBezTo>
                    <a:pt x="723" y="101"/>
                    <a:pt x="719" y="99"/>
                    <a:pt x="718" y="100"/>
                  </a:cubicBezTo>
                  <a:cubicBezTo>
                    <a:pt x="717" y="101"/>
                    <a:pt x="711" y="101"/>
                    <a:pt x="708" y="100"/>
                  </a:cubicBezTo>
                  <a:cubicBezTo>
                    <a:pt x="706" y="99"/>
                    <a:pt x="703" y="101"/>
                    <a:pt x="703" y="104"/>
                  </a:cubicBezTo>
                  <a:cubicBezTo>
                    <a:pt x="703" y="106"/>
                    <a:pt x="695" y="105"/>
                    <a:pt x="693" y="105"/>
                  </a:cubicBezTo>
                  <a:cubicBezTo>
                    <a:pt x="692" y="104"/>
                    <a:pt x="699" y="97"/>
                    <a:pt x="699" y="96"/>
                  </a:cubicBezTo>
                  <a:cubicBezTo>
                    <a:pt x="699" y="95"/>
                    <a:pt x="686" y="96"/>
                    <a:pt x="686" y="95"/>
                  </a:cubicBezTo>
                  <a:cubicBezTo>
                    <a:pt x="685" y="94"/>
                    <a:pt x="679" y="93"/>
                    <a:pt x="676" y="93"/>
                  </a:cubicBezTo>
                  <a:cubicBezTo>
                    <a:pt x="674" y="93"/>
                    <a:pt x="676" y="92"/>
                    <a:pt x="679" y="92"/>
                  </a:cubicBezTo>
                  <a:cubicBezTo>
                    <a:pt x="681" y="92"/>
                    <a:pt x="683" y="89"/>
                    <a:pt x="686" y="89"/>
                  </a:cubicBezTo>
                  <a:cubicBezTo>
                    <a:pt x="689" y="88"/>
                    <a:pt x="688" y="87"/>
                    <a:pt x="687" y="85"/>
                  </a:cubicBezTo>
                  <a:cubicBezTo>
                    <a:pt x="686" y="83"/>
                    <a:pt x="683" y="84"/>
                    <a:pt x="680" y="83"/>
                  </a:cubicBezTo>
                  <a:cubicBezTo>
                    <a:pt x="678" y="82"/>
                    <a:pt x="674" y="81"/>
                    <a:pt x="672" y="81"/>
                  </a:cubicBezTo>
                  <a:cubicBezTo>
                    <a:pt x="669" y="81"/>
                    <a:pt x="667" y="82"/>
                    <a:pt x="661" y="84"/>
                  </a:cubicBezTo>
                  <a:cubicBezTo>
                    <a:pt x="656" y="85"/>
                    <a:pt x="655" y="90"/>
                    <a:pt x="652" y="91"/>
                  </a:cubicBezTo>
                  <a:cubicBezTo>
                    <a:pt x="649" y="93"/>
                    <a:pt x="644" y="99"/>
                    <a:pt x="647" y="99"/>
                  </a:cubicBezTo>
                  <a:cubicBezTo>
                    <a:pt x="649" y="100"/>
                    <a:pt x="648" y="101"/>
                    <a:pt x="648" y="103"/>
                  </a:cubicBezTo>
                  <a:cubicBezTo>
                    <a:pt x="649" y="105"/>
                    <a:pt x="647" y="105"/>
                    <a:pt x="644" y="105"/>
                  </a:cubicBezTo>
                  <a:cubicBezTo>
                    <a:pt x="641" y="104"/>
                    <a:pt x="632" y="105"/>
                    <a:pt x="632" y="107"/>
                  </a:cubicBezTo>
                  <a:cubicBezTo>
                    <a:pt x="632" y="109"/>
                    <a:pt x="637" y="110"/>
                    <a:pt x="637" y="111"/>
                  </a:cubicBezTo>
                  <a:cubicBezTo>
                    <a:pt x="637" y="113"/>
                    <a:pt x="633" y="111"/>
                    <a:pt x="631" y="110"/>
                  </a:cubicBezTo>
                  <a:cubicBezTo>
                    <a:pt x="629" y="109"/>
                    <a:pt x="625" y="110"/>
                    <a:pt x="624" y="112"/>
                  </a:cubicBezTo>
                  <a:cubicBezTo>
                    <a:pt x="623" y="114"/>
                    <a:pt x="620" y="114"/>
                    <a:pt x="619" y="113"/>
                  </a:cubicBezTo>
                  <a:cubicBezTo>
                    <a:pt x="618" y="113"/>
                    <a:pt x="615" y="114"/>
                    <a:pt x="613" y="114"/>
                  </a:cubicBezTo>
                  <a:cubicBezTo>
                    <a:pt x="612" y="113"/>
                    <a:pt x="617" y="110"/>
                    <a:pt x="616" y="108"/>
                  </a:cubicBezTo>
                  <a:cubicBezTo>
                    <a:pt x="614" y="107"/>
                    <a:pt x="609" y="108"/>
                    <a:pt x="608" y="111"/>
                  </a:cubicBezTo>
                  <a:cubicBezTo>
                    <a:pt x="607" y="113"/>
                    <a:pt x="604" y="109"/>
                    <a:pt x="603" y="110"/>
                  </a:cubicBezTo>
                  <a:cubicBezTo>
                    <a:pt x="601" y="111"/>
                    <a:pt x="600" y="111"/>
                    <a:pt x="597" y="113"/>
                  </a:cubicBezTo>
                  <a:cubicBezTo>
                    <a:pt x="595" y="114"/>
                    <a:pt x="591" y="111"/>
                    <a:pt x="590" y="114"/>
                  </a:cubicBezTo>
                  <a:cubicBezTo>
                    <a:pt x="589" y="116"/>
                    <a:pt x="594" y="116"/>
                    <a:pt x="595" y="117"/>
                  </a:cubicBezTo>
                  <a:cubicBezTo>
                    <a:pt x="595" y="118"/>
                    <a:pt x="582" y="118"/>
                    <a:pt x="581" y="120"/>
                  </a:cubicBezTo>
                  <a:cubicBezTo>
                    <a:pt x="581" y="121"/>
                    <a:pt x="576" y="121"/>
                    <a:pt x="571" y="121"/>
                  </a:cubicBezTo>
                  <a:cubicBezTo>
                    <a:pt x="566" y="122"/>
                    <a:pt x="568" y="125"/>
                    <a:pt x="564" y="125"/>
                  </a:cubicBezTo>
                  <a:cubicBezTo>
                    <a:pt x="559" y="126"/>
                    <a:pt x="557" y="127"/>
                    <a:pt x="556" y="129"/>
                  </a:cubicBezTo>
                  <a:cubicBezTo>
                    <a:pt x="555" y="132"/>
                    <a:pt x="551" y="132"/>
                    <a:pt x="550" y="130"/>
                  </a:cubicBezTo>
                  <a:cubicBezTo>
                    <a:pt x="548" y="128"/>
                    <a:pt x="544" y="131"/>
                    <a:pt x="547" y="131"/>
                  </a:cubicBezTo>
                  <a:cubicBezTo>
                    <a:pt x="549" y="132"/>
                    <a:pt x="547" y="134"/>
                    <a:pt x="545" y="133"/>
                  </a:cubicBezTo>
                  <a:cubicBezTo>
                    <a:pt x="544" y="133"/>
                    <a:pt x="540" y="136"/>
                    <a:pt x="542" y="136"/>
                  </a:cubicBezTo>
                  <a:cubicBezTo>
                    <a:pt x="545" y="135"/>
                    <a:pt x="546" y="138"/>
                    <a:pt x="545" y="139"/>
                  </a:cubicBezTo>
                  <a:cubicBezTo>
                    <a:pt x="544" y="141"/>
                    <a:pt x="539" y="137"/>
                    <a:pt x="538" y="139"/>
                  </a:cubicBezTo>
                  <a:cubicBezTo>
                    <a:pt x="537" y="140"/>
                    <a:pt x="540" y="142"/>
                    <a:pt x="542" y="142"/>
                  </a:cubicBezTo>
                  <a:cubicBezTo>
                    <a:pt x="544" y="141"/>
                    <a:pt x="545" y="143"/>
                    <a:pt x="546" y="145"/>
                  </a:cubicBezTo>
                  <a:cubicBezTo>
                    <a:pt x="546" y="146"/>
                    <a:pt x="541" y="144"/>
                    <a:pt x="540" y="145"/>
                  </a:cubicBezTo>
                  <a:cubicBezTo>
                    <a:pt x="539" y="147"/>
                    <a:pt x="540" y="147"/>
                    <a:pt x="543" y="148"/>
                  </a:cubicBezTo>
                  <a:cubicBezTo>
                    <a:pt x="545" y="148"/>
                    <a:pt x="543" y="149"/>
                    <a:pt x="545" y="151"/>
                  </a:cubicBezTo>
                  <a:cubicBezTo>
                    <a:pt x="545" y="151"/>
                    <a:pt x="546" y="151"/>
                    <a:pt x="546" y="151"/>
                  </a:cubicBezTo>
                  <a:cubicBezTo>
                    <a:pt x="547" y="153"/>
                    <a:pt x="545" y="154"/>
                    <a:pt x="545" y="155"/>
                  </a:cubicBezTo>
                  <a:cubicBezTo>
                    <a:pt x="545" y="157"/>
                    <a:pt x="543" y="158"/>
                    <a:pt x="543" y="156"/>
                  </a:cubicBezTo>
                  <a:cubicBezTo>
                    <a:pt x="543" y="154"/>
                    <a:pt x="536" y="154"/>
                    <a:pt x="535" y="156"/>
                  </a:cubicBezTo>
                  <a:cubicBezTo>
                    <a:pt x="534" y="157"/>
                    <a:pt x="533" y="159"/>
                    <a:pt x="531" y="157"/>
                  </a:cubicBezTo>
                  <a:cubicBezTo>
                    <a:pt x="530" y="155"/>
                    <a:pt x="525" y="158"/>
                    <a:pt x="519" y="158"/>
                  </a:cubicBezTo>
                  <a:cubicBezTo>
                    <a:pt x="513" y="158"/>
                    <a:pt x="501" y="159"/>
                    <a:pt x="498" y="160"/>
                  </a:cubicBezTo>
                  <a:cubicBezTo>
                    <a:pt x="496" y="161"/>
                    <a:pt x="493" y="166"/>
                    <a:pt x="496" y="169"/>
                  </a:cubicBezTo>
                  <a:cubicBezTo>
                    <a:pt x="498" y="172"/>
                    <a:pt x="496" y="174"/>
                    <a:pt x="496" y="176"/>
                  </a:cubicBezTo>
                  <a:cubicBezTo>
                    <a:pt x="496" y="178"/>
                    <a:pt x="503" y="182"/>
                    <a:pt x="507" y="182"/>
                  </a:cubicBezTo>
                  <a:cubicBezTo>
                    <a:pt x="511" y="183"/>
                    <a:pt x="514" y="188"/>
                    <a:pt x="511" y="191"/>
                  </a:cubicBezTo>
                  <a:cubicBezTo>
                    <a:pt x="509" y="195"/>
                    <a:pt x="502" y="190"/>
                    <a:pt x="498" y="186"/>
                  </a:cubicBezTo>
                  <a:cubicBezTo>
                    <a:pt x="493" y="182"/>
                    <a:pt x="483" y="181"/>
                    <a:pt x="479" y="181"/>
                  </a:cubicBezTo>
                  <a:cubicBezTo>
                    <a:pt x="476" y="181"/>
                    <a:pt x="478" y="177"/>
                    <a:pt x="474" y="177"/>
                  </a:cubicBezTo>
                  <a:cubicBezTo>
                    <a:pt x="469" y="178"/>
                    <a:pt x="465" y="182"/>
                    <a:pt x="468" y="182"/>
                  </a:cubicBezTo>
                  <a:cubicBezTo>
                    <a:pt x="471" y="182"/>
                    <a:pt x="473" y="182"/>
                    <a:pt x="472" y="183"/>
                  </a:cubicBezTo>
                  <a:cubicBezTo>
                    <a:pt x="470" y="185"/>
                    <a:pt x="473" y="185"/>
                    <a:pt x="476" y="186"/>
                  </a:cubicBezTo>
                  <a:cubicBezTo>
                    <a:pt x="480" y="188"/>
                    <a:pt x="473" y="191"/>
                    <a:pt x="469" y="188"/>
                  </a:cubicBezTo>
                  <a:cubicBezTo>
                    <a:pt x="466" y="185"/>
                    <a:pt x="462" y="188"/>
                    <a:pt x="461" y="190"/>
                  </a:cubicBezTo>
                  <a:cubicBezTo>
                    <a:pt x="460" y="192"/>
                    <a:pt x="465" y="198"/>
                    <a:pt x="471" y="199"/>
                  </a:cubicBezTo>
                  <a:cubicBezTo>
                    <a:pt x="478" y="201"/>
                    <a:pt x="476" y="203"/>
                    <a:pt x="479" y="204"/>
                  </a:cubicBezTo>
                  <a:cubicBezTo>
                    <a:pt x="482" y="205"/>
                    <a:pt x="480" y="207"/>
                    <a:pt x="478" y="207"/>
                  </a:cubicBezTo>
                  <a:cubicBezTo>
                    <a:pt x="476" y="207"/>
                    <a:pt x="471" y="203"/>
                    <a:pt x="468" y="201"/>
                  </a:cubicBezTo>
                  <a:cubicBezTo>
                    <a:pt x="465" y="199"/>
                    <a:pt x="456" y="202"/>
                    <a:pt x="455" y="200"/>
                  </a:cubicBezTo>
                  <a:cubicBezTo>
                    <a:pt x="453" y="198"/>
                    <a:pt x="456" y="196"/>
                    <a:pt x="454" y="194"/>
                  </a:cubicBezTo>
                  <a:cubicBezTo>
                    <a:pt x="452" y="192"/>
                    <a:pt x="454" y="189"/>
                    <a:pt x="456" y="185"/>
                  </a:cubicBezTo>
                  <a:cubicBezTo>
                    <a:pt x="458" y="181"/>
                    <a:pt x="456" y="174"/>
                    <a:pt x="453" y="173"/>
                  </a:cubicBezTo>
                  <a:cubicBezTo>
                    <a:pt x="450" y="172"/>
                    <a:pt x="450" y="176"/>
                    <a:pt x="450" y="177"/>
                  </a:cubicBezTo>
                  <a:cubicBezTo>
                    <a:pt x="451" y="178"/>
                    <a:pt x="451" y="183"/>
                    <a:pt x="448" y="187"/>
                  </a:cubicBezTo>
                  <a:cubicBezTo>
                    <a:pt x="446" y="190"/>
                    <a:pt x="439" y="190"/>
                    <a:pt x="439" y="192"/>
                  </a:cubicBezTo>
                  <a:cubicBezTo>
                    <a:pt x="439" y="195"/>
                    <a:pt x="434" y="197"/>
                    <a:pt x="436" y="198"/>
                  </a:cubicBezTo>
                  <a:cubicBezTo>
                    <a:pt x="437" y="200"/>
                    <a:pt x="444" y="208"/>
                    <a:pt x="445" y="211"/>
                  </a:cubicBezTo>
                  <a:cubicBezTo>
                    <a:pt x="446" y="214"/>
                    <a:pt x="439" y="222"/>
                    <a:pt x="440" y="227"/>
                  </a:cubicBezTo>
                  <a:cubicBezTo>
                    <a:pt x="441" y="231"/>
                    <a:pt x="439" y="234"/>
                    <a:pt x="440" y="236"/>
                  </a:cubicBezTo>
                  <a:cubicBezTo>
                    <a:pt x="442" y="238"/>
                    <a:pt x="445" y="236"/>
                    <a:pt x="447" y="237"/>
                  </a:cubicBezTo>
                  <a:cubicBezTo>
                    <a:pt x="448" y="238"/>
                    <a:pt x="452" y="236"/>
                    <a:pt x="456" y="235"/>
                  </a:cubicBezTo>
                  <a:cubicBezTo>
                    <a:pt x="460" y="234"/>
                    <a:pt x="468" y="239"/>
                    <a:pt x="471" y="241"/>
                  </a:cubicBezTo>
                  <a:cubicBezTo>
                    <a:pt x="474" y="242"/>
                    <a:pt x="473" y="245"/>
                    <a:pt x="474" y="248"/>
                  </a:cubicBezTo>
                  <a:cubicBezTo>
                    <a:pt x="476" y="251"/>
                    <a:pt x="471" y="251"/>
                    <a:pt x="471" y="255"/>
                  </a:cubicBezTo>
                  <a:cubicBezTo>
                    <a:pt x="471" y="259"/>
                    <a:pt x="480" y="261"/>
                    <a:pt x="480" y="262"/>
                  </a:cubicBezTo>
                  <a:cubicBezTo>
                    <a:pt x="480" y="263"/>
                    <a:pt x="474" y="262"/>
                    <a:pt x="471" y="261"/>
                  </a:cubicBezTo>
                  <a:cubicBezTo>
                    <a:pt x="468" y="260"/>
                    <a:pt x="468" y="256"/>
                    <a:pt x="467" y="255"/>
                  </a:cubicBezTo>
                  <a:cubicBezTo>
                    <a:pt x="466" y="254"/>
                    <a:pt x="469" y="251"/>
                    <a:pt x="469" y="249"/>
                  </a:cubicBezTo>
                  <a:cubicBezTo>
                    <a:pt x="469" y="246"/>
                    <a:pt x="466" y="244"/>
                    <a:pt x="465" y="243"/>
                  </a:cubicBezTo>
                  <a:cubicBezTo>
                    <a:pt x="464" y="241"/>
                    <a:pt x="462" y="238"/>
                    <a:pt x="460" y="239"/>
                  </a:cubicBezTo>
                  <a:cubicBezTo>
                    <a:pt x="458" y="239"/>
                    <a:pt x="450" y="240"/>
                    <a:pt x="448" y="243"/>
                  </a:cubicBezTo>
                  <a:cubicBezTo>
                    <a:pt x="445" y="245"/>
                    <a:pt x="448" y="252"/>
                    <a:pt x="449" y="255"/>
                  </a:cubicBezTo>
                  <a:cubicBezTo>
                    <a:pt x="451" y="259"/>
                    <a:pt x="442" y="264"/>
                    <a:pt x="443" y="266"/>
                  </a:cubicBezTo>
                  <a:cubicBezTo>
                    <a:pt x="443" y="269"/>
                    <a:pt x="440" y="270"/>
                    <a:pt x="437" y="273"/>
                  </a:cubicBezTo>
                  <a:cubicBezTo>
                    <a:pt x="433" y="275"/>
                    <a:pt x="429" y="276"/>
                    <a:pt x="429" y="280"/>
                  </a:cubicBezTo>
                  <a:cubicBezTo>
                    <a:pt x="429" y="284"/>
                    <a:pt x="425" y="282"/>
                    <a:pt x="422" y="280"/>
                  </a:cubicBezTo>
                  <a:cubicBezTo>
                    <a:pt x="420" y="278"/>
                    <a:pt x="416" y="281"/>
                    <a:pt x="413" y="281"/>
                  </a:cubicBezTo>
                  <a:cubicBezTo>
                    <a:pt x="409" y="281"/>
                    <a:pt x="409" y="277"/>
                    <a:pt x="406" y="279"/>
                  </a:cubicBezTo>
                  <a:cubicBezTo>
                    <a:pt x="403" y="280"/>
                    <a:pt x="402" y="277"/>
                    <a:pt x="402" y="275"/>
                  </a:cubicBezTo>
                  <a:cubicBezTo>
                    <a:pt x="403" y="272"/>
                    <a:pt x="406" y="274"/>
                    <a:pt x="407" y="276"/>
                  </a:cubicBezTo>
                  <a:cubicBezTo>
                    <a:pt x="407" y="278"/>
                    <a:pt x="409" y="277"/>
                    <a:pt x="411" y="275"/>
                  </a:cubicBezTo>
                  <a:cubicBezTo>
                    <a:pt x="414" y="274"/>
                    <a:pt x="413" y="277"/>
                    <a:pt x="416" y="277"/>
                  </a:cubicBezTo>
                  <a:cubicBezTo>
                    <a:pt x="419" y="278"/>
                    <a:pt x="418" y="275"/>
                    <a:pt x="420" y="276"/>
                  </a:cubicBezTo>
                  <a:cubicBezTo>
                    <a:pt x="423" y="276"/>
                    <a:pt x="423" y="275"/>
                    <a:pt x="422" y="273"/>
                  </a:cubicBezTo>
                  <a:cubicBezTo>
                    <a:pt x="421" y="272"/>
                    <a:pt x="424" y="271"/>
                    <a:pt x="426" y="270"/>
                  </a:cubicBezTo>
                  <a:cubicBezTo>
                    <a:pt x="427" y="269"/>
                    <a:pt x="427" y="266"/>
                    <a:pt x="428" y="265"/>
                  </a:cubicBezTo>
                  <a:cubicBezTo>
                    <a:pt x="430" y="264"/>
                    <a:pt x="429" y="262"/>
                    <a:pt x="430" y="262"/>
                  </a:cubicBezTo>
                  <a:cubicBezTo>
                    <a:pt x="432" y="262"/>
                    <a:pt x="433" y="259"/>
                    <a:pt x="434" y="259"/>
                  </a:cubicBezTo>
                  <a:cubicBezTo>
                    <a:pt x="436" y="259"/>
                    <a:pt x="437" y="256"/>
                    <a:pt x="436" y="255"/>
                  </a:cubicBezTo>
                  <a:cubicBezTo>
                    <a:pt x="435" y="253"/>
                    <a:pt x="436" y="249"/>
                    <a:pt x="438" y="249"/>
                  </a:cubicBezTo>
                  <a:cubicBezTo>
                    <a:pt x="439" y="248"/>
                    <a:pt x="439" y="246"/>
                    <a:pt x="438" y="245"/>
                  </a:cubicBezTo>
                  <a:cubicBezTo>
                    <a:pt x="437" y="244"/>
                    <a:pt x="431" y="240"/>
                    <a:pt x="432" y="237"/>
                  </a:cubicBezTo>
                  <a:cubicBezTo>
                    <a:pt x="432" y="235"/>
                    <a:pt x="431" y="230"/>
                    <a:pt x="431" y="228"/>
                  </a:cubicBezTo>
                  <a:cubicBezTo>
                    <a:pt x="432" y="226"/>
                    <a:pt x="432" y="221"/>
                    <a:pt x="431" y="219"/>
                  </a:cubicBezTo>
                  <a:cubicBezTo>
                    <a:pt x="431" y="216"/>
                    <a:pt x="433" y="214"/>
                    <a:pt x="433" y="209"/>
                  </a:cubicBezTo>
                  <a:cubicBezTo>
                    <a:pt x="434" y="205"/>
                    <a:pt x="429" y="200"/>
                    <a:pt x="427" y="199"/>
                  </a:cubicBezTo>
                  <a:cubicBezTo>
                    <a:pt x="424" y="197"/>
                    <a:pt x="426" y="195"/>
                    <a:pt x="429" y="192"/>
                  </a:cubicBezTo>
                  <a:cubicBezTo>
                    <a:pt x="433" y="188"/>
                    <a:pt x="433" y="178"/>
                    <a:pt x="433" y="176"/>
                  </a:cubicBezTo>
                  <a:cubicBezTo>
                    <a:pt x="433" y="174"/>
                    <a:pt x="426" y="172"/>
                    <a:pt x="423" y="172"/>
                  </a:cubicBezTo>
                  <a:cubicBezTo>
                    <a:pt x="420" y="172"/>
                    <a:pt x="410" y="172"/>
                    <a:pt x="408" y="171"/>
                  </a:cubicBezTo>
                  <a:cubicBezTo>
                    <a:pt x="405" y="171"/>
                    <a:pt x="404" y="174"/>
                    <a:pt x="403" y="176"/>
                  </a:cubicBezTo>
                  <a:cubicBezTo>
                    <a:pt x="402" y="179"/>
                    <a:pt x="399" y="183"/>
                    <a:pt x="398" y="190"/>
                  </a:cubicBezTo>
                  <a:cubicBezTo>
                    <a:pt x="396" y="196"/>
                    <a:pt x="390" y="198"/>
                    <a:pt x="387" y="199"/>
                  </a:cubicBezTo>
                  <a:cubicBezTo>
                    <a:pt x="384" y="200"/>
                    <a:pt x="382" y="205"/>
                    <a:pt x="384" y="207"/>
                  </a:cubicBezTo>
                  <a:cubicBezTo>
                    <a:pt x="385" y="209"/>
                    <a:pt x="387" y="208"/>
                    <a:pt x="388" y="208"/>
                  </a:cubicBezTo>
                  <a:cubicBezTo>
                    <a:pt x="389" y="209"/>
                    <a:pt x="388" y="215"/>
                    <a:pt x="387" y="216"/>
                  </a:cubicBezTo>
                  <a:cubicBezTo>
                    <a:pt x="386" y="217"/>
                    <a:pt x="389" y="219"/>
                    <a:pt x="387" y="220"/>
                  </a:cubicBezTo>
                  <a:cubicBezTo>
                    <a:pt x="385" y="222"/>
                    <a:pt x="383" y="225"/>
                    <a:pt x="384" y="226"/>
                  </a:cubicBezTo>
                  <a:cubicBezTo>
                    <a:pt x="385" y="228"/>
                    <a:pt x="391" y="229"/>
                    <a:pt x="393" y="231"/>
                  </a:cubicBezTo>
                  <a:cubicBezTo>
                    <a:pt x="396" y="232"/>
                    <a:pt x="395" y="235"/>
                    <a:pt x="397" y="238"/>
                  </a:cubicBezTo>
                  <a:cubicBezTo>
                    <a:pt x="399" y="241"/>
                    <a:pt x="401" y="239"/>
                    <a:pt x="402" y="241"/>
                  </a:cubicBezTo>
                  <a:cubicBezTo>
                    <a:pt x="403" y="243"/>
                    <a:pt x="398" y="250"/>
                    <a:pt x="397" y="250"/>
                  </a:cubicBezTo>
                  <a:cubicBezTo>
                    <a:pt x="395" y="250"/>
                    <a:pt x="389" y="243"/>
                    <a:pt x="387" y="241"/>
                  </a:cubicBezTo>
                  <a:cubicBezTo>
                    <a:pt x="385" y="240"/>
                    <a:pt x="378" y="237"/>
                    <a:pt x="374" y="235"/>
                  </a:cubicBezTo>
                  <a:cubicBezTo>
                    <a:pt x="370" y="233"/>
                    <a:pt x="367" y="233"/>
                    <a:pt x="363" y="230"/>
                  </a:cubicBezTo>
                  <a:cubicBezTo>
                    <a:pt x="359" y="227"/>
                    <a:pt x="356" y="225"/>
                    <a:pt x="349" y="225"/>
                  </a:cubicBezTo>
                  <a:cubicBezTo>
                    <a:pt x="341" y="225"/>
                    <a:pt x="336" y="223"/>
                    <a:pt x="334" y="224"/>
                  </a:cubicBezTo>
                  <a:cubicBezTo>
                    <a:pt x="331" y="224"/>
                    <a:pt x="332" y="221"/>
                    <a:pt x="328" y="219"/>
                  </a:cubicBezTo>
                  <a:cubicBezTo>
                    <a:pt x="324" y="216"/>
                    <a:pt x="321" y="213"/>
                    <a:pt x="318" y="215"/>
                  </a:cubicBezTo>
                  <a:cubicBezTo>
                    <a:pt x="316" y="216"/>
                    <a:pt x="317" y="222"/>
                    <a:pt x="321" y="223"/>
                  </a:cubicBezTo>
                  <a:cubicBezTo>
                    <a:pt x="324" y="223"/>
                    <a:pt x="322" y="226"/>
                    <a:pt x="326" y="225"/>
                  </a:cubicBezTo>
                  <a:cubicBezTo>
                    <a:pt x="330" y="225"/>
                    <a:pt x="332" y="227"/>
                    <a:pt x="332" y="230"/>
                  </a:cubicBezTo>
                  <a:cubicBezTo>
                    <a:pt x="331" y="232"/>
                    <a:pt x="333" y="235"/>
                    <a:pt x="335" y="237"/>
                  </a:cubicBezTo>
                  <a:cubicBezTo>
                    <a:pt x="337" y="239"/>
                    <a:pt x="336" y="242"/>
                    <a:pt x="333" y="242"/>
                  </a:cubicBezTo>
                  <a:cubicBezTo>
                    <a:pt x="330" y="242"/>
                    <a:pt x="326" y="243"/>
                    <a:pt x="327" y="245"/>
                  </a:cubicBezTo>
                  <a:cubicBezTo>
                    <a:pt x="329" y="248"/>
                    <a:pt x="326" y="249"/>
                    <a:pt x="323" y="247"/>
                  </a:cubicBezTo>
                  <a:cubicBezTo>
                    <a:pt x="320" y="246"/>
                    <a:pt x="322" y="243"/>
                    <a:pt x="323" y="242"/>
                  </a:cubicBezTo>
                  <a:cubicBezTo>
                    <a:pt x="324" y="240"/>
                    <a:pt x="320" y="239"/>
                    <a:pt x="318" y="238"/>
                  </a:cubicBezTo>
                  <a:cubicBezTo>
                    <a:pt x="316" y="237"/>
                    <a:pt x="308" y="244"/>
                    <a:pt x="306" y="245"/>
                  </a:cubicBezTo>
                  <a:cubicBezTo>
                    <a:pt x="304" y="246"/>
                    <a:pt x="298" y="243"/>
                    <a:pt x="292" y="245"/>
                  </a:cubicBezTo>
                  <a:cubicBezTo>
                    <a:pt x="287" y="246"/>
                    <a:pt x="287" y="252"/>
                    <a:pt x="285" y="251"/>
                  </a:cubicBezTo>
                  <a:cubicBezTo>
                    <a:pt x="283" y="251"/>
                    <a:pt x="276" y="252"/>
                    <a:pt x="274" y="250"/>
                  </a:cubicBezTo>
                  <a:cubicBezTo>
                    <a:pt x="272" y="249"/>
                    <a:pt x="274" y="248"/>
                    <a:pt x="276" y="248"/>
                  </a:cubicBezTo>
                  <a:cubicBezTo>
                    <a:pt x="279" y="248"/>
                    <a:pt x="279" y="247"/>
                    <a:pt x="278" y="245"/>
                  </a:cubicBezTo>
                  <a:cubicBezTo>
                    <a:pt x="277" y="243"/>
                    <a:pt x="280" y="240"/>
                    <a:pt x="280" y="239"/>
                  </a:cubicBezTo>
                  <a:cubicBezTo>
                    <a:pt x="280" y="237"/>
                    <a:pt x="270" y="241"/>
                    <a:pt x="269" y="242"/>
                  </a:cubicBezTo>
                  <a:cubicBezTo>
                    <a:pt x="267" y="244"/>
                    <a:pt x="269" y="247"/>
                    <a:pt x="267" y="248"/>
                  </a:cubicBezTo>
                  <a:cubicBezTo>
                    <a:pt x="266" y="249"/>
                    <a:pt x="266" y="246"/>
                    <a:pt x="264" y="245"/>
                  </a:cubicBezTo>
                  <a:cubicBezTo>
                    <a:pt x="262" y="244"/>
                    <a:pt x="248" y="248"/>
                    <a:pt x="245" y="251"/>
                  </a:cubicBezTo>
                  <a:cubicBezTo>
                    <a:pt x="243" y="255"/>
                    <a:pt x="238" y="255"/>
                    <a:pt x="238" y="257"/>
                  </a:cubicBezTo>
                  <a:cubicBezTo>
                    <a:pt x="238" y="259"/>
                    <a:pt x="231" y="259"/>
                    <a:pt x="229" y="260"/>
                  </a:cubicBezTo>
                  <a:cubicBezTo>
                    <a:pt x="226" y="261"/>
                    <a:pt x="228" y="267"/>
                    <a:pt x="227" y="270"/>
                  </a:cubicBezTo>
                  <a:cubicBezTo>
                    <a:pt x="226" y="272"/>
                    <a:pt x="216" y="272"/>
                    <a:pt x="213" y="272"/>
                  </a:cubicBezTo>
                  <a:cubicBezTo>
                    <a:pt x="210" y="272"/>
                    <a:pt x="209" y="265"/>
                    <a:pt x="207" y="265"/>
                  </a:cubicBezTo>
                  <a:cubicBezTo>
                    <a:pt x="204" y="264"/>
                    <a:pt x="206" y="261"/>
                    <a:pt x="207" y="259"/>
                  </a:cubicBezTo>
                  <a:cubicBezTo>
                    <a:pt x="207" y="257"/>
                    <a:pt x="209" y="259"/>
                    <a:pt x="212" y="256"/>
                  </a:cubicBezTo>
                  <a:cubicBezTo>
                    <a:pt x="215" y="254"/>
                    <a:pt x="218" y="258"/>
                    <a:pt x="219" y="256"/>
                  </a:cubicBezTo>
                  <a:cubicBezTo>
                    <a:pt x="221" y="255"/>
                    <a:pt x="215" y="251"/>
                    <a:pt x="214" y="247"/>
                  </a:cubicBezTo>
                  <a:cubicBezTo>
                    <a:pt x="214" y="244"/>
                    <a:pt x="208" y="243"/>
                    <a:pt x="204" y="244"/>
                  </a:cubicBezTo>
                  <a:cubicBezTo>
                    <a:pt x="201" y="245"/>
                    <a:pt x="197" y="244"/>
                    <a:pt x="194" y="243"/>
                  </a:cubicBezTo>
                  <a:cubicBezTo>
                    <a:pt x="192" y="241"/>
                    <a:pt x="192" y="245"/>
                    <a:pt x="196" y="246"/>
                  </a:cubicBezTo>
                  <a:cubicBezTo>
                    <a:pt x="199" y="247"/>
                    <a:pt x="197" y="251"/>
                    <a:pt x="198" y="253"/>
                  </a:cubicBezTo>
                  <a:cubicBezTo>
                    <a:pt x="199" y="255"/>
                    <a:pt x="197" y="259"/>
                    <a:pt x="195" y="263"/>
                  </a:cubicBezTo>
                  <a:cubicBezTo>
                    <a:pt x="193" y="266"/>
                    <a:pt x="194" y="266"/>
                    <a:pt x="198" y="266"/>
                  </a:cubicBezTo>
                  <a:cubicBezTo>
                    <a:pt x="201" y="266"/>
                    <a:pt x="201" y="271"/>
                    <a:pt x="201" y="274"/>
                  </a:cubicBezTo>
                  <a:cubicBezTo>
                    <a:pt x="201" y="278"/>
                    <a:pt x="198" y="279"/>
                    <a:pt x="198" y="282"/>
                  </a:cubicBezTo>
                  <a:cubicBezTo>
                    <a:pt x="198" y="284"/>
                    <a:pt x="195" y="280"/>
                    <a:pt x="195" y="281"/>
                  </a:cubicBezTo>
                  <a:cubicBezTo>
                    <a:pt x="194" y="282"/>
                    <a:pt x="193" y="281"/>
                    <a:pt x="192" y="279"/>
                  </a:cubicBezTo>
                  <a:cubicBezTo>
                    <a:pt x="192" y="276"/>
                    <a:pt x="187" y="278"/>
                    <a:pt x="184" y="277"/>
                  </a:cubicBezTo>
                  <a:cubicBezTo>
                    <a:pt x="181" y="276"/>
                    <a:pt x="180" y="277"/>
                    <a:pt x="179" y="280"/>
                  </a:cubicBezTo>
                  <a:cubicBezTo>
                    <a:pt x="178" y="282"/>
                    <a:pt x="174" y="283"/>
                    <a:pt x="172" y="283"/>
                  </a:cubicBezTo>
                  <a:cubicBezTo>
                    <a:pt x="170" y="284"/>
                    <a:pt x="166" y="288"/>
                    <a:pt x="164" y="290"/>
                  </a:cubicBezTo>
                  <a:cubicBezTo>
                    <a:pt x="162" y="291"/>
                    <a:pt x="162" y="295"/>
                    <a:pt x="165" y="298"/>
                  </a:cubicBezTo>
                  <a:cubicBezTo>
                    <a:pt x="168" y="301"/>
                    <a:pt x="168" y="303"/>
                    <a:pt x="168" y="305"/>
                  </a:cubicBezTo>
                  <a:cubicBezTo>
                    <a:pt x="168" y="307"/>
                    <a:pt x="160" y="306"/>
                    <a:pt x="158" y="304"/>
                  </a:cubicBezTo>
                  <a:cubicBezTo>
                    <a:pt x="157" y="302"/>
                    <a:pt x="152" y="302"/>
                    <a:pt x="150" y="302"/>
                  </a:cubicBezTo>
                  <a:cubicBezTo>
                    <a:pt x="148" y="303"/>
                    <a:pt x="143" y="296"/>
                    <a:pt x="141" y="296"/>
                  </a:cubicBezTo>
                  <a:cubicBezTo>
                    <a:pt x="138" y="296"/>
                    <a:pt x="137" y="299"/>
                    <a:pt x="136" y="301"/>
                  </a:cubicBezTo>
                  <a:cubicBezTo>
                    <a:pt x="135" y="303"/>
                    <a:pt x="137" y="303"/>
                    <a:pt x="138" y="306"/>
                  </a:cubicBezTo>
                  <a:cubicBezTo>
                    <a:pt x="140" y="309"/>
                    <a:pt x="144" y="310"/>
                    <a:pt x="146" y="310"/>
                  </a:cubicBezTo>
                  <a:cubicBezTo>
                    <a:pt x="148" y="310"/>
                    <a:pt x="148" y="314"/>
                    <a:pt x="147" y="315"/>
                  </a:cubicBezTo>
                  <a:cubicBezTo>
                    <a:pt x="146" y="317"/>
                    <a:pt x="142" y="318"/>
                    <a:pt x="141" y="316"/>
                  </a:cubicBezTo>
                  <a:cubicBezTo>
                    <a:pt x="140" y="315"/>
                    <a:pt x="135" y="316"/>
                    <a:pt x="135" y="314"/>
                  </a:cubicBezTo>
                  <a:cubicBezTo>
                    <a:pt x="134" y="312"/>
                    <a:pt x="131" y="309"/>
                    <a:pt x="127" y="309"/>
                  </a:cubicBezTo>
                  <a:cubicBezTo>
                    <a:pt x="123" y="310"/>
                    <a:pt x="123" y="307"/>
                    <a:pt x="123" y="304"/>
                  </a:cubicBezTo>
                  <a:cubicBezTo>
                    <a:pt x="123" y="301"/>
                    <a:pt x="121" y="299"/>
                    <a:pt x="121" y="297"/>
                  </a:cubicBezTo>
                  <a:cubicBezTo>
                    <a:pt x="121" y="296"/>
                    <a:pt x="119" y="293"/>
                    <a:pt x="121" y="291"/>
                  </a:cubicBezTo>
                  <a:cubicBezTo>
                    <a:pt x="123" y="290"/>
                    <a:pt x="122" y="287"/>
                    <a:pt x="122" y="285"/>
                  </a:cubicBezTo>
                  <a:cubicBezTo>
                    <a:pt x="122" y="283"/>
                    <a:pt x="119" y="280"/>
                    <a:pt x="116" y="280"/>
                  </a:cubicBezTo>
                  <a:cubicBezTo>
                    <a:pt x="113" y="280"/>
                    <a:pt x="113" y="277"/>
                    <a:pt x="111" y="276"/>
                  </a:cubicBezTo>
                  <a:cubicBezTo>
                    <a:pt x="108" y="275"/>
                    <a:pt x="103" y="271"/>
                    <a:pt x="103" y="269"/>
                  </a:cubicBezTo>
                  <a:cubicBezTo>
                    <a:pt x="103" y="266"/>
                    <a:pt x="99" y="266"/>
                    <a:pt x="100" y="265"/>
                  </a:cubicBezTo>
                  <a:cubicBezTo>
                    <a:pt x="101" y="265"/>
                    <a:pt x="104" y="266"/>
                    <a:pt x="107" y="268"/>
                  </a:cubicBezTo>
                  <a:cubicBezTo>
                    <a:pt x="109" y="271"/>
                    <a:pt x="112" y="273"/>
                    <a:pt x="118" y="274"/>
                  </a:cubicBezTo>
                  <a:cubicBezTo>
                    <a:pt x="123" y="275"/>
                    <a:pt x="126" y="278"/>
                    <a:pt x="132" y="279"/>
                  </a:cubicBezTo>
                  <a:cubicBezTo>
                    <a:pt x="138" y="280"/>
                    <a:pt x="142" y="281"/>
                    <a:pt x="151" y="282"/>
                  </a:cubicBezTo>
                  <a:cubicBezTo>
                    <a:pt x="160" y="284"/>
                    <a:pt x="171" y="273"/>
                    <a:pt x="174" y="271"/>
                  </a:cubicBezTo>
                  <a:cubicBezTo>
                    <a:pt x="176" y="268"/>
                    <a:pt x="173" y="262"/>
                    <a:pt x="173" y="260"/>
                  </a:cubicBezTo>
                  <a:cubicBezTo>
                    <a:pt x="173" y="257"/>
                    <a:pt x="169" y="257"/>
                    <a:pt x="169" y="255"/>
                  </a:cubicBezTo>
                  <a:cubicBezTo>
                    <a:pt x="168" y="254"/>
                    <a:pt x="165" y="251"/>
                    <a:pt x="162" y="251"/>
                  </a:cubicBezTo>
                  <a:cubicBezTo>
                    <a:pt x="158" y="251"/>
                    <a:pt x="158" y="246"/>
                    <a:pt x="155" y="247"/>
                  </a:cubicBezTo>
                  <a:cubicBezTo>
                    <a:pt x="152" y="247"/>
                    <a:pt x="151" y="245"/>
                    <a:pt x="143" y="240"/>
                  </a:cubicBezTo>
                  <a:cubicBezTo>
                    <a:pt x="136" y="234"/>
                    <a:pt x="126" y="230"/>
                    <a:pt x="125" y="231"/>
                  </a:cubicBezTo>
                  <a:cubicBezTo>
                    <a:pt x="123" y="232"/>
                    <a:pt x="122" y="233"/>
                    <a:pt x="121" y="231"/>
                  </a:cubicBezTo>
                  <a:cubicBezTo>
                    <a:pt x="119" y="229"/>
                    <a:pt x="117" y="229"/>
                    <a:pt x="115" y="231"/>
                  </a:cubicBezTo>
                  <a:cubicBezTo>
                    <a:pt x="113" y="232"/>
                    <a:pt x="111" y="229"/>
                    <a:pt x="107" y="230"/>
                  </a:cubicBezTo>
                  <a:cubicBezTo>
                    <a:pt x="104" y="231"/>
                    <a:pt x="102" y="228"/>
                    <a:pt x="103" y="227"/>
                  </a:cubicBezTo>
                  <a:cubicBezTo>
                    <a:pt x="104" y="226"/>
                    <a:pt x="109" y="227"/>
                    <a:pt x="109" y="225"/>
                  </a:cubicBezTo>
                  <a:cubicBezTo>
                    <a:pt x="109" y="223"/>
                    <a:pt x="107" y="225"/>
                    <a:pt x="103" y="222"/>
                  </a:cubicBezTo>
                  <a:cubicBezTo>
                    <a:pt x="100" y="220"/>
                    <a:pt x="98" y="222"/>
                    <a:pt x="98" y="224"/>
                  </a:cubicBezTo>
                  <a:cubicBezTo>
                    <a:pt x="97" y="226"/>
                    <a:pt x="94" y="225"/>
                    <a:pt x="93" y="223"/>
                  </a:cubicBezTo>
                  <a:cubicBezTo>
                    <a:pt x="93" y="223"/>
                    <a:pt x="92" y="223"/>
                    <a:pt x="92" y="223"/>
                  </a:cubicBezTo>
                  <a:cubicBezTo>
                    <a:pt x="92" y="226"/>
                    <a:pt x="90" y="227"/>
                    <a:pt x="88" y="226"/>
                  </a:cubicBezTo>
                  <a:cubicBezTo>
                    <a:pt x="86" y="226"/>
                    <a:pt x="84" y="230"/>
                    <a:pt x="82" y="230"/>
                  </a:cubicBezTo>
                  <a:cubicBezTo>
                    <a:pt x="79" y="230"/>
                    <a:pt x="77" y="233"/>
                    <a:pt x="76" y="235"/>
                  </a:cubicBezTo>
                  <a:cubicBezTo>
                    <a:pt x="76" y="238"/>
                    <a:pt x="73" y="236"/>
                    <a:pt x="73" y="238"/>
                  </a:cubicBezTo>
                  <a:cubicBezTo>
                    <a:pt x="73" y="240"/>
                    <a:pt x="73" y="241"/>
                    <a:pt x="72" y="243"/>
                  </a:cubicBezTo>
                  <a:cubicBezTo>
                    <a:pt x="71" y="245"/>
                    <a:pt x="72" y="245"/>
                    <a:pt x="73" y="248"/>
                  </a:cubicBezTo>
                  <a:cubicBezTo>
                    <a:pt x="74" y="251"/>
                    <a:pt x="77" y="251"/>
                    <a:pt x="78" y="251"/>
                  </a:cubicBezTo>
                  <a:cubicBezTo>
                    <a:pt x="79" y="252"/>
                    <a:pt x="84" y="257"/>
                    <a:pt x="84" y="258"/>
                  </a:cubicBezTo>
                  <a:cubicBezTo>
                    <a:pt x="84" y="260"/>
                    <a:pt x="80" y="264"/>
                    <a:pt x="79" y="265"/>
                  </a:cubicBezTo>
                  <a:cubicBezTo>
                    <a:pt x="77" y="266"/>
                    <a:pt x="75" y="269"/>
                    <a:pt x="76" y="271"/>
                  </a:cubicBezTo>
                  <a:cubicBezTo>
                    <a:pt x="77" y="272"/>
                    <a:pt x="81" y="279"/>
                    <a:pt x="84" y="285"/>
                  </a:cubicBezTo>
                  <a:cubicBezTo>
                    <a:pt x="87" y="290"/>
                    <a:pt x="83" y="288"/>
                    <a:pt x="81" y="290"/>
                  </a:cubicBezTo>
                  <a:cubicBezTo>
                    <a:pt x="80" y="292"/>
                    <a:pt x="82" y="296"/>
                    <a:pt x="82" y="297"/>
                  </a:cubicBezTo>
                  <a:cubicBezTo>
                    <a:pt x="83" y="299"/>
                    <a:pt x="80" y="299"/>
                    <a:pt x="81" y="300"/>
                  </a:cubicBezTo>
                  <a:cubicBezTo>
                    <a:pt x="81" y="301"/>
                    <a:pt x="84" y="302"/>
                    <a:pt x="85" y="303"/>
                  </a:cubicBezTo>
                  <a:cubicBezTo>
                    <a:pt x="85" y="304"/>
                    <a:pt x="82" y="305"/>
                    <a:pt x="83" y="308"/>
                  </a:cubicBezTo>
                  <a:cubicBezTo>
                    <a:pt x="85" y="310"/>
                    <a:pt x="87" y="310"/>
                    <a:pt x="88" y="312"/>
                  </a:cubicBezTo>
                  <a:cubicBezTo>
                    <a:pt x="88" y="315"/>
                    <a:pt x="82" y="316"/>
                    <a:pt x="83" y="318"/>
                  </a:cubicBezTo>
                  <a:cubicBezTo>
                    <a:pt x="83" y="320"/>
                    <a:pt x="90" y="323"/>
                    <a:pt x="93" y="327"/>
                  </a:cubicBezTo>
                  <a:cubicBezTo>
                    <a:pt x="96" y="331"/>
                    <a:pt x="96" y="332"/>
                    <a:pt x="95" y="334"/>
                  </a:cubicBezTo>
                  <a:cubicBezTo>
                    <a:pt x="94" y="339"/>
                    <a:pt x="85" y="342"/>
                    <a:pt x="83" y="347"/>
                  </a:cubicBezTo>
                  <a:cubicBezTo>
                    <a:pt x="81" y="352"/>
                    <a:pt x="74" y="355"/>
                    <a:pt x="71" y="359"/>
                  </a:cubicBezTo>
                  <a:cubicBezTo>
                    <a:pt x="69" y="360"/>
                    <a:pt x="68" y="362"/>
                    <a:pt x="67" y="364"/>
                  </a:cubicBezTo>
                  <a:cubicBezTo>
                    <a:pt x="68" y="364"/>
                    <a:pt x="70" y="364"/>
                    <a:pt x="70" y="363"/>
                  </a:cubicBezTo>
                  <a:cubicBezTo>
                    <a:pt x="72" y="362"/>
                    <a:pt x="74" y="367"/>
                    <a:pt x="75" y="369"/>
                  </a:cubicBezTo>
                  <a:cubicBezTo>
                    <a:pt x="77" y="371"/>
                    <a:pt x="81" y="369"/>
                    <a:pt x="82" y="371"/>
                  </a:cubicBezTo>
                  <a:cubicBezTo>
                    <a:pt x="84" y="373"/>
                    <a:pt x="81" y="373"/>
                    <a:pt x="79" y="372"/>
                  </a:cubicBezTo>
                  <a:cubicBezTo>
                    <a:pt x="76" y="372"/>
                    <a:pt x="75" y="373"/>
                    <a:pt x="71" y="375"/>
                  </a:cubicBezTo>
                  <a:cubicBezTo>
                    <a:pt x="68" y="376"/>
                    <a:pt x="68" y="378"/>
                    <a:pt x="67" y="379"/>
                  </a:cubicBezTo>
                  <a:cubicBezTo>
                    <a:pt x="69" y="382"/>
                    <a:pt x="66" y="382"/>
                    <a:pt x="65" y="385"/>
                  </a:cubicBezTo>
                  <a:cubicBezTo>
                    <a:pt x="64" y="387"/>
                    <a:pt x="63" y="388"/>
                    <a:pt x="63" y="389"/>
                  </a:cubicBezTo>
                  <a:cubicBezTo>
                    <a:pt x="62" y="391"/>
                    <a:pt x="63" y="392"/>
                    <a:pt x="63" y="395"/>
                  </a:cubicBezTo>
                  <a:cubicBezTo>
                    <a:pt x="63" y="397"/>
                    <a:pt x="64" y="398"/>
                    <a:pt x="65" y="400"/>
                  </a:cubicBezTo>
                  <a:cubicBezTo>
                    <a:pt x="66" y="402"/>
                    <a:pt x="64" y="402"/>
                    <a:pt x="63" y="403"/>
                  </a:cubicBezTo>
                  <a:cubicBezTo>
                    <a:pt x="62" y="404"/>
                    <a:pt x="62" y="406"/>
                    <a:pt x="64" y="408"/>
                  </a:cubicBezTo>
                  <a:cubicBezTo>
                    <a:pt x="65" y="409"/>
                    <a:pt x="65" y="411"/>
                    <a:pt x="65" y="413"/>
                  </a:cubicBezTo>
                  <a:cubicBezTo>
                    <a:pt x="64" y="414"/>
                    <a:pt x="66" y="417"/>
                    <a:pt x="67" y="418"/>
                  </a:cubicBezTo>
                  <a:cubicBezTo>
                    <a:pt x="69" y="420"/>
                    <a:pt x="68" y="424"/>
                    <a:pt x="69" y="425"/>
                  </a:cubicBezTo>
                  <a:cubicBezTo>
                    <a:pt x="71" y="426"/>
                    <a:pt x="72" y="427"/>
                    <a:pt x="74" y="426"/>
                  </a:cubicBezTo>
                  <a:cubicBezTo>
                    <a:pt x="76" y="425"/>
                    <a:pt x="77" y="426"/>
                    <a:pt x="78" y="428"/>
                  </a:cubicBezTo>
                  <a:cubicBezTo>
                    <a:pt x="79" y="430"/>
                    <a:pt x="80" y="429"/>
                    <a:pt x="82" y="428"/>
                  </a:cubicBezTo>
                  <a:cubicBezTo>
                    <a:pt x="84" y="427"/>
                    <a:pt x="89" y="430"/>
                    <a:pt x="90" y="431"/>
                  </a:cubicBezTo>
                  <a:cubicBezTo>
                    <a:pt x="91" y="431"/>
                    <a:pt x="90" y="435"/>
                    <a:pt x="90" y="437"/>
                  </a:cubicBezTo>
                  <a:cubicBezTo>
                    <a:pt x="90" y="439"/>
                    <a:pt x="89" y="442"/>
                    <a:pt x="91" y="444"/>
                  </a:cubicBezTo>
                  <a:cubicBezTo>
                    <a:pt x="93" y="445"/>
                    <a:pt x="93" y="448"/>
                    <a:pt x="95" y="450"/>
                  </a:cubicBezTo>
                  <a:cubicBezTo>
                    <a:pt x="97" y="451"/>
                    <a:pt x="98" y="454"/>
                    <a:pt x="100" y="455"/>
                  </a:cubicBezTo>
                  <a:cubicBezTo>
                    <a:pt x="101" y="455"/>
                    <a:pt x="104" y="458"/>
                    <a:pt x="104" y="459"/>
                  </a:cubicBezTo>
                  <a:cubicBezTo>
                    <a:pt x="104" y="461"/>
                    <a:pt x="102" y="463"/>
                    <a:pt x="100" y="464"/>
                  </a:cubicBezTo>
                  <a:cubicBezTo>
                    <a:pt x="98" y="465"/>
                    <a:pt x="95" y="461"/>
                    <a:pt x="94" y="463"/>
                  </a:cubicBezTo>
                  <a:cubicBezTo>
                    <a:pt x="93" y="464"/>
                    <a:pt x="95" y="467"/>
                    <a:pt x="95" y="471"/>
                  </a:cubicBezTo>
                  <a:cubicBezTo>
                    <a:pt x="96" y="476"/>
                    <a:pt x="97" y="476"/>
                    <a:pt x="99" y="476"/>
                  </a:cubicBezTo>
                  <a:cubicBezTo>
                    <a:pt x="101" y="476"/>
                    <a:pt x="101" y="475"/>
                    <a:pt x="103" y="474"/>
                  </a:cubicBezTo>
                  <a:cubicBezTo>
                    <a:pt x="104" y="473"/>
                    <a:pt x="107" y="474"/>
                    <a:pt x="108" y="474"/>
                  </a:cubicBezTo>
                  <a:cubicBezTo>
                    <a:pt x="109" y="473"/>
                    <a:pt x="114" y="473"/>
                    <a:pt x="115" y="475"/>
                  </a:cubicBezTo>
                  <a:cubicBezTo>
                    <a:pt x="115" y="476"/>
                    <a:pt x="116" y="480"/>
                    <a:pt x="116" y="482"/>
                  </a:cubicBezTo>
                  <a:cubicBezTo>
                    <a:pt x="115" y="483"/>
                    <a:pt x="117" y="485"/>
                    <a:pt x="117" y="487"/>
                  </a:cubicBezTo>
                  <a:cubicBezTo>
                    <a:pt x="118" y="489"/>
                    <a:pt x="122" y="488"/>
                    <a:pt x="123" y="488"/>
                  </a:cubicBezTo>
                  <a:cubicBezTo>
                    <a:pt x="125" y="489"/>
                    <a:pt x="127" y="493"/>
                    <a:pt x="127" y="496"/>
                  </a:cubicBezTo>
                  <a:cubicBezTo>
                    <a:pt x="126" y="498"/>
                    <a:pt x="129" y="498"/>
                    <a:pt x="130" y="497"/>
                  </a:cubicBezTo>
                  <a:cubicBezTo>
                    <a:pt x="131" y="497"/>
                    <a:pt x="132" y="498"/>
                    <a:pt x="134" y="499"/>
                  </a:cubicBezTo>
                  <a:cubicBezTo>
                    <a:pt x="135" y="500"/>
                    <a:pt x="137" y="500"/>
                    <a:pt x="138" y="499"/>
                  </a:cubicBezTo>
                  <a:cubicBezTo>
                    <a:pt x="139" y="498"/>
                    <a:pt x="142" y="497"/>
                    <a:pt x="142" y="499"/>
                  </a:cubicBezTo>
                  <a:cubicBezTo>
                    <a:pt x="143" y="500"/>
                    <a:pt x="146" y="503"/>
                    <a:pt x="146" y="504"/>
                  </a:cubicBezTo>
                  <a:cubicBezTo>
                    <a:pt x="146" y="504"/>
                    <a:pt x="150" y="504"/>
                    <a:pt x="153" y="505"/>
                  </a:cubicBezTo>
                  <a:cubicBezTo>
                    <a:pt x="155" y="506"/>
                    <a:pt x="157" y="505"/>
                    <a:pt x="159" y="507"/>
                  </a:cubicBezTo>
                  <a:cubicBezTo>
                    <a:pt x="162" y="508"/>
                    <a:pt x="164" y="508"/>
                    <a:pt x="164" y="510"/>
                  </a:cubicBezTo>
                  <a:cubicBezTo>
                    <a:pt x="164" y="512"/>
                    <a:pt x="162" y="513"/>
                    <a:pt x="162" y="514"/>
                  </a:cubicBezTo>
                  <a:cubicBezTo>
                    <a:pt x="162" y="515"/>
                    <a:pt x="164" y="515"/>
                    <a:pt x="164" y="517"/>
                  </a:cubicBezTo>
                  <a:cubicBezTo>
                    <a:pt x="164" y="518"/>
                    <a:pt x="161" y="518"/>
                    <a:pt x="161" y="519"/>
                  </a:cubicBezTo>
                  <a:cubicBezTo>
                    <a:pt x="160" y="520"/>
                    <a:pt x="162" y="521"/>
                    <a:pt x="163" y="522"/>
                  </a:cubicBezTo>
                  <a:cubicBezTo>
                    <a:pt x="163" y="523"/>
                    <a:pt x="161" y="527"/>
                    <a:pt x="161" y="528"/>
                  </a:cubicBezTo>
                  <a:cubicBezTo>
                    <a:pt x="161" y="529"/>
                    <a:pt x="156" y="528"/>
                    <a:pt x="155" y="528"/>
                  </a:cubicBezTo>
                  <a:cubicBezTo>
                    <a:pt x="153" y="528"/>
                    <a:pt x="150" y="533"/>
                    <a:pt x="148" y="533"/>
                  </a:cubicBezTo>
                  <a:cubicBezTo>
                    <a:pt x="147" y="533"/>
                    <a:pt x="148" y="535"/>
                    <a:pt x="148" y="537"/>
                  </a:cubicBezTo>
                  <a:cubicBezTo>
                    <a:pt x="152" y="536"/>
                    <a:pt x="156" y="536"/>
                    <a:pt x="156" y="537"/>
                  </a:cubicBezTo>
                  <a:cubicBezTo>
                    <a:pt x="157" y="539"/>
                    <a:pt x="148" y="543"/>
                    <a:pt x="146" y="544"/>
                  </a:cubicBezTo>
                  <a:cubicBezTo>
                    <a:pt x="145" y="544"/>
                    <a:pt x="150" y="547"/>
                    <a:pt x="149" y="549"/>
                  </a:cubicBezTo>
                  <a:cubicBezTo>
                    <a:pt x="149" y="550"/>
                    <a:pt x="144" y="551"/>
                    <a:pt x="145" y="554"/>
                  </a:cubicBezTo>
                  <a:cubicBezTo>
                    <a:pt x="145" y="557"/>
                    <a:pt x="143" y="558"/>
                    <a:pt x="140" y="558"/>
                  </a:cubicBezTo>
                  <a:cubicBezTo>
                    <a:pt x="138" y="558"/>
                    <a:pt x="137" y="560"/>
                    <a:pt x="138" y="560"/>
                  </a:cubicBezTo>
                  <a:cubicBezTo>
                    <a:pt x="139" y="561"/>
                    <a:pt x="139" y="565"/>
                    <a:pt x="144" y="566"/>
                  </a:cubicBezTo>
                  <a:cubicBezTo>
                    <a:pt x="150" y="568"/>
                    <a:pt x="155" y="573"/>
                    <a:pt x="159" y="579"/>
                  </a:cubicBezTo>
                  <a:cubicBezTo>
                    <a:pt x="160" y="579"/>
                    <a:pt x="161" y="580"/>
                    <a:pt x="161" y="581"/>
                  </a:cubicBezTo>
                  <a:cubicBezTo>
                    <a:pt x="163" y="580"/>
                    <a:pt x="164" y="579"/>
                    <a:pt x="165" y="579"/>
                  </a:cubicBezTo>
                  <a:cubicBezTo>
                    <a:pt x="167" y="579"/>
                    <a:pt x="172" y="580"/>
                    <a:pt x="174" y="582"/>
                  </a:cubicBezTo>
                  <a:cubicBezTo>
                    <a:pt x="177" y="584"/>
                    <a:pt x="186" y="582"/>
                    <a:pt x="187" y="584"/>
                  </a:cubicBezTo>
                  <a:cubicBezTo>
                    <a:pt x="188" y="585"/>
                    <a:pt x="190" y="587"/>
                    <a:pt x="192" y="587"/>
                  </a:cubicBezTo>
                  <a:cubicBezTo>
                    <a:pt x="193" y="587"/>
                    <a:pt x="195" y="591"/>
                    <a:pt x="197" y="590"/>
                  </a:cubicBezTo>
                  <a:cubicBezTo>
                    <a:pt x="198" y="589"/>
                    <a:pt x="203" y="589"/>
                    <a:pt x="205" y="589"/>
                  </a:cubicBezTo>
                  <a:cubicBezTo>
                    <a:pt x="206" y="589"/>
                    <a:pt x="206" y="590"/>
                    <a:pt x="208" y="590"/>
                  </a:cubicBezTo>
                  <a:cubicBezTo>
                    <a:pt x="209" y="590"/>
                    <a:pt x="209" y="596"/>
                    <a:pt x="210" y="596"/>
                  </a:cubicBezTo>
                  <a:cubicBezTo>
                    <a:pt x="211" y="595"/>
                    <a:pt x="215" y="600"/>
                    <a:pt x="218" y="600"/>
                  </a:cubicBezTo>
                  <a:cubicBezTo>
                    <a:pt x="220" y="600"/>
                    <a:pt x="223" y="605"/>
                    <a:pt x="224" y="605"/>
                  </a:cubicBezTo>
                  <a:cubicBezTo>
                    <a:pt x="225" y="604"/>
                    <a:pt x="227" y="607"/>
                    <a:pt x="227" y="605"/>
                  </a:cubicBezTo>
                  <a:cubicBezTo>
                    <a:pt x="228" y="603"/>
                    <a:pt x="231" y="604"/>
                    <a:pt x="232" y="600"/>
                  </a:cubicBezTo>
                  <a:cubicBezTo>
                    <a:pt x="228" y="594"/>
                    <a:pt x="223" y="587"/>
                    <a:pt x="223" y="584"/>
                  </a:cubicBezTo>
                  <a:cubicBezTo>
                    <a:pt x="223" y="580"/>
                    <a:pt x="225" y="577"/>
                    <a:pt x="220" y="572"/>
                  </a:cubicBezTo>
                  <a:cubicBezTo>
                    <a:pt x="215" y="567"/>
                    <a:pt x="221" y="564"/>
                    <a:pt x="224" y="558"/>
                  </a:cubicBezTo>
                  <a:cubicBezTo>
                    <a:pt x="227" y="554"/>
                    <a:pt x="234" y="552"/>
                    <a:pt x="238" y="548"/>
                  </a:cubicBezTo>
                  <a:cubicBezTo>
                    <a:pt x="238" y="548"/>
                    <a:pt x="237" y="547"/>
                    <a:pt x="236" y="547"/>
                  </a:cubicBezTo>
                  <a:cubicBezTo>
                    <a:pt x="233" y="545"/>
                    <a:pt x="232" y="543"/>
                    <a:pt x="234" y="542"/>
                  </a:cubicBezTo>
                  <a:cubicBezTo>
                    <a:pt x="237" y="542"/>
                    <a:pt x="235" y="540"/>
                    <a:pt x="233" y="537"/>
                  </a:cubicBezTo>
                  <a:cubicBezTo>
                    <a:pt x="230" y="533"/>
                    <a:pt x="229" y="530"/>
                    <a:pt x="228" y="530"/>
                  </a:cubicBezTo>
                  <a:cubicBezTo>
                    <a:pt x="227" y="530"/>
                    <a:pt x="224" y="530"/>
                    <a:pt x="222" y="530"/>
                  </a:cubicBezTo>
                  <a:cubicBezTo>
                    <a:pt x="220" y="531"/>
                    <a:pt x="221" y="528"/>
                    <a:pt x="221" y="526"/>
                  </a:cubicBezTo>
                  <a:cubicBezTo>
                    <a:pt x="221" y="523"/>
                    <a:pt x="217" y="523"/>
                    <a:pt x="216" y="522"/>
                  </a:cubicBezTo>
                  <a:cubicBezTo>
                    <a:pt x="216" y="521"/>
                    <a:pt x="217" y="517"/>
                    <a:pt x="218" y="516"/>
                  </a:cubicBezTo>
                  <a:cubicBezTo>
                    <a:pt x="219" y="516"/>
                    <a:pt x="221" y="514"/>
                    <a:pt x="221" y="513"/>
                  </a:cubicBezTo>
                  <a:cubicBezTo>
                    <a:pt x="221" y="512"/>
                    <a:pt x="217" y="512"/>
                    <a:pt x="218" y="509"/>
                  </a:cubicBezTo>
                  <a:cubicBezTo>
                    <a:pt x="220" y="506"/>
                    <a:pt x="223" y="506"/>
                    <a:pt x="223" y="503"/>
                  </a:cubicBezTo>
                  <a:cubicBezTo>
                    <a:pt x="223" y="500"/>
                    <a:pt x="225" y="498"/>
                    <a:pt x="227" y="500"/>
                  </a:cubicBezTo>
                  <a:cubicBezTo>
                    <a:pt x="230" y="502"/>
                    <a:pt x="231" y="507"/>
                    <a:pt x="234" y="506"/>
                  </a:cubicBezTo>
                  <a:cubicBezTo>
                    <a:pt x="237" y="505"/>
                    <a:pt x="235" y="502"/>
                    <a:pt x="234" y="500"/>
                  </a:cubicBezTo>
                  <a:cubicBezTo>
                    <a:pt x="234" y="498"/>
                    <a:pt x="233" y="496"/>
                    <a:pt x="237" y="495"/>
                  </a:cubicBezTo>
                  <a:cubicBezTo>
                    <a:pt x="240" y="494"/>
                    <a:pt x="238" y="491"/>
                    <a:pt x="241" y="491"/>
                  </a:cubicBezTo>
                  <a:cubicBezTo>
                    <a:pt x="243" y="491"/>
                    <a:pt x="248" y="487"/>
                    <a:pt x="249" y="486"/>
                  </a:cubicBezTo>
                  <a:cubicBezTo>
                    <a:pt x="251" y="485"/>
                    <a:pt x="254" y="483"/>
                    <a:pt x="255" y="484"/>
                  </a:cubicBezTo>
                  <a:cubicBezTo>
                    <a:pt x="257" y="485"/>
                    <a:pt x="259" y="487"/>
                    <a:pt x="260" y="484"/>
                  </a:cubicBezTo>
                  <a:cubicBezTo>
                    <a:pt x="261" y="481"/>
                    <a:pt x="265" y="482"/>
                    <a:pt x="265" y="484"/>
                  </a:cubicBezTo>
                  <a:cubicBezTo>
                    <a:pt x="266" y="486"/>
                    <a:pt x="273" y="486"/>
                    <a:pt x="275" y="487"/>
                  </a:cubicBezTo>
                  <a:cubicBezTo>
                    <a:pt x="277" y="489"/>
                    <a:pt x="281" y="492"/>
                    <a:pt x="281" y="494"/>
                  </a:cubicBezTo>
                  <a:cubicBezTo>
                    <a:pt x="281" y="496"/>
                    <a:pt x="284" y="498"/>
                    <a:pt x="284" y="495"/>
                  </a:cubicBezTo>
                  <a:cubicBezTo>
                    <a:pt x="284" y="492"/>
                    <a:pt x="285" y="493"/>
                    <a:pt x="288" y="495"/>
                  </a:cubicBezTo>
                  <a:cubicBezTo>
                    <a:pt x="291" y="497"/>
                    <a:pt x="295" y="496"/>
                    <a:pt x="296" y="494"/>
                  </a:cubicBezTo>
                  <a:cubicBezTo>
                    <a:pt x="296" y="492"/>
                    <a:pt x="302" y="490"/>
                    <a:pt x="304" y="491"/>
                  </a:cubicBezTo>
                  <a:cubicBezTo>
                    <a:pt x="305" y="493"/>
                    <a:pt x="306" y="494"/>
                    <a:pt x="308" y="492"/>
                  </a:cubicBezTo>
                  <a:cubicBezTo>
                    <a:pt x="310" y="489"/>
                    <a:pt x="315" y="490"/>
                    <a:pt x="316" y="492"/>
                  </a:cubicBezTo>
                  <a:cubicBezTo>
                    <a:pt x="317" y="495"/>
                    <a:pt x="319" y="495"/>
                    <a:pt x="321" y="495"/>
                  </a:cubicBezTo>
                  <a:cubicBezTo>
                    <a:pt x="324" y="495"/>
                    <a:pt x="324" y="499"/>
                    <a:pt x="325" y="498"/>
                  </a:cubicBezTo>
                  <a:cubicBezTo>
                    <a:pt x="327" y="497"/>
                    <a:pt x="326" y="493"/>
                    <a:pt x="328" y="493"/>
                  </a:cubicBezTo>
                  <a:cubicBezTo>
                    <a:pt x="330" y="494"/>
                    <a:pt x="331" y="496"/>
                    <a:pt x="334" y="496"/>
                  </a:cubicBezTo>
                  <a:cubicBezTo>
                    <a:pt x="337" y="496"/>
                    <a:pt x="339" y="496"/>
                    <a:pt x="339" y="493"/>
                  </a:cubicBezTo>
                  <a:cubicBezTo>
                    <a:pt x="339" y="491"/>
                    <a:pt x="339" y="486"/>
                    <a:pt x="337" y="486"/>
                  </a:cubicBezTo>
                  <a:cubicBezTo>
                    <a:pt x="335" y="486"/>
                    <a:pt x="334" y="484"/>
                    <a:pt x="331" y="484"/>
                  </a:cubicBezTo>
                  <a:cubicBezTo>
                    <a:pt x="329" y="484"/>
                    <a:pt x="327" y="480"/>
                    <a:pt x="329" y="480"/>
                  </a:cubicBezTo>
                  <a:cubicBezTo>
                    <a:pt x="331" y="479"/>
                    <a:pt x="335" y="477"/>
                    <a:pt x="334" y="475"/>
                  </a:cubicBezTo>
                  <a:cubicBezTo>
                    <a:pt x="334" y="473"/>
                    <a:pt x="333" y="468"/>
                    <a:pt x="336" y="468"/>
                  </a:cubicBezTo>
                  <a:cubicBezTo>
                    <a:pt x="339" y="468"/>
                    <a:pt x="345" y="468"/>
                    <a:pt x="344" y="466"/>
                  </a:cubicBezTo>
                  <a:cubicBezTo>
                    <a:pt x="344" y="465"/>
                    <a:pt x="338" y="464"/>
                    <a:pt x="337" y="462"/>
                  </a:cubicBezTo>
                  <a:cubicBezTo>
                    <a:pt x="336" y="460"/>
                    <a:pt x="336" y="455"/>
                    <a:pt x="337" y="454"/>
                  </a:cubicBezTo>
                  <a:cubicBezTo>
                    <a:pt x="338" y="454"/>
                    <a:pt x="341" y="455"/>
                    <a:pt x="344" y="454"/>
                  </a:cubicBezTo>
                  <a:cubicBezTo>
                    <a:pt x="346" y="453"/>
                    <a:pt x="350" y="455"/>
                    <a:pt x="353" y="453"/>
                  </a:cubicBezTo>
                  <a:cubicBezTo>
                    <a:pt x="356" y="450"/>
                    <a:pt x="362" y="450"/>
                    <a:pt x="365" y="450"/>
                  </a:cubicBezTo>
                  <a:cubicBezTo>
                    <a:pt x="369" y="450"/>
                    <a:pt x="371" y="447"/>
                    <a:pt x="374" y="447"/>
                  </a:cubicBezTo>
                  <a:cubicBezTo>
                    <a:pt x="376" y="447"/>
                    <a:pt x="383" y="445"/>
                    <a:pt x="385" y="445"/>
                  </a:cubicBezTo>
                  <a:cubicBezTo>
                    <a:pt x="387" y="444"/>
                    <a:pt x="396" y="442"/>
                    <a:pt x="397" y="440"/>
                  </a:cubicBezTo>
                  <a:cubicBezTo>
                    <a:pt x="397" y="438"/>
                    <a:pt x="405" y="436"/>
                    <a:pt x="407" y="437"/>
                  </a:cubicBezTo>
                  <a:cubicBezTo>
                    <a:pt x="409" y="438"/>
                    <a:pt x="411" y="439"/>
                    <a:pt x="413" y="438"/>
                  </a:cubicBezTo>
                  <a:cubicBezTo>
                    <a:pt x="415" y="438"/>
                    <a:pt x="418" y="440"/>
                    <a:pt x="418" y="442"/>
                  </a:cubicBezTo>
                  <a:cubicBezTo>
                    <a:pt x="418" y="444"/>
                    <a:pt x="420" y="447"/>
                    <a:pt x="420" y="449"/>
                  </a:cubicBezTo>
                  <a:cubicBezTo>
                    <a:pt x="419" y="451"/>
                    <a:pt x="418" y="451"/>
                    <a:pt x="419" y="453"/>
                  </a:cubicBezTo>
                  <a:cubicBezTo>
                    <a:pt x="420" y="454"/>
                    <a:pt x="425" y="453"/>
                    <a:pt x="426" y="451"/>
                  </a:cubicBezTo>
                  <a:cubicBezTo>
                    <a:pt x="427" y="449"/>
                    <a:pt x="429" y="452"/>
                    <a:pt x="429" y="453"/>
                  </a:cubicBezTo>
                  <a:cubicBezTo>
                    <a:pt x="429" y="455"/>
                    <a:pt x="431" y="456"/>
                    <a:pt x="431" y="454"/>
                  </a:cubicBezTo>
                  <a:cubicBezTo>
                    <a:pt x="431" y="452"/>
                    <a:pt x="434" y="453"/>
                    <a:pt x="435" y="455"/>
                  </a:cubicBezTo>
                  <a:cubicBezTo>
                    <a:pt x="436" y="456"/>
                    <a:pt x="439" y="453"/>
                    <a:pt x="439" y="455"/>
                  </a:cubicBezTo>
                  <a:cubicBezTo>
                    <a:pt x="439" y="457"/>
                    <a:pt x="434" y="459"/>
                    <a:pt x="436" y="461"/>
                  </a:cubicBezTo>
                  <a:cubicBezTo>
                    <a:pt x="439" y="463"/>
                    <a:pt x="440" y="459"/>
                    <a:pt x="443" y="460"/>
                  </a:cubicBezTo>
                  <a:cubicBezTo>
                    <a:pt x="445" y="461"/>
                    <a:pt x="449" y="456"/>
                    <a:pt x="451" y="455"/>
                  </a:cubicBezTo>
                  <a:cubicBezTo>
                    <a:pt x="454" y="455"/>
                    <a:pt x="456" y="452"/>
                    <a:pt x="459" y="451"/>
                  </a:cubicBezTo>
                  <a:cubicBezTo>
                    <a:pt x="461" y="449"/>
                    <a:pt x="465" y="450"/>
                    <a:pt x="464" y="451"/>
                  </a:cubicBezTo>
                  <a:cubicBezTo>
                    <a:pt x="463" y="453"/>
                    <a:pt x="461" y="456"/>
                    <a:pt x="466" y="458"/>
                  </a:cubicBezTo>
                  <a:cubicBezTo>
                    <a:pt x="472" y="461"/>
                    <a:pt x="478" y="473"/>
                    <a:pt x="481" y="478"/>
                  </a:cubicBezTo>
                  <a:cubicBezTo>
                    <a:pt x="484" y="484"/>
                    <a:pt x="488" y="495"/>
                    <a:pt x="489" y="495"/>
                  </a:cubicBezTo>
                  <a:cubicBezTo>
                    <a:pt x="491" y="495"/>
                    <a:pt x="492" y="490"/>
                    <a:pt x="494" y="489"/>
                  </a:cubicBezTo>
                  <a:cubicBezTo>
                    <a:pt x="496" y="489"/>
                    <a:pt x="498" y="494"/>
                    <a:pt x="500" y="494"/>
                  </a:cubicBezTo>
                  <a:cubicBezTo>
                    <a:pt x="503" y="495"/>
                    <a:pt x="506" y="497"/>
                    <a:pt x="508" y="496"/>
                  </a:cubicBezTo>
                  <a:cubicBezTo>
                    <a:pt x="510" y="495"/>
                    <a:pt x="515" y="492"/>
                    <a:pt x="516" y="493"/>
                  </a:cubicBezTo>
                  <a:cubicBezTo>
                    <a:pt x="518" y="494"/>
                    <a:pt x="520" y="494"/>
                    <a:pt x="521" y="498"/>
                  </a:cubicBezTo>
                  <a:cubicBezTo>
                    <a:pt x="523" y="502"/>
                    <a:pt x="525" y="503"/>
                    <a:pt x="526" y="503"/>
                  </a:cubicBezTo>
                  <a:cubicBezTo>
                    <a:pt x="528" y="503"/>
                    <a:pt x="528" y="505"/>
                    <a:pt x="528" y="506"/>
                  </a:cubicBezTo>
                  <a:cubicBezTo>
                    <a:pt x="528" y="508"/>
                    <a:pt x="531" y="510"/>
                    <a:pt x="532" y="510"/>
                  </a:cubicBezTo>
                  <a:cubicBezTo>
                    <a:pt x="534" y="510"/>
                    <a:pt x="537" y="510"/>
                    <a:pt x="539" y="509"/>
                  </a:cubicBezTo>
                  <a:cubicBezTo>
                    <a:pt x="540" y="508"/>
                    <a:pt x="541" y="507"/>
                    <a:pt x="541" y="509"/>
                  </a:cubicBezTo>
                  <a:cubicBezTo>
                    <a:pt x="542" y="511"/>
                    <a:pt x="544" y="514"/>
                    <a:pt x="545" y="514"/>
                  </a:cubicBezTo>
                  <a:cubicBezTo>
                    <a:pt x="547" y="514"/>
                    <a:pt x="549" y="515"/>
                    <a:pt x="550" y="514"/>
                  </a:cubicBezTo>
                  <a:cubicBezTo>
                    <a:pt x="550" y="513"/>
                    <a:pt x="554" y="512"/>
                    <a:pt x="555" y="511"/>
                  </a:cubicBezTo>
                  <a:cubicBezTo>
                    <a:pt x="557" y="511"/>
                    <a:pt x="562" y="510"/>
                    <a:pt x="563" y="508"/>
                  </a:cubicBezTo>
                  <a:cubicBezTo>
                    <a:pt x="564" y="505"/>
                    <a:pt x="568" y="505"/>
                    <a:pt x="569" y="503"/>
                  </a:cubicBezTo>
                  <a:cubicBezTo>
                    <a:pt x="570" y="502"/>
                    <a:pt x="573" y="501"/>
                    <a:pt x="574" y="499"/>
                  </a:cubicBezTo>
                  <a:cubicBezTo>
                    <a:pt x="575" y="498"/>
                    <a:pt x="579" y="498"/>
                    <a:pt x="579" y="497"/>
                  </a:cubicBezTo>
                  <a:cubicBezTo>
                    <a:pt x="580" y="495"/>
                    <a:pt x="583" y="495"/>
                    <a:pt x="585" y="496"/>
                  </a:cubicBezTo>
                  <a:cubicBezTo>
                    <a:pt x="587" y="496"/>
                    <a:pt x="595" y="498"/>
                    <a:pt x="596" y="498"/>
                  </a:cubicBezTo>
                  <a:cubicBezTo>
                    <a:pt x="598" y="497"/>
                    <a:pt x="598" y="503"/>
                    <a:pt x="599" y="503"/>
                  </a:cubicBezTo>
                  <a:cubicBezTo>
                    <a:pt x="600" y="503"/>
                    <a:pt x="604" y="507"/>
                    <a:pt x="606" y="506"/>
                  </a:cubicBezTo>
                  <a:cubicBezTo>
                    <a:pt x="607" y="505"/>
                    <a:pt x="610" y="504"/>
                    <a:pt x="612" y="505"/>
                  </a:cubicBezTo>
                  <a:cubicBezTo>
                    <a:pt x="614" y="507"/>
                    <a:pt x="617" y="509"/>
                    <a:pt x="618" y="507"/>
                  </a:cubicBezTo>
                  <a:cubicBezTo>
                    <a:pt x="619" y="505"/>
                    <a:pt x="624" y="505"/>
                    <a:pt x="624" y="503"/>
                  </a:cubicBezTo>
                  <a:cubicBezTo>
                    <a:pt x="625" y="502"/>
                    <a:pt x="626" y="499"/>
                    <a:pt x="625" y="498"/>
                  </a:cubicBezTo>
                  <a:cubicBezTo>
                    <a:pt x="623" y="497"/>
                    <a:pt x="622" y="493"/>
                    <a:pt x="622" y="490"/>
                  </a:cubicBezTo>
                  <a:cubicBezTo>
                    <a:pt x="621" y="488"/>
                    <a:pt x="625" y="488"/>
                    <a:pt x="625" y="486"/>
                  </a:cubicBezTo>
                  <a:cubicBezTo>
                    <a:pt x="626" y="484"/>
                    <a:pt x="628" y="483"/>
                    <a:pt x="629" y="482"/>
                  </a:cubicBezTo>
                  <a:cubicBezTo>
                    <a:pt x="630" y="481"/>
                    <a:pt x="631" y="479"/>
                    <a:pt x="632" y="479"/>
                  </a:cubicBezTo>
                  <a:cubicBezTo>
                    <a:pt x="634" y="480"/>
                    <a:pt x="637" y="481"/>
                    <a:pt x="638" y="482"/>
                  </a:cubicBezTo>
                  <a:cubicBezTo>
                    <a:pt x="639" y="483"/>
                    <a:pt x="642" y="483"/>
                    <a:pt x="643" y="483"/>
                  </a:cubicBezTo>
                  <a:cubicBezTo>
                    <a:pt x="645" y="483"/>
                    <a:pt x="647" y="485"/>
                    <a:pt x="649" y="486"/>
                  </a:cubicBezTo>
                  <a:cubicBezTo>
                    <a:pt x="651" y="487"/>
                    <a:pt x="656" y="487"/>
                    <a:pt x="657" y="489"/>
                  </a:cubicBezTo>
                  <a:cubicBezTo>
                    <a:pt x="658" y="491"/>
                    <a:pt x="657" y="495"/>
                    <a:pt x="658" y="497"/>
                  </a:cubicBezTo>
                  <a:cubicBezTo>
                    <a:pt x="659" y="499"/>
                    <a:pt x="662" y="502"/>
                    <a:pt x="663" y="501"/>
                  </a:cubicBezTo>
                  <a:cubicBezTo>
                    <a:pt x="664" y="500"/>
                    <a:pt x="668" y="504"/>
                    <a:pt x="670" y="504"/>
                  </a:cubicBezTo>
                  <a:cubicBezTo>
                    <a:pt x="672" y="503"/>
                    <a:pt x="674" y="500"/>
                    <a:pt x="676" y="500"/>
                  </a:cubicBezTo>
                  <a:cubicBezTo>
                    <a:pt x="677" y="500"/>
                    <a:pt x="682" y="499"/>
                    <a:pt x="683" y="499"/>
                  </a:cubicBezTo>
                  <a:cubicBezTo>
                    <a:pt x="685" y="500"/>
                    <a:pt x="690" y="502"/>
                    <a:pt x="691" y="501"/>
                  </a:cubicBezTo>
                  <a:cubicBezTo>
                    <a:pt x="691" y="501"/>
                    <a:pt x="696" y="502"/>
                    <a:pt x="697" y="503"/>
                  </a:cubicBezTo>
                  <a:cubicBezTo>
                    <a:pt x="697" y="505"/>
                    <a:pt x="703" y="505"/>
                    <a:pt x="703" y="507"/>
                  </a:cubicBezTo>
                  <a:cubicBezTo>
                    <a:pt x="703" y="509"/>
                    <a:pt x="707" y="510"/>
                    <a:pt x="708" y="512"/>
                  </a:cubicBezTo>
                  <a:cubicBezTo>
                    <a:pt x="709" y="514"/>
                    <a:pt x="716" y="513"/>
                    <a:pt x="718" y="514"/>
                  </a:cubicBezTo>
                  <a:cubicBezTo>
                    <a:pt x="719" y="516"/>
                    <a:pt x="728" y="515"/>
                    <a:pt x="729" y="514"/>
                  </a:cubicBezTo>
                  <a:cubicBezTo>
                    <a:pt x="729" y="513"/>
                    <a:pt x="737" y="513"/>
                    <a:pt x="739" y="511"/>
                  </a:cubicBezTo>
                  <a:cubicBezTo>
                    <a:pt x="741" y="510"/>
                    <a:pt x="745" y="510"/>
                    <a:pt x="745" y="508"/>
                  </a:cubicBezTo>
                  <a:cubicBezTo>
                    <a:pt x="746" y="507"/>
                    <a:pt x="750" y="505"/>
                    <a:pt x="752" y="503"/>
                  </a:cubicBezTo>
                  <a:cubicBezTo>
                    <a:pt x="754" y="502"/>
                    <a:pt x="761" y="502"/>
                    <a:pt x="762" y="504"/>
                  </a:cubicBezTo>
                  <a:cubicBezTo>
                    <a:pt x="762" y="506"/>
                    <a:pt x="767" y="507"/>
                    <a:pt x="769" y="506"/>
                  </a:cubicBezTo>
                  <a:cubicBezTo>
                    <a:pt x="771" y="505"/>
                    <a:pt x="776" y="506"/>
                    <a:pt x="776" y="508"/>
                  </a:cubicBezTo>
                  <a:cubicBezTo>
                    <a:pt x="777" y="510"/>
                    <a:pt x="783" y="511"/>
                    <a:pt x="784" y="510"/>
                  </a:cubicBezTo>
                  <a:cubicBezTo>
                    <a:pt x="786" y="510"/>
                    <a:pt x="790" y="506"/>
                    <a:pt x="792" y="506"/>
                  </a:cubicBezTo>
                  <a:cubicBezTo>
                    <a:pt x="793" y="505"/>
                    <a:pt x="796" y="503"/>
                    <a:pt x="795" y="502"/>
                  </a:cubicBezTo>
                  <a:cubicBezTo>
                    <a:pt x="795" y="500"/>
                    <a:pt x="799" y="494"/>
                    <a:pt x="799" y="492"/>
                  </a:cubicBezTo>
                  <a:cubicBezTo>
                    <a:pt x="800" y="490"/>
                    <a:pt x="803" y="484"/>
                    <a:pt x="804" y="483"/>
                  </a:cubicBezTo>
                  <a:cubicBezTo>
                    <a:pt x="805" y="483"/>
                    <a:pt x="808" y="480"/>
                    <a:pt x="808" y="479"/>
                  </a:cubicBezTo>
                  <a:cubicBezTo>
                    <a:pt x="808" y="477"/>
                    <a:pt x="807" y="472"/>
                    <a:pt x="805" y="472"/>
                  </a:cubicBezTo>
                  <a:cubicBezTo>
                    <a:pt x="804" y="472"/>
                    <a:pt x="801" y="472"/>
                    <a:pt x="805" y="467"/>
                  </a:cubicBezTo>
                  <a:cubicBezTo>
                    <a:pt x="808" y="462"/>
                    <a:pt x="814" y="463"/>
                    <a:pt x="815" y="463"/>
                  </a:cubicBezTo>
                  <a:cubicBezTo>
                    <a:pt x="816" y="463"/>
                    <a:pt x="823" y="461"/>
                    <a:pt x="827" y="462"/>
                  </a:cubicBezTo>
                  <a:cubicBezTo>
                    <a:pt x="830" y="463"/>
                    <a:pt x="832" y="462"/>
                    <a:pt x="836" y="464"/>
                  </a:cubicBezTo>
                  <a:cubicBezTo>
                    <a:pt x="839" y="466"/>
                    <a:pt x="844" y="465"/>
                    <a:pt x="846" y="467"/>
                  </a:cubicBezTo>
                  <a:cubicBezTo>
                    <a:pt x="847" y="469"/>
                    <a:pt x="851" y="471"/>
                    <a:pt x="851" y="474"/>
                  </a:cubicBezTo>
                  <a:cubicBezTo>
                    <a:pt x="850" y="477"/>
                    <a:pt x="853" y="475"/>
                    <a:pt x="855" y="482"/>
                  </a:cubicBezTo>
                  <a:cubicBezTo>
                    <a:pt x="856" y="490"/>
                    <a:pt x="859" y="490"/>
                    <a:pt x="859" y="493"/>
                  </a:cubicBezTo>
                  <a:cubicBezTo>
                    <a:pt x="860" y="497"/>
                    <a:pt x="864" y="503"/>
                    <a:pt x="863" y="505"/>
                  </a:cubicBezTo>
                  <a:cubicBezTo>
                    <a:pt x="863" y="507"/>
                    <a:pt x="862" y="510"/>
                    <a:pt x="866" y="510"/>
                  </a:cubicBezTo>
                  <a:cubicBezTo>
                    <a:pt x="871" y="510"/>
                    <a:pt x="873" y="514"/>
                    <a:pt x="874" y="513"/>
                  </a:cubicBezTo>
                  <a:cubicBezTo>
                    <a:pt x="875" y="513"/>
                    <a:pt x="880" y="514"/>
                    <a:pt x="882" y="517"/>
                  </a:cubicBezTo>
                  <a:cubicBezTo>
                    <a:pt x="885" y="520"/>
                    <a:pt x="888" y="519"/>
                    <a:pt x="888" y="522"/>
                  </a:cubicBezTo>
                  <a:cubicBezTo>
                    <a:pt x="888" y="525"/>
                    <a:pt x="890" y="527"/>
                    <a:pt x="890" y="530"/>
                  </a:cubicBezTo>
                  <a:cubicBezTo>
                    <a:pt x="890" y="532"/>
                    <a:pt x="894" y="534"/>
                    <a:pt x="898" y="533"/>
                  </a:cubicBezTo>
                  <a:cubicBezTo>
                    <a:pt x="901" y="533"/>
                    <a:pt x="903" y="534"/>
                    <a:pt x="905" y="531"/>
                  </a:cubicBezTo>
                  <a:cubicBezTo>
                    <a:pt x="906" y="528"/>
                    <a:pt x="911" y="529"/>
                    <a:pt x="913" y="528"/>
                  </a:cubicBezTo>
                  <a:cubicBezTo>
                    <a:pt x="914" y="527"/>
                    <a:pt x="919" y="525"/>
                    <a:pt x="919" y="530"/>
                  </a:cubicBezTo>
                  <a:cubicBezTo>
                    <a:pt x="919" y="535"/>
                    <a:pt x="922" y="536"/>
                    <a:pt x="919" y="537"/>
                  </a:cubicBezTo>
                  <a:cubicBezTo>
                    <a:pt x="917" y="539"/>
                    <a:pt x="916" y="546"/>
                    <a:pt x="915" y="549"/>
                  </a:cubicBezTo>
                  <a:cubicBezTo>
                    <a:pt x="914" y="552"/>
                    <a:pt x="911" y="553"/>
                    <a:pt x="910" y="556"/>
                  </a:cubicBezTo>
                  <a:cubicBezTo>
                    <a:pt x="910" y="560"/>
                    <a:pt x="906" y="560"/>
                    <a:pt x="906" y="562"/>
                  </a:cubicBezTo>
                  <a:cubicBezTo>
                    <a:pt x="906" y="565"/>
                    <a:pt x="902" y="564"/>
                    <a:pt x="899" y="562"/>
                  </a:cubicBezTo>
                  <a:cubicBezTo>
                    <a:pt x="897" y="560"/>
                    <a:pt x="895" y="566"/>
                    <a:pt x="893" y="566"/>
                  </a:cubicBezTo>
                  <a:cubicBezTo>
                    <a:pt x="891" y="566"/>
                    <a:pt x="891" y="571"/>
                    <a:pt x="891" y="573"/>
                  </a:cubicBezTo>
                  <a:cubicBezTo>
                    <a:pt x="892" y="574"/>
                    <a:pt x="891" y="577"/>
                    <a:pt x="892" y="580"/>
                  </a:cubicBezTo>
                  <a:cubicBezTo>
                    <a:pt x="893" y="582"/>
                    <a:pt x="892" y="585"/>
                    <a:pt x="892" y="589"/>
                  </a:cubicBezTo>
                  <a:cubicBezTo>
                    <a:pt x="895" y="587"/>
                    <a:pt x="898" y="585"/>
                    <a:pt x="899" y="585"/>
                  </a:cubicBezTo>
                  <a:cubicBezTo>
                    <a:pt x="902" y="585"/>
                    <a:pt x="905" y="591"/>
                    <a:pt x="908" y="591"/>
                  </a:cubicBezTo>
                  <a:cubicBezTo>
                    <a:pt x="912" y="591"/>
                    <a:pt x="927" y="579"/>
                    <a:pt x="927" y="577"/>
                  </a:cubicBezTo>
                  <a:cubicBezTo>
                    <a:pt x="927" y="576"/>
                    <a:pt x="936" y="566"/>
                    <a:pt x="940" y="561"/>
                  </a:cubicBezTo>
                  <a:cubicBezTo>
                    <a:pt x="944" y="556"/>
                    <a:pt x="950" y="548"/>
                    <a:pt x="952" y="543"/>
                  </a:cubicBezTo>
                  <a:cubicBezTo>
                    <a:pt x="953" y="539"/>
                    <a:pt x="959" y="532"/>
                    <a:pt x="960" y="529"/>
                  </a:cubicBezTo>
                  <a:cubicBezTo>
                    <a:pt x="962" y="527"/>
                    <a:pt x="963" y="526"/>
                    <a:pt x="965" y="520"/>
                  </a:cubicBezTo>
                  <a:cubicBezTo>
                    <a:pt x="968" y="513"/>
                    <a:pt x="968" y="497"/>
                    <a:pt x="969" y="496"/>
                  </a:cubicBezTo>
                  <a:cubicBezTo>
                    <a:pt x="970" y="494"/>
                    <a:pt x="969" y="492"/>
                    <a:pt x="970" y="490"/>
                  </a:cubicBezTo>
                  <a:cubicBezTo>
                    <a:pt x="972" y="488"/>
                    <a:pt x="971" y="486"/>
                    <a:pt x="973" y="483"/>
                  </a:cubicBezTo>
                  <a:cubicBezTo>
                    <a:pt x="976" y="481"/>
                    <a:pt x="975" y="479"/>
                    <a:pt x="975" y="477"/>
                  </a:cubicBezTo>
                  <a:cubicBezTo>
                    <a:pt x="974" y="475"/>
                    <a:pt x="975" y="471"/>
                    <a:pt x="974" y="470"/>
                  </a:cubicBezTo>
                  <a:cubicBezTo>
                    <a:pt x="974" y="469"/>
                    <a:pt x="974" y="468"/>
                    <a:pt x="975" y="467"/>
                  </a:cubicBezTo>
                  <a:cubicBezTo>
                    <a:pt x="977" y="466"/>
                    <a:pt x="974" y="464"/>
                    <a:pt x="972" y="463"/>
                  </a:cubicBezTo>
                  <a:cubicBezTo>
                    <a:pt x="970" y="462"/>
                    <a:pt x="968" y="461"/>
                    <a:pt x="967" y="458"/>
                  </a:cubicBezTo>
                  <a:cubicBezTo>
                    <a:pt x="967" y="456"/>
                    <a:pt x="964" y="452"/>
                    <a:pt x="961" y="453"/>
                  </a:cubicBezTo>
                  <a:cubicBezTo>
                    <a:pt x="958" y="453"/>
                    <a:pt x="954" y="451"/>
                    <a:pt x="954" y="453"/>
                  </a:cubicBezTo>
                  <a:cubicBezTo>
                    <a:pt x="955" y="455"/>
                    <a:pt x="954" y="456"/>
                    <a:pt x="953" y="456"/>
                  </a:cubicBezTo>
                  <a:cubicBezTo>
                    <a:pt x="951" y="456"/>
                    <a:pt x="951" y="457"/>
                    <a:pt x="949" y="460"/>
                  </a:cubicBezTo>
                  <a:cubicBezTo>
                    <a:pt x="948" y="462"/>
                    <a:pt x="942" y="463"/>
                    <a:pt x="945" y="460"/>
                  </a:cubicBezTo>
                  <a:cubicBezTo>
                    <a:pt x="947" y="457"/>
                    <a:pt x="944" y="457"/>
                    <a:pt x="944" y="455"/>
                  </a:cubicBezTo>
                  <a:cubicBezTo>
                    <a:pt x="945" y="452"/>
                    <a:pt x="947" y="449"/>
                    <a:pt x="944" y="451"/>
                  </a:cubicBezTo>
                  <a:cubicBezTo>
                    <a:pt x="941" y="453"/>
                    <a:pt x="941" y="457"/>
                    <a:pt x="939" y="457"/>
                  </a:cubicBezTo>
                  <a:cubicBezTo>
                    <a:pt x="937" y="458"/>
                    <a:pt x="937" y="450"/>
                    <a:pt x="938" y="448"/>
                  </a:cubicBezTo>
                  <a:cubicBezTo>
                    <a:pt x="939" y="446"/>
                    <a:pt x="934" y="448"/>
                    <a:pt x="929" y="448"/>
                  </a:cubicBezTo>
                  <a:cubicBezTo>
                    <a:pt x="924" y="447"/>
                    <a:pt x="925" y="443"/>
                    <a:pt x="929" y="441"/>
                  </a:cubicBezTo>
                  <a:cubicBezTo>
                    <a:pt x="933" y="438"/>
                    <a:pt x="933" y="436"/>
                    <a:pt x="935" y="435"/>
                  </a:cubicBezTo>
                  <a:cubicBezTo>
                    <a:pt x="937" y="434"/>
                    <a:pt x="942" y="430"/>
                    <a:pt x="945" y="428"/>
                  </a:cubicBezTo>
                  <a:cubicBezTo>
                    <a:pt x="948" y="426"/>
                    <a:pt x="949" y="424"/>
                    <a:pt x="949" y="421"/>
                  </a:cubicBezTo>
                  <a:cubicBezTo>
                    <a:pt x="950" y="419"/>
                    <a:pt x="956" y="416"/>
                    <a:pt x="961" y="411"/>
                  </a:cubicBezTo>
                  <a:cubicBezTo>
                    <a:pt x="966" y="407"/>
                    <a:pt x="968" y="404"/>
                    <a:pt x="970" y="401"/>
                  </a:cubicBezTo>
                  <a:cubicBezTo>
                    <a:pt x="971" y="398"/>
                    <a:pt x="978" y="395"/>
                    <a:pt x="979" y="392"/>
                  </a:cubicBezTo>
                  <a:cubicBezTo>
                    <a:pt x="979" y="390"/>
                    <a:pt x="988" y="385"/>
                    <a:pt x="994" y="383"/>
                  </a:cubicBezTo>
                  <a:cubicBezTo>
                    <a:pt x="1000" y="382"/>
                    <a:pt x="1009" y="384"/>
                    <a:pt x="1011" y="386"/>
                  </a:cubicBezTo>
                  <a:cubicBezTo>
                    <a:pt x="1013" y="388"/>
                    <a:pt x="1014" y="387"/>
                    <a:pt x="1015" y="386"/>
                  </a:cubicBezTo>
                  <a:cubicBezTo>
                    <a:pt x="1016" y="384"/>
                    <a:pt x="1019" y="385"/>
                    <a:pt x="1023" y="386"/>
                  </a:cubicBezTo>
                  <a:cubicBezTo>
                    <a:pt x="1027" y="386"/>
                    <a:pt x="1028" y="383"/>
                    <a:pt x="1031" y="384"/>
                  </a:cubicBezTo>
                  <a:cubicBezTo>
                    <a:pt x="1033" y="385"/>
                    <a:pt x="1036" y="386"/>
                    <a:pt x="1037" y="382"/>
                  </a:cubicBezTo>
                  <a:cubicBezTo>
                    <a:pt x="1039" y="378"/>
                    <a:pt x="1047" y="379"/>
                    <a:pt x="1049" y="381"/>
                  </a:cubicBezTo>
                  <a:cubicBezTo>
                    <a:pt x="1050" y="382"/>
                    <a:pt x="1052" y="384"/>
                    <a:pt x="1055" y="382"/>
                  </a:cubicBezTo>
                  <a:cubicBezTo>
                    <a:pt x="1057" y="380"/>
                    <a:pt x="1057" y="385"/>
                    <a:pt x="1060" y="385"/>
                  </a:cubicBezTo>
                  <a:cubicBezTo>
                    <a:pt x="1063" y="386"/>
                    <a:pt x="1061" y="388"/>
                    <a:pt x="1059" y="388"/>
                  </a:cubicBezTo>
                  <a:cubicBezTo>
                    <a:pt x="1056" y="388"/>
                    <a:pt x="1053" y="389"/>
                    <a:pt x="1056" y="391"/>
                  </a:cubicBezTo>
                  <a:cubicBezTo>
                    <a:pt x="1059" y="393"/>
                    <a:pt x="1062" y="390"/>
                    <a:pt x="1064" y="390"/>
                  </a:cubicBezTo>
                  <a:cubicBezTo>
                    <a:pt x="1066" y="390"/>
                    <a:pt x="1070" y="390"/>
                    <a:pt x="1073" y="388"/>
                  </a:cubicBezTo>
                  <a:cubicBezTo>
                    <a:pt x="1076" y="386"/>
                    <a:pt x="1076" y="390"/>
                    <a:pt x="1078" y="388"/>
                  </a:cubicBezTo>
                  <a:cubicBezTo>
                    <a:pt x="1080" y="386"/>
                    <a:pt x="1085" y="386"/>
                    <a:pt x="1087" y="386"/>
                  </a:cubicBezTo>
                  <a:cubicBezTo>
                    <a:pt x="1089" y="386"/>
                    <a:pt x="1087" y="383"/>
                    <a:pt x="1083" y="383"/>
                  </a:cubicBezTo>
                  <a:cubicBezTo>
                    <a:pt x="1080" y="383"/>
                    <a:pt x="1080" y="381"/>
                    <a:pt x="1083" y="375"/>
                  </a:cubicBezTo>
                  <a:cubicBezTo>
                    <a:pt x="1086" y="369"/>
                    <a:pt x="1091" y="366"/>
                    <a:pt x="1095" y="363"/>
                  </a:cubicBezTo>
                  <a:cubicBezTo>
                    <a:pt x="1098" y="360"/>
                    <a:pt x="1101" y="361"/>
                    <a:pt x="1101" y="359"/>
                  </a:cubicBezTo>
                  <a:cubicBezTo>
                    <a:pt x="1101" y="357"/>
                    <a:pt x="1102" y="351"/>
                    <a:pt x="1105" y="351"/>
                  </a:cubicBezTo>
                  <a:cubicBezTo>
                    <a:pt x="1107" y="350"/>
                    <a:pt x="1114" y="352"/>
                    <a:pt x="1118" y="349"/>
                  </a:cubicBezTo>
                  <a:cubicBezTo>
                    <a:pt x="1122" y="347"/>
                    <a:pt x="1122" y="351"/>
                    <a:pt x="1123" y="352"/>
                  </a:cubicBezTo>
                  <a:cubicBezTo>
                    <a:pt x="1125" y="353"/>
                    <a:pt x="1127" y="348"/>
                    <a:pt x="1129" y="349"/>
                  </a:cubicBezTo>
                  <a:cubicBezTo>
                    <a:pt x="1131" y="351"/>
                    <a:pt x="1126" y="354"/>
                    <a:pt x="1125" y="358"/>
                  </a:cubicBezTo>
                  <a:cubicBezTo>
                    <a:pt x="1124" y="362"/>
                    <a:pt x="1128" y="360"/>
                    <a:pt x="1130" y="361"/>
                  </a:cubicBezTo>
                  <a:cubicBezTo>
                    <a:pt x="1132" y="363"/>
                    <a:pt x="1127" y="364"/>
                    <a:pt x="1128" y="365"/>
                  </a:cubicBezTo>
                  <a:cubicBezTo>
                    <a:pt x="1128" y="366"/>
                    <a:pt x="1132" y="366"/>
                    <a:pt x="1137" y="360"/>
                  </a:cubicBezTo>
                  <a:cubicBezTo>
                    <a:pt x="1143" y="354"/>
                    <a:pt x="1147" y="353"/>
                    <a:pt x="1151" y="353"/>
                  </a:cubicBezTo>
                  <a:cubicBezTo>
                    <a:pt x="1154" y="353"/>
                    <a:pt x="1152" y="350"/>
                    <a:pt x="1152" y="344"/>
                  </a:cubicBezTo>
                  <a:cubicBezTo>
                    <a:pt x="1153" y="338"/>
                    <a:pt x="1163" y="337"/>
                    <a:pt x="1166" y="338"/>
                  </a:cubicBezTo>
                  <a:cubicBezTo>
                    <a:pt x="1170" y="340"/>
                    <a:pt x="1169" y="342"/>
                    <a:pt x="1166" y="341"/>
                  </a:cubicBezTo>
                  <a:cubicBezTo>
                    <a:pt x="1163" y="340"/>
                    <a:pt x="1160" y="343"/>
                    <a:pt x="1160" y="348"/>
                  </a:cubicBezTo>
                  <a:cubicBezTo>
                    <a:pt x="1160" y="352"/>
                    <a:pt x="1157" y="354"/>
                    <a:pt x="1159" y="356"/>
                  </a:cubicBezTo>
                  <a:cubicBezTo>
                    <a:pt x="1160" y="357"/>
                    <a:pt x="1156" y="358"/>
                    <a:pt x="1156" y="360"/>
                  </a:cubicBezTo>
                  <a:cubicBezTo>
                    <a:pt x="1156" y="362"/>
                    <a:pt x="1156" y="363"/>
                    <a:pt x="1154" y="364"/>
                  </a:cubicBezTo>
                  <a:cubicBezTo>
                    <a:pt x="1152" y="365"/>
                    <a:pt x="1144" y="366"/>
                    <a:pt x="1143" y="369"/>
                  </a:cubicBezTo>
                  <a:cubicBezTo>
                    <a:pt x="1143" y="373"/>
                    <a:pt x="1139" y="373"/>
                    <a:pt x="1137" y="378"/>
                  </a:cubicBezTo>
                  <a:cubicBezTo>
                    <a:pt x="1135" y="382"/>
                    <a:pt x="1127" y="385"/>
                    <a:pt x="1122" y="393"/>
                  </a:cubicBezTo>
                  <a:cubicBezTo>
                    <a:pt x="1117" y="402"/>
                    <a:pt x="1109" y="402"/>
                    <a:pt x="1109" y="404"/>
                  </a:cubicBezTo>
                  <a:cubicBezTo>
                    <a:pt x="1109" y="405"/>
                    <a:pt x="1103" y="405"/>
                    <a:pt x="1101" y="406"/>
                  </a:cubicBezTo>
                  <a:cubicBezTo>
                    <a:pt x="1099" y="406"/>
                    <a:pt x="1103" y="411"/>
                    <a:pt x="1099" y="417"/>
                  </a:cubicBezTo>
                  <a:cubicBezTo>
                    <a:pt x="1094" y="422"/>
                    <a:pt x="1091" y="430"/>
                    <a:pt x="1091" y="438"/>
                  </a:cubicBezTo>
                  <a:cubicBezTo>
                    <a:pt x="1091" y="446"/>
                    <a:pt x="1094" y="468"/>
                    <a:pt x="1096" y="472"/>
                  </a:cubicBezTo>
                  <a:cubicBezTo>
                    <a:pt x="1098" y="476"/>
                    <a:pt x="1096" y="486"/>
                    <a:pt x="1098" y="488"/>
                  </a:cubicBezTo>
                  <a:cubicBezTo>
                    <a:pt x="1100" y="490"/>
                    <a:pt x="1099" y="493"/>
                    <a:pt x="1100" y="495"/>
                  </a:cubicBezTo>
                  <a:cubicBezTo>
                    <a:pt x="1101" y="496"/>
                    <a:pt x="1106" y="489"/>
                    <a:pt x="1109" y="486"/>
                  </a:cubicBezTo>
                  <a:cubicBezTo>
                    <a:pt x="1112" y="483"/>
                    <a:pt x="1111" y="483"/>
                    <a:pt x="1113" y="481"/>
                  </a:cubicBezTo>
                  <a:cubicBezTo>
                    <a:pt x="1115" y="480"/>
                    <a:pt x="1114" y="473"/>
                    <a:pt x="1114" y="472"/>
                  </a:cubicBezTo>
                  <a:cubicBezTo>
                    <a:pt x="1115" y="470"/>
                    <a:pt x="1119" y="469"/>
                    <a:pt x="1120" y="467"/>
                  </a:cubicBezTo>
                  <a:cubicBezTo>
                    <a:pt x="1121" y="466"/>
                    <a:pt x="1124" y="467"/>
                    <a:pt x="1126" y="466"/>
                  </a:cubicBezTo>
                  <a:cubicBezTo>
                    <a:pt x="1128" y="465"/>
                    <a:pt x="1126" y="461"/>
                    <a:pt x="1125" y="458"/>
                  </a:cubicBezTo>
                  <a:cubicBezTo>
                    <a:pt x="1125" y="456"/>
                    <a:pt x="1130" y="452"/>
                    <a:pt x="1133" y="450"/>
                  </a:cubicBezTo>
                  <a:cubicBezTo>
                    <a:pt x="1136" y="447"/>
                    <a:pt x="1139" y="451"/>
                    <a:pt x="1143" y="448"/>
                  </a:cubicBezTo>
                  <a:cubicBezTo>
                    <a:pt x="1146" y="444"/>
                    <a:pt x="1142" y="440"/>
                    <a:pt x="1141" y="439"/>
                  </a:cubicBezTo>
                  <a:cubicBezTo>
                    <a:pt x="1140" y="437"/>
                    <a:pt x="1144" y="428"/>
                    <a:pt x="1147" y="427"/>
                  </a:cubicBezTo>
                  <a:cubicBezTo>
                    <a:pt x="1149" y="426"/>
                    <a:pt x="1151" y="429"/>
                    <a:pt x="1153" y="427"/>
                  </a:cubicBezTo>
                  <a:cubicBezTo>
                    <a:pt x="1155" y="424"/>
                    <a:pt x="1151" y="420"/>
                    <a:pt x="1149" y="421"/>
                  </a:cubicBezTo>
                  <a:cubicBezTo>
                    <a:pt x="1148" y="421"/>
                    <a:pt x="1147" y="414"/>
                    <a:pt x="1151" y="410"/>
                  </a:cubicBezTo>
                  <a:cubicBezTo>
                    <a:pt x="1155" y="407"/>
                    <a:pt x="1153" y="406"/>
                    <a:pt x="1151" y="405"/>
                  </a:cubicBezTo>
                  <a:cubicBezTo>
                    <a:pt x="1148" y="405"/>
                    <a:pt x="1148" y="406"/>
                    <a:pt x="1146" y="406"/>
                  </a:cubicBezTo>
                  <a:cubicBezTo>
                    <a:pt x="1144" y="406"/>
                    <a:pt x="1141" y="401"/>
                    <a:pt x="1145" y="396"/>
                  </a:cubicBezTo>
                  <a:cubicBezTo>
                    <a:pt x="1148" y="391"/>
                    <a:pt x="1151" y="392"/>
                    <a:pt x="1151" y="388"/>
                  </a:cubicBezTo>
                  <a:cubicBezTo>
                    <a:pt x="1152" y="384"/>
                    <a:pt x="1156" y="378"/>
                    <a:pt x="1157" y="376"/>
                  </a:cubicBezTo>
                  <a:cubicBezTo>
                    <a:pt x="1158" y="374"/>
                    <a:pt x="1163" y="376"/>
                    <a:pt x="1164" y="376"/>
                  </a:cubicBezTo>
                  <a:cubicBezTo>
                    <a:pt x="1166" y="376"/>
                    <a:pt x="1166" y="380"/>
                    <a:pt x="1168" y="378"/>
                  </a:cubicBezTo>
                  <a:cubicBezTo>
                    <a:pt x="1170" y="376"/>
                    <a:pt x="1173" y="369"/>
                    <a:pt x="1176" y="369"/>
                  </a:cubicBezTo>
                  <a:cubicBezTo>
                    <a:pt x="1178" y="369"/>
                    <a:pt x="1177" y="374"/>
                    <a:pt x="1177" y="377"/>
                  </a:cubicBezTo>
                  <a:cubicBezTo>
                    <a:pt x="1178" y="380"/>
                    <a:pt x="1180" y="376"/>
                    <a:pt x="1185" y="372"/>
                  </a:cubicBezTo>
                  <a:cubicBezTo>
                    <a:pt x="1190" y="368"/>
                    <a:pt x="1201" y="368"/>
                    <a:pt x="1205" y="370"/>
                  </a:cubicBezTo>
                  <a:cubicBezTo>
                    <a:pt x="1208" y="372"/>
                    <a:pt x="1209" y="376"/>
                    <a:pt x="1211" y="376"/>
                  </a:cubicBezTo>
                  <a:cubicBezTo>
                    <a:pt x="1214" y="375"/>
                    <a:pt x="1211" y="371"/>
                    <a:pt x="1214" y="370"/>
                  </a:cubicBezTo>
                  <a:cubicBezTo>
                    <a:pt x="1217" y="369"/>
                    <a:pt x="1222" y="366"/>
                    <a:pt x="1226" y="363"/>
                  </a:cubicBezTo>
                  <a:cubicBezTo>
                    <a:pt x="1230" y="360"/>
                    <a:pt x="1229" y="362"/>
                    <a:pt x="1231" y="359"/>
                  </a:cubicBezTo>
                  <a:cubicBezTo>
                    <a:pt x="1233" y="356"/>
                    <a:pt x="1235" y="358"/>
                    <a:pt x="1235" y="356"/>
                  </a:cubicBezTo>
                  <a:cubicBezTo>
                    <a:pt x="1236" y="354"/>
                    <a:pt x="1241" y="351"/>
                    <a:pt x="1249" y="349"/>
                  </a:cubicBezTo>
                  <a:cubicBezTo>
                    <a:pt x="1256" y="347"/>
                    <a:pt x="1266" y="341"/>
                    <a:pt x="1265" y="339"/>
                  </a:cubicBezTo>
                  <a:cubicBezTo>
                    <a:pt x="1265" y="337"/>
                    <a:pt x="1268" y="337"/>
                    <a:pt x="1269" y="338"/>
                  </a:cubicBezTo>
                  <a:cubicBezTo>
                    <a:pt x="1269" y="340"/>
                    <a:pt x="1272" y="339"/>
                    <a:pt x="1276" y="340"/>
                  </a:cubicBezTo>
                  <a:cubicBezTo>
                    <a:pt x="1280" y="341"/>
                    <a:pt x="1282" y="343"/>
                    <a:pt x="1285" y="340"/>
                  </a:cubicBezTo>
                  <a:cubicBezTo>
                    <a:pt x="1288" y="336"/>
                    <a:pt x="1284" y="335"/>
                    <a:pt x="1284" y="332"/>
                  </a:cubicBezTo>
                  <a:cubicBezTo>
                    <a:pt x="1285" y="329"/>
                    <a:pt x="1279" y="326"/>
                    <a:pt x="1280" y="324"/>
                  </a:cubicBezTo>
                  <a:cubicBezTo>
                    <a:pt x="1280" y="321"/>
                    <a:pt x="1276" y="313"/>
                    <a:pt x="1274" y="315"/>
                  </a:cubicBezTo>
                  <a:cubicBezTo>
                    <a:pt x="1273" y="316"/>
                    <a:pt x="1270" y="313"/>
                    <a:pt x="1270" y="311"/>
                  </a:cubicBezTo>
                  <a:cubicBezTo>
                    <a:pt x="1270" y="309"/>
                    <a:pt x="1269" y="306"/>
                    <a:pt x="1267" y="308"/>
                  </a:cubicBezTo>
                  <a:cubicBezTo>
                    <a:pt x="1265" y="310"/>
                    <a:pt x="1261" y="309"/>
                    <a:pt x="1260" y="306"/>
                  </a:cubicBezTo>
                  <a:cubicBezTo>
                    <a:pt x="1260" y="304"/>
                    <a:pt x="1265" y="302"/>
                    <a:pt x="1268" y="304"/>
                  </a:cubicBezTo>
                  <a:cubicBezTo>
                    <a:pt x="1272" y="305"/>
                    <a:pt x="1271" y="307"/>
                    <a:pt x="1273" y="308"/>
                  </a:cubicBezTo>
                  <a:cubicBezTo>
                    <a:pt x="1274" y="309"/>
                    <a:pt x="1279" y="309"/>
                    <a:pt x="1282" y="308"/>
                  </a:cubicBezTo>
                  <a:cubicBezTo>
                    <a:pt x="1284" y="306"/>
                    <a:pt x="1291" y="304"/>
                    <a:pt x="1292" y="301"/>
                  </a:cubicBezTo>
                  <a:cubicBezTo>
                    <a:pt x="1294" y="299"/>
                    <a:pt x="1292" y="298"/>
                    <a:pt x="1295" y="296"/>
                  </a:cubicBezTo>
                  <a:cubicBezTo>
                    <a:pt x="1297" y="295"/>
                    <a:pt x="1295" y="292"/>
                    <a:pt x="1293" y="291"/>
                  </a:cubicBezTo>
                  <a:cubicBezTo>
                    <a:pt x="1291" y="290"/>
                    <a:pt x="1292" y="286"/>
                    <a:pt x="1294" y="286"/>
                  </a:cubicBezTo>
                  <a:cubicBezTo>
                    <a:pt x="1296" y="286"/>
                    <a:pt x="1295" y="284"/>
                    <a:pt x="1297" y="283"/>
                  </a:cubicBezTo>
                  <a:cubicBezTo>
                    <a:pt x="1298" y="283"/>
                    <a:pt x="1298" y="285"/>
                    <a:pt x="1301" y="283"/>
                  </a:cubicBezTo>
                  <a:cubicBezTo>
                    <a:pt x="1304" y="282"/>
                    <a:pt x="1301" y="285"/>
                    <a:pt x="1300" y="288"/>
                  </a:cubicBezTo>
                  <a:cubicBezTo>
                    <a:pt x="1299" y="291"/>
                    <a:pt x="1302" y="293"/>
                    <a:pt x="1303" y="294"/>
                  </a:cubicBezTo>
                  <a:cubicBezTo>
                    <a:pt x="1303" y="296"/>
                    <a:pt x="1308" y="296"/>
                    <a:pt x="1311" y="295"/>
                  </a:cubicBezTo>
                  <a:cubicBezTo>
                    <a:pt x="1314" y="293"/>
                    <a:pt x="1323" y="297"/>
                    <a:pt x="1324" y="299"/>
                  </a:cubicBezTo>
                  <a:cubicBezTo>
                    <a:pt x="1324" y="302"/>
                    <a:pt x="1326" y="305"/>
                    <a:pt x="1329" y="307"/>
                  </a:cubicBezTo>
                  <a:cubicBezTo>
                    <a:pt x="1333" y="310"/>
                    <a:pt x="1337" y="309"/>
                    <a:pt x="1337" y="311"/>
                  </a:cubicBezTo>
                  <a:cubicBezTo>
                    <a:pt x="1338" y="313"/>
                    <a:pt x="1340" y="314"/>
                    <a:pt x="1342" y="313"/>
                  </a:cubicBezTo>
                  <a:cubicBezTo>
                    <a:pt x="1344" y="313"/>
                    <a:pt x="1345" y="316"/>
                    <a:pt x="1347" y="314"/>
                  </a:cubicBezTo>
                  <a:cubicBezTo>
                    <a:pt x="1348" y="312"/>
                    <a:pt x="1349" y="315"/>
                    <a:pt x="1351" y="313"/>
                  </a:cubicBezTo>
                  <a:cubicBezTo>
                    <a:pt x="1353" y="311"/>
                    <a:pt x="1347" y="309"/>
                    <a:pt x="1347" y="308"/>
                  </a:cubicBezTo>
                  <a:cubicBezTo>
                    <a:pt x="1348" y="306"/>
                    <a:pt x="1350" y="309"/>
                    <a:pt x="1351" y="309"/>
                  </a:cubicBezTo>
                  <a:cubicBezTo>
                    <a:pt x="1353" y="309"/>
                    <a:pt x="1351" y="305"/>
                    <a:pt x="1352" y="304"/>
                  </a:cubicBezTo>
                  <a:cubicBezTo>
                    <a:pt x="1353" y="304"/>
                    <a:pt x="1352" y="296"/>
                    <a:pt x="1351" y="295"/>
                  </a:cubicBezTo>
                  <a:cubicBezTo>
                    <a:pt x="1350" y="295"/>
                    <a:pt x="1351" y="292"/>
                    <a:pt x="1353" y="294"/>
                  </a:cubicBezTo>
                  <a:cubicBezTo>
                    <a:pt x="1356" y="296"/>
                    <a:pt x="1360" y="296"/>
                    <a:pt x="1363" y="296"/>
                  </a:cubicBezTo>
                  <a:cubicBezTo>
                    <a:pt x="1365" y="296"/>
                    <a:pt x="1363" y="294"/>
                    <a:pt x="1361" y="294"/>
                  </a:cubicBezTo>
                  <a:cubicBezTo>
                    <a:pt x="1359" y="293"/>
                    <a:pt x="1361" y="291"/>
                    <a:pt x="1362" y="293"/>
                  </a:cubicBezTo>
                  <a:cubicBezTo>
                    <a:pt x="1364" y="294"/>
                    <a:pt x="1367" y="295"/>
                    <a:pt x="1367" y="293"/>
                  </a:cubicBezTo>
                  <a:cubicBezTo>
                    <a:pt x="1367" y="292"/>
                    <a:pt x="1368" y="288"/>
                    <a:pt x="1371" y="288"/>
                  </a:cubicBezTo>
                  <a:cubicBezTo>
                    <a:pt x="1373" y="288"/>
                    <a:pt x="1374" y="287"/>
                    <a:pt x="1372" y="286"/>
                  </a:cubicBezTo>
                  <a:close/>
                  <a:moveTo>
                    <a:pt x="709" y="466"/>
                  </a:moveTo>
                  <a:cubicBezTo>
                    <a:pt x="702" y="473"/>
                    <a:pt x="688" y="474"/>
                    <a:pt x="688" y="480"/>
                  </a:cubicBezTo>
                  <a:cubicBezTo>
                    <a:pt x="688" y="486"/>
                    <a:pt x="672" y="489"/>
                    <a:pt x="671" y="486"/>
                  </a:cubicBezTo>
                  <a:cubicBezTo>
                    <a:pt x="669" y="484"/>
                    <a:pt x="683" y="483"/>
                    <a:pt x="686" y="475"/>
                  </a:cubicBezTo>
                  <a:cubicBezTo>
                    <a:pt x="689" y="467"/>
                    <a:pt x="701" y="463"/>
                    <a:pt x="707" y="452"/>
                  </a:cubicBezTo>
                  <a:cubicBezTo>
                    <a:pt x="712" y="444"/>
                    <a:pt x="715" y="432"/>
                    <a:pt x="718" y="433"/>
                  </a:cubicBezTo>
                  <a:cubicBezTo>
                    <a:pt x="720" y="433"/>
                    <a:pt x="716" y="459"/>
                    <a:pt x="709" y="466"/>
                  </a:cubicBezTo>
                  <a:close/>
                  <a:moveTo>
                    <a:pt x="739" y="144"/>
                  </a:moveTo>
                  <a:cubicBezTo>
                    <a:pt x="738" y="146"/>
                    <a:pt x="733" y="146"/>
                    <a:pt x="734" y="148"/>
                  </a:cubicBezTo>
                  <a:cubicBezTo>
                    <a:pt x="737" y="152"/>
                    <a:pt x="749" y="150"/>
                    <a:pt x="749" y="145"/>
                  </a:cubicBezTo>
                  <a:cubicBezTo>
                    <a:pt x="749" y="141"/>
                    <a:pt x="740" y="142"/>
                    <a:pt x="739" y="144"/>
                  </a:cubicBezTo>
                  <a:close/>
                  <a:moveTo>
                    <a:pt x="306" y="8"/>
                  </a:moveTo>
                  <a:cubicBezTo>
                    <a:pt x="312" y="8"/>
                    <a:pt x="310" y="4"/>
                    <a:pt x="314" y="5"/>
                  </a:cubicBezTo>
                  <a:cubicBezTo>
                    <a:pt x="318" y="5"/>
                    <a:pt x="323" y="5"/>
                    <a:pt x="321" y="2"/>
                  </a:cubicBezTo>
                  <a:cubicBezTo>
                    <a:pt x="319" y="0"/>
                    <a:pt x="305" y="1"/>
                    <a:pt x="306" y="3"/>
                  </a:cubicBezTo>
                  <a:cubicBezTo>
                    <a:pt x="308" y="5"/>
                    <a:pt x="295" y="4"/>
                    <a:pt x="296" y="5"/>
                  </a:cubicBezTo>
                  <a:cubicBezTo>
                    <a:pt x="296" y="7"/>
                    <a:pt x="300" y="8"/>
                    <a:pt x="306" y="8"/>
                  </a:cubicBezTo>
                  <a:close/>
                  <a:moveTo>
                    <a:pt x="277" y="27"/>
                  </a:moveTo>
                  <a:cubicBezTo>
                    <a:pt x="277" y="22"/>
                    <a:pt x="264" y="27"/>
                    <a:pt x="267" y="28"/>
                  </a:cubicBezTo>
                  <a:cubicBezTo>
                    <a:pt x="269" y="29"/>
                    <a:pt x="277" y="31"/>
                    <a:pt x="277" y="27"/>
                  </a:cubicBezTo>
                  <a:close/>
                  <a:moveTo>
                    <a:pt x="307" y="23"/>
                  </a:moveTo>
                  <a:cubicBezTo>
                    <a:pt x="308" y="25"/>
                    <a:pt x="306" y="26"/>
                    <a:pt x="301" y="26"/>
                  </a:cubicBezTo>
                  <a:cubicBezTo>
                    <a:pt x="296" y="26"/>
                    <a:pt x="294" y="29"/>
                    <a:pt x="296" y="31"/>
                  </a:cubicBezTo>
                  <a:cubicBezTo>
                    <a:pt x="299" y="34"/>
                    <a:pt x="312" y="33"/>
                    <a:pt x="314" y="29"/>
                  </a:cubicBezTo>
                  <a:cubicBezTo>
                    <a:pt x="316" y="26"/>
                    <a:pt x="322" y="29"/>
                    <a:pt x="323" y="26"/>
                  </a:cubicBezTo>
                  <a:cubicBezTo>
                    <a:pt x="324" y="22"/>
                    <a:pt x="306" y="21"/>
                    <a:pt x="307" y="23"/>
                  </a:cubicBezTo>
                  <a:close/>
                  <a:moveTo>
                    <a:pt x="348" y="18"/>
                  </a:moveTo>
                  <a:cubicBezTo>
                    <a:pt x="350" y="15"/>
                    <a:pt x="345" y="15"/>
                    <a:pt x="344" y="13"/>
                  </a:cubicBezTo>
                  <a:cubicBezTo>
                    <a:pt x="344" y="11"/>
                    <a:pt x="330" y="10"/>
                    <a:pt x="331" y="13"/>
                  </a:cubicBezTo>
                  <a:cubicBezTo>
                    <a:pt x="332" y="15"/>
                    <a:pt x="322" y="18"/>
                    <a:pt x="325" y="21"/>
                  </a:cubicBezTo>
                  <a:cubicBezTo>
                    <a:pt x="331" y="26"/>
                    <a:pt x="346" y="20"/>
                    <a:pt x="348" y="18"/>
                  </a:cubicBezTo>
                  <a:close/>
                  <a:moveTo>
                    <a:pt x="310" y="14"/>
                  </a:moveTo>
                  <a:cubicBezTo>
                    <a:pt x="311" y="8"/>
                    <a:pt x="302" y="12"/>
                    <a:pt x="296" y="9"/>
                  </a:cubicBezTo>
                  <a:cubicBezTo>
                    <a:pt x="290" y="6"/>
                    <a:pt x="286" y="7"/>
                    <a:pt x="291" y="11"/>
                  </a:cubicBezTo>
                  <a:cubicBezTo>
                    <a:pt x="292" y="13"/>
                    <a:pt x="280" y="14"/>
                    <a:pt x="282" y="17"/>
                  </a:cubicBezTo>
                  <a:cubicBezTo>
                    <a:pt x="286" y="22"/>
                    <a:pt x="309" y="19"/>
                    <a:pt x="310" y="14"/>
                  </a:cubicBezTo>
                  <a:close/>
                  <a:moveTo>
                    <a:pt x="275" y="166"/>
                  </a:moveTo>
                  <a:cubicBezTo>
                    <a:pt x="275" y="168"/>
                    <a:pt x="273" y="170"/>
                    <a:pt x="269" y="170"/>
                  </a:cubicBezTo>
                  <a:cubicBezTo>
                    <a:pt x="264" y="170"/>
                    <a:pt x="271" y="174"/>
                    <a:pt x="272" y="177"/>
                  </a:cubicBezTo>
                  <a:cubicBezTo>
                    <a:pt x="272" y="180"/>
                    <a:pt x="267" y="177"/>
                    <a:pt x="267" y="182"/>
                  </a:cubicBezTo>
                  <a:cubicBezTo>
                    <a:pt x="267" y="187"/>
                    <a:pt x="258" y="182"/>
                    <a:pt x="257" y="188"/>
                  </a:cubicBezTo>
                  <a:cubicBezTo>
                    <a:pt x="256" y="194"/>
                    <a:pt x="261" y="193"/>
                    <a:pt x="265" y="194"/>
                  </a:cubicBezTo>
                  <a:cubicBezTo>
                    <a:pt x="269" y="194"/>
                    <a:pt x="263" y="198"/>
                    <a:pt x="266" y="200"/>
                  </a:cubicBezTo>
                  <a:cubicBezTo>
                    <a:pt x="269" y="203"/>
                    <a:pt x="271" y="202"/>
                    <a:pt x="269" y="197"/>
                  </a:cubicBezTo>
                  <a:cubicBezTo>
                    <a:pt x="267" y="193"/>
                    <a:pt x="279" y="199"/>
                    <a:pt x="276" y="203"/>
                  </a:cubicBezTo>
                  <a:cubicBezTo>
                    <a:pt x="272" y="206"/>
                    <a:pt x="281" y="209"/>
                    <a:pt x="286" y="209"/>
                  </a:cubicBezTo>
                  <a:cubicBezTo>
                    <a:pt x="291" y="209"/>
                    <a:pt x="307" y="213"/>
                    <a:pt x="307" y="209"/>
                  </a:cubicBezTo>
                  <a:cubicBezTo>
                    <a:pt x="307" y="206"/>
                    <a:pt x="301" y="204"/>
                    <a:pt x="296" y="198"/>
                  </a:cubicBezTo>
                  <a:cubicBezTo>
                    <a:pt x="291" y="192"/>
                    <a:pt x="287" y="182"/>
                    <a:pt x="293" y="178"/>
                  </a:cubicBezTo>
                  <a:cubicBezTo>
                    <a:pt x="299" y="174"/>
                    <a:pt x="294" y="172"/>
                    <a:pt x="300" y="167"/>
                  </a:cubicBezTo>
                  <a:cubicBezTo>
                    <a:pt x="305" y="163"/>
                    <a:pt x="302" y="158"/>
                    <a:pt x="307" y="158"/>
                  </a:cubicBezTo>
                  <a:cubicBezTo>
                    <a:pt x="311" y="157"/>
                    <a:pt x="306" y="152"/>
                    <a:pt x="311" y="151"/>
                  </a:cubicBezTo>
                  <a:cubicBezTo>
                    <a:pt x="316" y="151"/>
                    <a:pt x="317" y="145"/>
                    <a:pt x="316" y="142"/>
                  </a:cubicBezTo>
                  <a:cubicBezTo>
                    <a:pt x="315" y="140"/>
                    <a:pt x="321" y="143"/>
                    <a:pt x="324" y="139"/>
                  </a:cubicBezTo>
                  <a:cubicBezTo>
                    <a:pt x="326" y="136"/>
                    <a:pt x="332" y="138"/>
                    <a:pt x="334" y="134"/>
                  </a:cubicBezTo>
                  <a:cubicBezTo>
                    <a:pt x="336" y="129"/>
                    <a:pt x="364" y="118"/>
                    <a:pt x="379" y="114"/>
                  </a:cubicBezTo>
                  <a:cubicBezTo>
                    <a:pt x="394" y="110"/>
                    <a:pt x="405" y="103"/>
                    <a:pt x="400" y="98"/>
                  </a:cubicBezTo>
                  <a:cubicBezTo>
                    <a:pt x="394" y="93"/>
                    <a:pt x="379" y="100"/>
                    <a:pt x="375" y="103"/>
                  </a:cubicBezTo>
                  <a:cubicBezTo>
                    <a:pt x="371" y="107"/>
                    <a:pt x="366" y="104"/>
                    <a:pt x="362" y="107"/>
                  </a:cubicBezTo>
                  <a:cubicBezTo>
                    <a:pt x="358" y="109"/>
                    <a:pt x="350" y="111"/>
                    <a:pt x="346" y="108"/>
                  </a:cubicBezTo>
                  <a:cubicBezTo>
                    <a:pt x="342" y="105"/>
                    <a:pt x="337" y="112"/>
                    <a:pt x="334" y="112"/>
                  </a:cubicBezTo>
                  <a:cubicBezTo>
                    <a:pt x="331" y="111"/>
                    <a:pt x="327" y="115"/>
                    <a:pt x="324" y="115"/>
                  </a:cubicBezTo>
                  <a:cubicBezTo>
                    <a:pt x="321" y="115"/>
                    <a:pt x="314" y="118"/>
                    <a:pt x="314" y="120"/>
                  </a:cubicBezTo>
                  <a:cubicBezTo>
                    <a:pt x="313" y="122"/>
                    <a:pt x="307" y="122"/>
                    <a:pt x="307" y="125"/>
                  </a:cubicBezTo>
                  <a:cubicBezTo>
                    <a:pt x="307" y="127"/>
                    <a:pt x="303" y="130"/>
                    <a:pt x="301" y="127"/>
                  </a:cubicBezTo>
                  <a:cubicBezTo>
                    <a:pt x="298" y="125"/>
                    <a:pt x="295" y="130"/>
                    <a:pt x="299" y="134"/>
                  </a:cubicBezTo>
                  <a:cubicBezTo>
                    <a:pt x="302" y="137"/>
                    <a:pt x="292" y="137"/>
                    <a:pt x="294" y="140"/>
                  </a:cubicBezTo>
                  <a:cubicBezTo>
                    <a:pt x="296" y="142"/>
                    <a:pt x="291" y="143"/>
                    <a:pt x="292" y="146"/>
                  </a:cubicBezTo>
                  <a:cubicBezTo>
                    <a:pt x="293" y="148"/>
                    <a:pt x="288" y="149"/>
                    <a:pt x="285" y="150"/>
                  </a:cubicBezTo>
                  <a:cubicBezTo>
                    <a:pt x="281" y="151"/>
                    <a:pt x="279" y="156"/>
                    <a:pt x="284" y="156"/>
                  </a:cubicBezTo>
                  <a:cubicBezTo>
                    <a:pt x="288" y="157"/>
                    <a:pt x="281" y="157"/>
                    <a:pt x="282" y="162"/>
                  </a:cubicBezTo>
                  <a:cubicBezTo>
                    <a:pt x="282" y="166"/>
                    <a:pt x="274" y="163"/>
                    <a:pt x="275" y="166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1" name="Freeform 357">
              <a:extLst>
                <a:ext uri="{FF2B5EF4-FFF2-40B4-BE49-F238E27FC236}">
                  <a16:creationId xmlns:a16="http://schemas.microsoft.com/office/drawing/2014/main" id="{BC9EB3BA-3C7E-4964-B320-2213F9F9B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7595" y="3830253"/>
              <a:ext cx="139431" cy="101046"/>
            </a:xfrm>
            <a:custGeom>
              <a:avLst/>
              <a:gdLst>
                <a:gd name="T0" fmla="*/ 50 w 61"/>
                <a:gd name="T1" fmla="*/ 34 h 42"/>
                <a:gd name="T2" fmla="*/ 53 w 61"/>
                <a:gd name="T3" fmla="*/ 36 h 42"/>
                <a:gd name="T4" fmla="*/ 59 w 61"/>
                <a:gd name="T5" fmla="*/ 38 h 42"/>
                <a:gd name="T6" fmla="*/ 61 w 61"/>
                <a:gd name="T7" fmla="*/ 37 h 42"/>
                <a:gd name="T8" fmla="*/ 60 w 61"/>
                <a:gd name="T9" fmla="*/ 26 h 42"/>
                <a:gd name="T10" fmla="*/ 52 w 61"/>
                <a:gd name="T11" fmla="*/ 21 h 42"/>
                <a:gd name="T12" fmla="*/ 51 w 61"/>
                <a:gd name="T13" fmla="*/ 14 h 42"/>
                <a:gd name="T14" fmla="*/ 40 w 61"/>
                <a:gd name="T15" fmla="*/ 15 h 42"/>
                <a:gd name="T16" fmla="*/ 33 w 61"/>
                <a:gd name="T17" fmla="*/ 14 h 42"/>
                <a:gd name="T18" fmla="*/ 26 w 61"/>
                <a:gd name="T19" fmla="*/ 13 h 42"/>
                <a:gd name="T20" fmla="*/ 15 w 61"/>
                <a:gd name="T21" fmla="*/ 13 h 42"/>
                <a:gd name="T22" fmla="*/ 20 w 61"/>
                <a:gd name="T23" fmla="*/ 8 h 42"/>
                <a:gd name="T24" fmla="*/ 23 w 61"/>
                <a:gd name="T25" fmla="*/ 8 h 42"/>
                <a:gd name="T26" fmla="*/ 26 w 61"/>
                <a:gd name="T27" fmla="*/ 1 h 42"/>
                <a:gd name="T28" fmla="*/ 20 w 61"/>
                <a:gd name="T29" fmla="*/ 2 h 42"/>
                <a:gd name="T30" fmla="*/ 14 w 61"/>
                <a:gd name="T31" fmla="*/ 4 h 42"/>
                <a:gd name="T32" fmla="*/ 10 w 61"/>
                <a:gd name="T33" fmla="*/ 8 h 42"/>
                <a:gd name="T34" fmla="*/ 8 w 61"/>
                <a:gd name="T35" fmla="*/ 13 h 42"/>
                <a:gd name="T36" fmla="*/ 0 w 61"/>
                <a:gd name="T37" fmla="*/ 15 h 42"/>
                <a:gd name="T38" fmla="*/ 5 w 61"/>
                <a:gd name="T39" fmla="*/ 22 h 42"/>
                <a:gd name="T40" fmla="*/ 6 w 61"/>
                <a:gd name="T41" fmla="*/ 29 h 42"/>
                <a:gd name="T42" fmla="*/ 3 w 61"/>
                <a:gd name="T43" fmla="*/ 37 h 42"/>
                <a:gd name="T44" fmla="*/ 6 w 61"/>
                <a:gd name="T45" fmla="*/ 38 h 42"/>
                <a:gd name="T46" fmla="*/ 15 w 61"/>
                <a:gd name="T47" fmla="*/ 35 h 42"/>
                <a:gd name="T48" fmla="*/ 22 w 61"/>
                <a:gd name="T49" fmla="*/ 32 h 42"/>
                <a:gd name="T50" fmla="*/ 30 w 61"/>
                <a:gd name="T51" fmla="*/ 25 h 42"/>
                <a:gd name="T52" fmla="*/ 33 w 61"/>
                <a:gd name="T53" fmla="*/ 31 h 42"/>
                <a:gd name="T54" fmla="*/ 33 w 61"/>
                <a:gd name="T55" fmla="*/ 41 h 42"/>
                <a:gd name="T56" fmla="*/ 37 w 61"/>
                <a:gd name="T57" fmla="*/ 41 h 42"/>
                <a:gd name="T58" fmla="*/ 41 w 61"/>
                <a:gd name="T59" fmla="*/ 40 h 42"/>
                <a:gd name="T60" fmla="*/ 50 w 61"/>
                <a:gd name="T61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1" h="42">
                  <a:moveTo>
                    <a:pt x="50" y="34"/>
                  </a:moveTo>
                  <a:cubicBezTo>
                    <a:pt x="52" y="35"/>
                    <a:pt x="51" y="36"/>
                    <a:pt x="53" y="36"/>
                  </a:cubicBezTo>
                  <a:cubicBezTo>
                    <a:pt x="54" y="36"/>
                    <a:pt x="57" y="36"/>
                    <a:pt x="59" y="38"/>
                  </a:cubicBezTo>
                  <a:cubicBezTo>
                    <a:pt x="60" y="37"/>
                    <a:pt x="61" y="37"/>
                    <a:pt x="61" y="37"/>
                  </a:cubicBezTo>
                  <a:cubicBezTo>
                    <a:pt x="61" y="37"/>
                    <a:pt x="60" y="29"/>
                    <a:pt x="60" y="26"/>
                  </a:cubicBezTo>
                  <a:cubicBezTo>
                    <a:pt x="59" y="24"/>
                    <a:pt x="52" y="21"/>
                    <a:pt x="52" y="21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4"/>
                    <a:pt x="42" y="16"/>
                    <a:pt x="40" y="15"/>
                  </a:cubicBezTo>
                  <a:cubicBezTo>
                    <a:pt x="38" y="14"/>
                    <a:pt x="35" y="16"/>
                    <a:pt x="33" y="14"/>
                  </a:cubicBezTo>
                  <a:cubicBezTo>
                    <a:pt x="32" y="12"/>
                    <a:pt x="29" y="15"/>
                    <a:pt x="26" y="13"/>
                  </a:cubicBezTo>
                  <a:cubicBezTo>
                    <a:pt x="23" y="12"/>
                    <a:pt x="15" y="14"/>
                    <a:pt x="15" y="13"/>
                  </a:cubicBezTo>
                  <a:cubicBezTo>
                    <a:pt x="14" y="11"/>
                    <a:pt x="18" y="7"/>
                    <a:pt x="20" y="8"/>
                  </a:cubicBezTo>
                  <a:cubicBezTo>
                    <a:pt x="21" y="8"/>
                    <a:pt x="22" y="8"/>
                    <a:pt x="23" y="8"/>
                  </a:cubicBezTo>
                  <a:cubicBezTo>
                    <a:pt x="24" y="6"/>
                    <a:pt x="26" y="2"/>
                    <a:pt x="26" y="1"/>
                  </a:cubicBezTo>
                  <a:cubicBezTo>
                    <a:pt x="25" y="0"/>
                    <a:pt x="22" y="1"/>
                    <a:pt x="20" y="2"/>
                  </a:cubicBezTo>
                  <a:cubicBezTo>
                    <a:pt x="18" y="4"/>
                    <a:pt x="15" y="2"/>
                    <a:pt x="14" y="4"/>
                  </a:cubicBezTo>
                  <a:cubicBezTo>
                    <a:pt x="13" y="6"/>
                    <a:pt x="12" y="8"/>
                    <a:pt x="10" y="8"/>
                  </a:cubicBezTo>
                  <a:cubicBezTo>
                    <a:pt x="8" y="8"/>
                    <a:pt x="10" y="12"/>
                    <a:pt x="8" y="13"/>
                  </a:cubicBezTo>
                  <a:cubicBezTo>
                    <a:pt x="5" y="14"/>
                    <a:pt x="1" y="13"/>
                    <a:pt x="0" y="15"/>
                  </a:cubicBezTo>
                  <a:cubicBezTo>
                    <a:pt x="0" y="18"/>
                    <a:pt x="5" y="19"/>
                    <a:pt x="5" y="22"/>
                  </a:cubicBezTo>
                  <a:cubicBezTo>
                    <a:pt x="5" y="24"/>
                    <a:pt x="8" y="27"/>
                    <a:pt x="6" y="29"/>
                  </a:cubicBezTo>
                  <a:cubicBezTo>
                    <a:pt x="4" y="30"/>
                    <a:pt x="3" y="33"/>
                    <a:pt x="3" y="37"/>
                  </a:cubicBezTo>
                  <a:cubicBezTo>
                    <a:pt x="4" y="38"/>
                    <a:pt x="6" y="39"/>
                    <a:pt x="6" y="38"/>
                  </a:cubicBezTo>
                  <a:cubicBezTo>
                    <a:pt x="8" y="35"/>
                    <a:pt x="15" y="38"/>
                    <a:pt x="15" y="35"/>
                  </a:cubicBezTo>
                  <a:cubicBezTo>
                    <a:pt x="15" y="33"/>
                    <a:pt x="22" y="34"/>
                    <a:pt x="22" y="32"/>
                  </a:cubicBezTo>
                  <a:cubicBezTo>
                    <a:pt x="22" y="29"/>
                    <a:pt x="27" y="24"/>
                    <a:pt x="30" y="25"/>
                  </a:cubicBezTo>
                  <a:cubicBezTo>
                    <a:pt x="32" y="25"/>
                    <a:pt x="29" y="30"/>
                    <a:pt x="33" y="31"/>
                  </a:cubicBezTo>
                  <a:cubicBezTo>
                    <a:pt x="36" y="33"/>
                    <a:pt x="31" y="39"/>
                    <a:pt x="33" y="41"/>
                  </a:cubicBezTo>
                  <a:cubicBezTo>
                    <a:pt x="34" y="42"/>
                    <a:pt x="35" y="41"/>
                    <a:pt x="37" y="41"/>
                  </a:cubicBezTo>
                  <a:cubicBezTo>
                    <a:pt x="38" y="41"/>
                    <a:pt x="40" y="40"/>
                    <a:pt x="41" y="40"/>
                  </a:cubicBezTo>
                  <a:cubicBezTo>
                    <a:pt x="44" y="37"/>
                    <a:pt x="49" y="33"/>
                    <a:pt x="50" y="34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2" name="Freeform 360">
              <a:extLst>
                <a:ext uri="{FF2B5EF4-FFF2-40B4-BE49-F238E27FC236}">
                  <a16:creationId xmlns:a16="http://schemas.microsoft.com/office/drawing/2014/main" id="{E3978347-96D2-4F84-83F8-FC00BD7DE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610" y="3820538"/>
              <a:ext cx="62377" cy="56353"/>
            </a:xfrm>
            <a:custGeom>
              <a:avLst/>
              <a:gdLst>
                <a:gd name="T0" fmla="*/ 25 w 27"/>
                <a:gd name="T1" fmla="*/ 18 h 23"/>
                <a:gd name="T2" fmla="*/ 20 w 27"/>
                <a:gd name="T3" fmla="*/ 12 h 23"/>
                <a:gd name="T4" fmla="*/ 17 w 27"/>
                <a:gd name="T5" fmla="*/ 5 h 23"/>
                <a:gd name="T6" fmla="*/ 15 w 27"/>
                <a:gd name="T7" fmla="*/ 1 h 23"/>
                <a:gd name="T8" fmla="*/ 8 w 27"/>
                <a:gd name="T9" fmla="*/ 0 h 23"/>
                <a:gd name="T10" fmla="*/ 0 w 27"/>
                <a:gd name="T11" fmla="*/ 2 h 23"/>
                <a:gd name="T12" fmla="*/ 1 w 27"/>
                <a:gd name="T13" fmla="*/ 8 h 23"/>
                <a:gd name="T14" fmla="*/ 8 w 27"/>
                <a:gd name="T15" fmla="*/ 11 h 23"/>
                <a:gd name="T16" fmla="*/ 9 w 27"/>
                <a:gd name="T17" fmla="*/ 14 h 23"/>
                <a:gd name="T18" fmla="*/ 10 w 27"/>
                <a:gd name="T19" fmla="*/ 14 h 23"/>
                <a:gd name="T20" fmla="*/ 12 w 27"/>
                <a:gd name="T21" fmla="*/ 15 h 23"/>
                <a:gd name="T22" fmla="*/ 16 w 27"/>
                <a:gd name="T23" fmla="*/ 17 h 23"/>
                <a:gd name="T24" fmla="*/ 20 w 27"/>
                <a:gd name="T25" fmla="*/ 19 h 23"/>
                <a:gd name="T26" fmla="*/ 21 w 27"/>
                <a:gd name="T27" fmla="*/ 23 h 23"/>
                <a:gd name="T28" fmla="*/ 27 w 27"/>
                <a:gd name="T29" fmla="*/ 22 h 23"/>
                <a:gd name="T30" fmla="*/ 25 w 27"/>
                <a:gd name="T31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23">
                  <a:moveTo>
                    <a:pt x="25" y="18"/>
                  </a:moveTo>
                  <a:cubicBezTo>
                    <a:pt x="25" y="16"/>
                    <a:pt x="20" y="14"/>
                    <a:pt x="20" y="12"/>
                  </a:cubicBezTo>
                  <a:cubicBezTo>
                    <a:pt x="20" y="10"/>
                    <a:pt x="17" y="7"/>
                    <a:pt x="17" y="5"/>
                  </a:cubicBezTo>
                  <a:cubicBezTo>
                    <a:pt x="17" y="4"/>
                    <a:pt x="16" y="2"/>
                    <a:pt x="15" y="1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1" y="4"/>
                    <a:pt x="0" y="5"/>
                    <a:pt x="1" y="8"/>
                  </a:cubicBezTo>
                  <a:cubicBezTo>
                    <a:pt x="3" y="12"/>
                    <a:pt x="6" y="10"/>
                    <a:pt x="8" y="11"/>
                  </a:cubicBezTo>
                  <a:cubicBezTo>
                    <a:pt x="8" y="11"/>
                    <a:pt x="9" y="12"/>
                    <a:pt x="9" y="14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11" y="14"/>
                    <a:pt x="12" y="15"/>
                    <a:pt x="12" y="15"/>
                  </a:cubicBezTo>
                  <a:cubicBezTo>
                    <a:pt x="14" y="16"/>
                    <a:pt x="15" y="17"/>
                    <a:pt x="16" y="17"/>
                  </a:cubicBezTo>
                  <a:cubicBezTo>
                    <a:pt x="17" y="18"/>
                    <a:pt x="18" y="16"/>
                    <a:pt x="20" y="19"/>
                  </a:cubicBezTo>
                  <a:cubicBezTo>
                    <a:pt x="21" y="21"/>
                    <a:pt x="22" y="21"/>
                    <a:pt x="21" y="23"/>
                  </a:cubicBezTo>
                  <a:cubicBezTo>
                    <a:pt x="23" y="23"/>
                    <a:pt x="25" y="23"/>
                    <a:pt x="27" y="22"/>
                  </a:cubicBezTo>
                  <a:cubicBezTo>
                    <a:pt x="26" y="20"/>
                    <a:pt x="25" y="19"/>
                    <a:pt x="25" y="18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3" name="Freeform 361">
              <a:extLst>
                <a:ext uri="{FF2B5EF4-FFF2-40B4-BE49-F238E27FC236}">
                  <a16:creationId xmlns:a16="http://schemas.microsoft.com/office/drawing/2014/main" id="{252D2536-8213-4F65-8E15-5723D0CCB2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0129" y="3808877"/>
              <a:ext cx="91732" cy="77728"/>
            </a:xfrm>
            <a:custGeom>
              <a:avLst/>
              <a:gdLst>
                <a:gd name="T0" fmla="*/ 38 w 40"/>
                <a:gd name="T1" fmla="*/ 10 h 32"/>
                <a:gd name="T2" fmla="*/ 30 w 40"/>
                <a:gd name="T3" fmla="*/ 1 h 32"/>
                <a:gd name="T4" fmla="*/ 25 w 40"/>
                <a:gd name="T5" fmla="*/ 5 h 32"/>
                <a:gd name="T6" fmla="*/ 22 w 40"/>
                <a:gd name="T7" fmla="*/ 5 h 32"/>
                <a:gd name="T8" fmla="*/ 16 w 40"/>
                <a:gd name="T9" fmla="*/ 1 h 32"/>
                <a:gd name="T10" fmla="*/ 13 w 40"/>
                <a:gd name="T11" fmla="*/ 0 h 32"/>
                <a:gd name="T12" fmla="*/ 11 w 40"/>
                <a:gd name="T13" fmla="*/ 3 h 32"/>
                <a:gd name="T14" fmla="*/ 14 w 40"/>
                <a:gd name="T15" fmla="*/ 6 h 32"/>
                <a:gd name="T16" fmla="*/ 8 w 40"/>
                <a:gd name="T17" fmla="*/ 6 h 32"/>
                <a:gd name="T18" fmla="*/ 2 w 40"/>
                <a:gd name="T19" fmla="*/ 4 h 32"/>
                <a:gd name="T20" fmla="*/ 5 w 40"/>
                <a:gd name="T21" fmla="*/ 10 h 32"/>
                <a:gd name="T22" fmla="*/ 8 w 40"/>
                <a:gd name="T23" fmla="*/ 17 h 32"/>
                <a:gd name="T24" fmla="*/ 13 w 40"/>
                <a:gd name="T25" fmla="*/ 23 h 32"/>
                <a:gd name="T26" fmla="*/ 15 w 40"/>
                <a:gd name="T27" fmla="*/ 27 h 32"/>
                <a:gd name="T28" fmla="*/ 24 w 40"/>
                <a:gd name="T29" fmla="*/ 21 h 32"/>
                <a:gd name="T30" fmla="*/ 26 w 40"/>
                <a:gd name="T31" fmla="*/ 28 h 32"/>
                <a:gd name="T32" fmla="*/ 31 w 40"/>
                <a:gd name="T33" fmla="*/ 32 h 32"/>
                <a:gd name="T34" fmla="*/ 33 w 40"/>
                <a:gd name="T35" fmla="*/ 28 h 32"/>
                <a:gd name="T36" fmla="*/ 38 w 40"/>
                <a:gd name="T37" fmla="*/ 10 h 32"/>
                <a:gd name="T38" fmla="*/ 4 w 40"/>
                <a:gd name="T39" fmla="*/ 22 h 32"/>
                <a:gd name="T40" fmla="*/ 0 w 40"/>
                <a:gd name="T41" fmla="*/ 20 h 32"/>
                <a:gd name="T42" fmla="*/ 3 w 40"/>
                <a:gd name="T43" fmla="*/ 25 h 32"/>
                <a:gd name="T44" fmla="*/ 8 w 40"/>
                <a:gd name="T45" fmla="*/ 28 h 32"/>
                <a:gd name="T46" fmla="*/ 9 w 40"/>
                <a:gd name="T47" fmla="*/ 28 h 32"/>
                <a:gd name="T48" fmla="*/ 8 w 40"/>
                <a:gd name="T49" fmla="*/ 24 h 32"/>
                <a:gd name="T50" fmla="*/ 4 w 40"/>
                <a:gd name="T51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" h="32">
                  <a:moveTo>
                    <a:pt x="38" y="10"/>
                  </a:moveTo>
                  <a:cubicBezTo>
                    <a:pt x="37" y="9"/>
                    <a:pt x="34" y="5"/>
                    <a:pt x="30" y="1"/>
                  </a:cubicBezTo>
                  <a:cubicBezTo>
                    <a:pt x="29" y="4"/>
                    <a:pt x="26" y="3"/>
                    <a:pt x="25" y="5"/>
                  </a:cubicBezTo>
                  <a:cubicBezTo>
                    <a:pt x="25" y="7"/>
                    <a:pt x="23" y="5"/>
                    <a:pt x="22" y="5"/>
                  </a:cubicBezTo>
                  <a:cubicBezTo>
                    <a:pt x="21" y="5"/>
                    <a:pt x="18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1"/>
                    <a:pt x="11" y="2"/>
                    <a:pt x="11" y="3"/>
                  </a:cubicBezTo>
                  <a:cubicBezTo>
                    <a:pt x="12" y="4"/>
                    <a:pt x="15" y="5"/>
                    <a:pt x="14" y="6"/>
                  </a:cubicBezTo>
                  <a:cubicBezTo>
                    <a:pt x="13" y="7"/>
                    <a:pt x="9" y="7"/>
                    <a:pt x="8" y="6"/>
                  </a:cubicBezTo>
                  <a:cubicBezTo>
                    <a:pt x="7" y="5"/>
                    <a:pt x="3" y="3"/>
                    <a:pt x="2" y="4"/>
                  </a:cubicBezTo>
                  <a:cubicBezTo>
                    <a:pt x="2" y="5"/>
                    <a:pt x="6" y="9"/>
                    <a:pt x="5" y="10"/>
                  </a:cubicBezTo>
                  <a:cubicBezTo>
                    <a:pt x="5" y="12"/>
                    <a:pt x="8" y="15"/>
                    <a:pt x="8" y="17"/>
                  </a:cubicBezTo>
                  <a:cubicBezTo>
                    <a:pt x="8" y="19"/>
                    <a:pt x="13" y="21"/>
                    <a:pt x="13" y="23"/>
                  </a:cubicBezTo>
                  <a:cubicBezTo>
                    <a:pt x="13" y="24"/>
                    <a:pt x="14" y="25"/>
                    <a:pt x="15" y="27"/>
                  </a:cubicBezTo>
                  <a:cubicBezTo>
                    <a:pt x="18" y="25"/>
                    <a:pt x="22" y="22"/>
                    <a:pt x="24" y="21"/>
                  </a:cubicBezTo>
                  <a:cubicBezTo>
                    <a:pt x="28" y="19"/>
                    <a:pt x="26" y="27"/>
                    <a:pt x="26" y="28"/>
                  </a:cubicBezTo>
                  <a:cubicBezTo>
                    <a:pt x="25" y="29"/>
                    <a:pt x="28" y="31"/>
                    <a:pt x="31" y="32"/>
                  </a:cubicBezTo>
                  <a:cubicBezTo>
                    <a:pt x="31" y="31"/>
                    <a:pt x="32" y="29"/>
                    <a:pt x="33" y="28"/>
                  </a:cubicBezTo>
                  <a:cubicBezTo>
                    <a:pt x="37" y="23"/>
                    <a:pt x="40" y="15"/>
                    <a:pt x="38" y="10"/>
                  </a:cubicBezTo>
                  <a:close/>
                  <a:moveTo>
                    <a:pt x="4" y="22"/>
                  </a:moveTo>
                  <a:cubicBezTo>
                    <a:pt x="3" y="22"/>
                    <a:pt x="2" y="21"/>
                    <a:pt x="0" y="20"/>
                  </a:cubicBezTo>
                  <a:cubicBezTo>
                    <a:pt x="0" y="22"/>
                    <a:pt x="0" y="24"/>
                    <a:pt x="3" y="25"/>
                  </a:cubicBezTo>
                  <a:cubicBezTo>
                    <a:pt x="6" y="26"/>
                    <a:pt x="1" y="27"/>
                    <a:pt x="8" y="28"/>
                  </a:cubicBezTo>
                  <a:cubicBezTo>
                    <a:pt x="8" y="28"/>
                    <a:pt x="9" y="28"/>
                    <a:pt x="9" y="28"/>
                  </a:cubicBezTo>
                  <a:cubicBezTo>
                    <a:pt x="10" y="26"/>
                    <a:pt x="9" y="26"/>
                    <a:pt x="8" y="24"/>
                  </a:cubicBezTo>
                  <a:cubicBezTo>
                    <a:pt x="6" y="21"/>
                    <a:pt x="5" y="23"/>
                    <a:pt x="4" y="22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4" name="Freeform 362">
              <a:extLst>
                <a:ext uri="{FF2B5EF4-FFF2-40B4-BE49-F238E27FC236}">
                  <a16:creationId xmlns:a16="http://schemas.microsoft.com/office/drawing/2014/main" id="{5A1F2B50-F2E3-4216-997A-E983B1224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3668" y="3888550"/>
              <a:ext cx="264185" cy="202092"/>
            </a:xfrm>
            <a:custGeom>
              <a:avLst/>
              <a:gdLst>
                <a:gd name="T0" fmla="*/ 111 w 115"/>
                <a:gd name="T1" fmla="*/ 12 h 83"/>
                <a:gd name="T2" fmla="*/ 108 w 115"/>
                <a:gd name="T3" fmla="*/ 10 h 83"/>
                <a:gd name="T4" fmla="*/ 99 w 115"/>
                <a:gd name="T5" fmla="*/ 16 h 83"/>
                <a:gd name="T6" fmla="*/ 95 w 115"/>
                <a:gd name="T7" fmla="*/ 17 h 83"/>
                <a:gd name="T8" fmla="*/ 91 w 115"/>
                <a:gd name="T9" fmla="*/ 17 h 83"/>
                <a:gd name="T10" fmla="*/ 91 w 115"/>
                <a:gd name="T11" fmla="*/ 7 h 83"/>
                <a:gd name="T12" fmla="*/ 88 w 115"/>
                <a:gd name="T13" fmla="*/ 1 h 83"/>
                <a:gd name="T14" fmla="*/ 80 w 115"/>
                <a:gd name="T15" fmla="*/ 8 h 83"/>
                <a:gd name="T16" fmla="*/ 73 w 115"/>
                <a:gd name="T17" fmla="*/ 11 h 83"/>
                <a:gd name="T18" fmla="*/ 64 w 115"/>
                <a:gd name="T19" fmla="*/ 14 h 83"/>
                <a:gd name="T20" fmla="*/ 57 w 115"/>
                <a:gd name="T21" fmla="*/ 12 h 83"/>
                <a:gd name="T22" fmla="*/ 51 w 115"/>
                <a:gd name="T23" fmla="*/ 9 h 83"/>
                <a:gd name="T24" fmla="*/ 44 w 115"/>
                <a:gd name="T25" fmla="*/ 8 h 83"/>
                <a:gd name="T26" fmla="*/ 38 w 115"/>
                <a:gd name="T27" fmla="*/ 12 h 83"/>
                <a:gd name="T28" fmla="*/ 33 w 115"/>
                <a:gd name="T29" fmla="*/ 20 h 83"/>
                <a:gd name="T30" fmla="*/ 22 w 115"/>
                <a:gd name="T31" fmla="*/ 27 h 83"/>
                <a:gd name="T32" fmla="*/ 15 w 115"/>
                <a:gd name="T33" fmla="*/ 29 h 83"/>
                <a:gd name="T34" fmla="*/ 9 w 115"/>
                <a:gd name="T35" fmla="*/ 28 h 83"/>
                <a:gd name="T36" fmla="*/ 5 w 115"/>
                <a:gd name="T37" fmla="*/ 31 h 83"/>
                <a:gd name="T38" fmla="*/ 2 w 115"/>
                <a:gd name="T39" fmla="*/ 38 h 83"/>
                <a:gd name="T40" fmla="*/ 1 w 115"/>
                <a:gd name="T41" fmla="*/ 45 h 83"/>
                <a:gd name="T42" fmla="*/ 1 w 115"/>
                <a:gd name="T43" fmla="*/ 53 h 83"/>
                <a:gd name="T44" fmla="*/ 3 w 115"/>
                <a:gd name="T45" fmla="*/ 62 h 83"/>
                <a:gd name="T46" fmla="*/ 10 w 115"/>
                <a:gd name="T47" fmla="*/ 67 h 83"/>
                <a:gd name="T48" fmla="*/ 2 w 115"/>
                <a:gd name="T49" fmla="*/ 78 h 83"/>
                <a:gd name="T50" fmla="*/ 4 w 115"/>
                <a:gd name="T51" fmla="*/ 81 h 83"/>
                <a:gd name="T52" fmla="*/ 16 w 115"/>
                <a:gd name="T53" fmla="*/ 82 h 83"/>
                <a:gd name="T54" fmla="*/ 49 w 115"/>
                <a:gd name="T55" fmla="*/ 78 h 83"/>
                <a:gd name="T56" fmla="*/ 48 w 115"/>
                <a:gd name="T57" fmla="*/ 70 h 83"/>
                <a:gd name="T58" fmla="*/ 54 w 115"/>
                <a:gd name="T59" fmla="*/ 66 h 83"/>
                <a:gd name="T60" fmla="*/ 60 w 115"/>
                <a:gd name="T61" fmla="*/ 65 h 83"/>
                <a:gd name="T62" fmla="*/ 68 w 115"/>
                <a:gd name="T63" fmla="*/ 62 h 83"/>
                <a:gd name="T64" fmla="*/ 72 w 115"/>
                <a:gd name="T65" fmla="*/ 58 h 83"/>
                <a:gd name="T66" fmla="*/ 75 w 115"/>
                <a:gd name="T67" fmla="*/ 50 h 83"/>
                <a:gd name="T68" fmla="*/ 80 w 115"/>
                <a:gd name="T69" fmla="*/ 46 h 83"/>
                <a:gd name="T70" fmla="*/ 78 w 115"/>
                <a:gd name="T71" fmla="*/ 41 h 83"/>
                <a:gd name="T72" fmla="*/ 87 w 115"/>
                <a:gd name="T73" fmla="*/ 41 h 83"/>
                <a:gd name="T74" fmla="*/ 87 w 115"/>
                <a:gd name="T75" fmla="*/ 35 h 83"/>
                <a:gd name="T76" fmla="*/ 91 w 115"/>
                <a:gd name="T77" fmla="*/ 29 h 83"/>
                <a:gd name="T78" fmla="*/ 90 w 115"/>
                <a:gd name="T79" fmla="*/ 25 h 83"/>
                <a:gd name="T80" fmla="*/ 91 w 115"/>
                <a:gd name="T81" fmla="*/ 20 h 83"/>
                <a:gd name="T82" fmla="*/ 92 w 115"/>
                <a:gd name="T83" fmla="*/ 20 h 83"/>
                <a:gd name="T84" fmla="*/ 96 w 115"/>
                <a:gd name="T85" fmla="*/ 19 h 83"/>
                <a:gd name="T86" fmla="*/ 107 w 115"/>
                <a:gd name="T87" fmla="*/ 15 h 83"/>
                <a:gd name="T88" fmla="*/ 115 w 115"/>
                <a:gd name="T89" fmla="*/ 13 h 83"/>
                <a:gd name="T90" fmla="*/ 111 w 115"/>
                <a:gd name="T91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5" h="83">
                  <a:moveTo>
                    <a:pt x="111" y="12"/>
                  </a:moveTo>
                  <a:cubicBezTo>
                    <a:pt x="109" y="12"/>
                    <a:pt x="110" y="11"/>
                    <a:pt x="108" y="10"/>
                  </a:cubicBezTo>
                  <a:cubicBezTo>
                    <a:pt x="107" y="9"/>
                    <a:pt x="102" y="13"/>
                    <a:pt x="99" y="16"/>
                  </a:cubicBezTo>
                  <a:cubicBezTo>
                    <a:pt x="98" y="16"/>
                    <a:pt x="96" y="17"/>
                    <a:pt x="95" y="17"/>
                  </a:cubicBezTo>
                  <a:cubicBezTo>
                    <a:pt x="93" y="17"/>
                    <a:pt x="92" y="18"/>
                    <a:pt x="91" y="17"/>
                  </a:cubicBezTo>
                  <a:cubicBezTo>
                    <a:pt x="89" y="15"/>
                    <a:pt x="94" y="9"/>
                    <a:pt x="91" y="7"/>
                  </a:cubicBezTo>
                  <a:cubicBezTo>
                    <a:pt x="87" y="6"/>
                    <a:pt x="90" y="1"/>
                    <a:pt x="88" y="1"/>
                  </a:cubicBezTo>
                  <a:cubicBezTo>
                    <a:pt x="85" y="0"/>
                    <a:pt x="80" y="5"/>
                    <a:pt x="80" y="8"/>
                  </a:cubicBezTo>
                  <a:cubicBezTo>
                    <a:pt x="80" y="10"/>
                    <a:pt x="73" y="9"/>
                    <a:pt x="73" y="11"/>
                  </a:cubicBezTo>
                  <a:cubicBezTo>
                    <a:pt x="73" y="14"/>
                    <a:pt x="66" y="11"/>
                    <a:pt x="64" y="14"/>
                  </a:cubicBezTo>
                  <a:cubicBezTo>
                    <a:pt x="63" y="16"/>
                    <a:pt x="60" y="12"/>
                    <a:pt x="57" y="12"/>
                  </a:cubicBezTo>
                  <a:cubicBezTo>
                    <a:pt x="55" y="12"/>
                    <a:pt x="54" y="9"/>
                    <a:pt x="51" y="9"/>
                  </a:cubicBezTo>
                  <a:cubicBezTo>
                    <a:pt x="48" y="10"/>
                    <a:pt x="46" y="9"/>
                    <a:pt x="44" y="8"/>
                  </a:cubicBezTo>
                  <a:cubicBezTo>
                    <a:pt x="42" y="8"/>
                    <a:pt x="40" y="13"/>
                    <a:pt x="38" y="12"/>
                  </a:cubicBezTo>
                  <a:cubicBezTo>
                    <a:pt x="35" y="11"/>
                    <a:pt x="34" y="17"/>
                    <a:pt x="33" y="20"/>
                  </a:cubicBezTo>
                  <a:cubicBezTo>
                    <a:pt x="32" y="23"/>
                    <a:pt x="21" y="23"/>
                    <a:pt x="22" y="27"/>
                  </a:cubicBezTo>
                  <a:cubicBezTo>
                    <a:pt x="22" y="30"/>
                    <a:pt x="15" y="31"/>
                    <a:pt x="15" y="29"/>
                  </a:cubicBezTo>
                  <a:cubicBezTo>
                    <a:pt x="14" y="27"/>
                    <a:pt x="10" y="28"/>
                    <a:pt x="9" y="28"/>
                  </a:cubicBezTo>
                  <a:cubicBezTo>
                    <a:pt x="8" y="27"/>
                    <a:pt x="5" y="28"/>
                    <a:pt x="5" y="31"/>
                  </a:cubicBezTo>
                  <a:cubicBezTo>
                    <a:pt x="6" y="35"/>
                    <a:pt x="3" y="36"/>
                    <a:pt x="2" y="38"/>
                  </a:cubicBezTo>
                  <a:cubicBezTo>
                    <a:pt x="2" y="39"/>
                    <a:pt x="0" y="43"/>
                    <a:pt x="1" y="45"/>
                  </a:cubicBezTo>
                  <a:cubicBezTo>
                    <a:pt x="3" y="47"/>
                    <a:pt x="0" y="50"/>
                    <a:pt x="1" y="53"/>
                  </a:cubicBezTo>
                  <a:cubicBezTo>
                    <a:pt x="3" y="57"/>
                    <a:pt x="2" y="61"/>
                    <a:pt x="3" y="62"/>
                  </a:cubicBezTo>
                  <a:cubicBezTo>
                    <a:pt x="3" y="64"/>
                    <a:pt x="9" y="63"/>
                    <a:pt x="10" y="67"/>
                  </a:cubicBezTo>
                  <a:cubicBezTo>
                    <a:pt x="12" y="70"/>
                    <a:pt x="3" y="76"/>
                    <a:pt x="2" y="78"/>
                  </a:cubicBezTo>
                  <a:cubicBezTo>
                    <a:pt x="2" y="79"/>
                    <a:pt x="3" y="80"/>
                    <a:pt x="4" y="81"/>
                  </a:cubicBezTo>
                  <a:cubicBezTo>
                    <a:pt x="7" y="81"/>
                    <a:pt x="12" y="81"/>
                    <a:pt x="16" y="82"/>
                  </a:cubicBezTo>
                  <a:cubicBezTo>
                    <a:pt x="21" y="83"/>
                    <a:pt x="48" y="79"/>
                    <a:pt x="49" y="78"/>
                  </a:cubicBezTo>
                  <a:cubicBezTo>
                    <a:pt x="49" y="77"/>
                    <a:pt x="48" y="71"/>
                    <a:pt x="48" y="70"/>
                  </a:cubicBezTo>
                  <a:cubicBezTo>
                    <a:pt x="48" y="69"/>
                    <a:pt x="51" y="66"/>
                    <a:pt x="54" y="66"/>
                  </a:cubicBezTo>
                  <a:cubicBezTo>
                    <a:pt x="57" y="66"/>
                    <a:pt x="60" y="67"/>
                    <a:pt x="60" y="65"/>
                  </a:cubicBezTo>
                  <a:cubicBezTo>
                    <a:pt x="60" y="63"/>
                    <a:pt x="68" y="60"/>
                    <a:pt x="68" y="62"/>
                  </a:cubicBezTo>
                  <a:cubicBezTo>
                    <a:pt x="69" y="64"/>
                    <a:pt x="72" y="63"/>
                    <a:pt x="72" y="58"/>
                  </a:cubicBezTo>
                  <a:cubicBezTo>
                    <a:pt x="72" y="54"/>
                    <a:pt x="72" y="50"/>
                    <a:pt x="75" y="50"/>
                  </a:cubicBezTo>
                  <a:cubicBezTo>
                    <a:pt x="78" y="50"/>
                    <a:pt x="80" y="48"/>
                    <a:pt x="80" y="46"/>
                  </a:cubicBezTo>
                  <a:cubicBezTo>
                    <a:pt x="80" y="45"/>
                    <a:pt x="77" y="42"/>
                    <a:pt x="78" y="41"/>
                  </a:cubicBezTo>
                  <a:cubicBezTo>
                    <a:pt x="78" y="40"/>
                    <a:pt x="86" y="44"/>
                    <a:pt x="87" y="41"/>
                  </a:cubicBezTo>
                  <a:cubicBezTo>
                    <a:pt x="88" y="39"/>
                    <a:pt x="86" y="37"/>
                    <a:pt x="87" y="35"/>
                  </a:cubicBezTo>
                  <a:cubicBezTo>
                    <a:pt x="88" y="33"/>
                    <a:pt x="91" y="31"/>
                    <a:pt x="91" y="29"/>
                  </a:cubicBezTo>
                  <a:cubicBezTo>
                    <a:pt x="91" y="27"/>
                    <a:pt x="91" y="26"/>
                    <a:pt x="90" y="25"/>
                  </a:cubicBezTo>
                  <a:cubicBezTo>
                    <a:pt x="88" y="23"/>
                    <a:pt x="89" y="21"/>
                    <a:pt x="91" y="20"/>
                  </a:cubicBezTo>
                  <a:cubicBezTo>
                    <a:pt x="91" y="20"/>
                    <a:pt x="92" y="20"/>
                    <a:pt x="92" y="20"/>
                  </a:cubicBezTo>
                  <a:cubicBezTo>
                    <a:pt x="94" y="20"/>
                    <a:pt x="95" y="19"/>
                    <a:pt x="96" y="19"/>
                  </a:cubicBezTo>
                  <a:cubicBezTo>
                    <a:pt x="99" y="16"/>
                    <a:pt x="105" y="15"/>
                    <a:pt x="107" y="15"/>
                  </a:cubicBezTo>
                  <a:cubicBezTo>
                    <a:pt x="109" y="16"/>
                    <a:pt x="113" y="15"/>
                    <a:pt x="115" y="13"/>
                  </a:cubicBezTo>
                  <a:cubicBezTo>
                    <a:pt x="114" y="12"/>
                    <a:pt x="112" y="12"/>
                    <a:pt x="111" y="12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5" name="Freeform 363">
              <a:extLst>
                <a:ext uri="{FF2B5EF4-FFF2-40B4-BE49-F238E27FC236}">
                  <a16:creationId xmlns:a16="http://schemas.microsoft.com/office/drawing/2014/main" id="{B6DD6FFE-8301-445E-8624-89099EE61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842" y="3919639"/>
              <a:ext cx="306382" cy="291479"/>
            </a:xfrm>
            <a:custGeom>
              <a:avLst/>
              <a:gdLst>
                <a:gd name="T0" fmla="*/ 122 w 133"/>
                <a:gd name="T1" fmla="*/ 6 h 120"/>
                <a:gd name="T2" fmla="*/ 113 w 133"/>
                <a:gd name="T3" fmla="*/ 1 h 120"/>
                <a:gd name="T4" fmla="*/ 103 w 133"/>
                <a:gd name="T5" fmla="*/ 2 h 120"/>
                <a:gd name="T6" fmla="*/ 88 w 133"/>
                <a:gd name="T7" fmla="*/ 7 h 120"/>
                <a:gd name="T8" fmla="*/ 86 w 133"/>
                <a:gd name="T9" fmla="*/ 12 h 120"/>
                <a:gd name="T10" fmla="*/ 83 w 133"/>
                <a:gd name="T11" fmla="*/ 22 h 120"/>
                <a:gd name="T12" fmla="*/ 74 w 133"/>
                <a:gd name="T13" fmla="*/ 28 h 120"/>
                <a:gd name="T14" fmla="*/ 71 w 133"/>
                <a:gd name="T15" fmla="*/ 37 h 120"/>
                <a:gd name="T16" fmla="*/ 64 w 133"/>
                <a:gd name="T17" fmla="*/ 49 h 120"/>
                <a:gd name="T18" fmla="*/ 50 w 133"/>
                <a:gd name="T19" fmla="*/ 53 h 120"/>
                <a:gd name="T20" fmla="*/ 45 w 133"/>
                <a:gd name="T21" fmla="*/ 65 h 120"/>
                <a:gd name="T22" fmla="*/ 0 w 133"/>
                <a:gd name="T23" fmla="*/ 68 h 120"/>
                <a:gd name="T24" fmla="*/ 12 w 133"/>
                <a:gd name="T25" fmla="*/ 79 h 120"/>
                <a:gd name="T26" fmla="*/ 18 w 133"/>
                <a:gd name="T27" fmla="*/ 94 h 120"/>
                <a:gd name="T28" fmla="*/ 5 w 133"/>
                <a:gd name="T29" fmla="*/ 104 h 120"/>
                <a:gd name="T30" fmla="*/ 20 w 133"/>
                <a:gd name="T31" fmla="*/ 105 h 120"/>
                <a:gd name="T32" fmla="*/ 40 w 133"/>
                <a:gd name="T33" fmla="*/ 104 h 120"/>
                <a:gd name="T34" fmla="*/ 50 w 133"/>
                <a:gd name="T35" fmla="*/ 111 h 120"/>
                <a:gd name="T36" fmla="*/ 58 w 133"/>
                <a:gd name="T37" fmla="*/ 119 h 120"/>
                <a:gd name="T38" fmla="*/ 60 w 133"/>
                <a:gd name="T39" fmla="*/ 119 h 120"/>
                <a:gd name="T40" fmla="*/ 75 w 133"/>
                <a:gd name="T41" fmla="*/ 114 h 120"/>
                <a:gd name="T42" fmla="*/ 78 w 133"/>
                <a:gd name="T43" fmla="*/ 105 h 120"/>
                <a:gd name="T44" fmla="*/ 70 w 133"/>
                <a:gd name="T45" fmla="*/ 91 h 120"/>
                <a:gd name="T46" fmla="*/ 82 w 133"/>
                <a:gd name="T47" fmla="*/ 84 h 120"/>
                <a:gd name="T48" fmla="*/ 92 w 133"/>
                <a:gd name="T49" fmla="*/ 78 h 120"/>
                <a:gd name="T50" fmla="*/ 101 w 133"/>
                <a:gd name="T51" fmla="*/ 65 h 120"/>
                <a:gd name="T52" fmla="*/ 110 w 133"/>
                <a:gd name="T53" fmla="*/ 57 h 120"/>
                <a:gd name="T54" fmla="*/ 116 w 133"/>
                <a:gd name="T55" fmla="*/ 45 h 120"/>
                <a:gd name="T56" fmla="*/ 107 w 133"/>
                <a:gd name="T57" fmla="*/ 34 h 120"/>
                <a:gd name="T58" fmla="*/ 110 w 133"/>
                <a:gd name="T59" fmla="*/ 22 h 120"/>
                <a:gd name="T60" fmla="*/ 130 w 133"/>
                <a:gd name="T61" fmla="*/ 21 h 120"/>
                <a:gd name="T62" fmla="*/ 127 w 133"/>
                <a:gd name="T63" fmla="*/ 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20">
                  <a:moveTo>
                    <a:pt x="127" y="12"/>
                  </a:moveTo>
                  <a:cubicBezTo>
                    <a:pt x="123" y="11"/>
                    <a:pt x="122" y="7"/>
                    <a:pt x="122" y="6"/>
                  </a:cubicBezTo>
                  <a:cubicBezTo>
                    <a:pt x="122" y="5"/>
                    <a:pt x="118" y="3"/>
                    <a:pt x="115" y="0"/>
                  </a:cubicBezTo>
                  <a:cubicBezTo>
                    <a:pt x="115" y="0"/>
                    <a:pt x="114" y="1"/>
                    <a:pt x="113" y="1"/>
                  </a:cubicBezTo>
                  <a:cubicBezTo>
                    <a:pt x="112" y="0"/>
                    <a:pt x="112" y="0"/>
                    <a:pt x="111" y="0"/>
                  </a:cubicBezTo>
                  <a:cubicBezTo>
                    <a:pt x="109" y="2"/>
                    <a:pt x="105" y="3"/>
                    <a:pt x="103" y="2"/>
                  </a:cubicBezTo>
                  <a:cubicBezTo>
                    <a:pt x="101" y="2"/>
                    <a:pt x="95" y="3"/>
                    <a:pt x="92" y="6"/>
                  </a:cubicBezTo>
                  <a:cubicBezTo>
                    <a:pt x="91" y="6"/>
                    <a:pt x="90" y="7"/>
                    <a:pt x="88" y="7"/>
                  </a:cubicBezTo>
                  <a:cubicBezTo>
                    <a:pt x="88" y="7"/>
                    <a:pt x="87" y="7"/>
                    <a:pt x="87" y="7"/>
                  </a:cubicBezTo>
                  <a:cubicBezTo>
                    <a:pt x="85" y="8"/>
                    <a:pt x="84" y="10"/>
                    <a:pt x="86" y="12"/>
                  </a:cubicBezTo>
                  <a:cubicBezTo>
                    <a:pt x="87" y="13"/>
                    <a:pt x="87" y="14"/>
                    <a:pt x="87" y="16"/>
                  </a:cubicBezTo>
                  <a:cubicBezTo>
                    <a:pt x="87" y="18"/>
                    <a:pt x="84" y="20"/>
                    <a:pt x="83" y="22"/>
                  </a:cubicBezTo>
                  <a:cubicBezTo>
                    <a:pt x="82" y="24"/>
                    <a:pt x="84" y="26"/>
                    <a:pt x="83" y="28"/>
                  </a:cubicBezTo>
                  <a:cubicBezTo>
                    <a:pt x="82" y="31"/>
                    <a:pt x="74" y="27"/>
                    <a:pt x="74" y="28"/>
                  </a:cubicBezTo>
                  <a:cubicBezTo>
                    <a:pt x="73" y="29"/>
                    <a:pt x="76" y="32"/>
                    <a:pt x="76" y="33"/>
                  </a:cubicBezTo>
                  <a:cubicBezTo>
                    <a:pt x="76" y="35"/>
                    <a:pt x="74" y="37"/>
                    <a:pt x="71" y="37"/>
                  </a:cubicBezTo>
                  <a:cubicBezTo>
                    <a:pt x="68" y="37"/>
                    <a:pt x="68" y="41"/>
                    <a:pt x="68" y="45"/>
                  </a:cubicBezTo>
                  <a:cubicBezTo>
                    <a:pt x="68" y="50"/>
                    <a:pt x="65" y="51"/>
                    <a:pt x="64" y="49"/>
                  </a:cubicBezTo>
                  <a:cubicBezTo>
                    <a:pt x="64" y="47"/>
                    <a:pt x="56" y="50"/>
                    <a:pt x="56" y="52"/>
                  </a:cubicBezTo>
                  <a:cubicBezTo>
                    <a:pt x="56" y="54"/>
                    <a:pt x="53" y="53"/>
                    <a:pt x="50" y="53"/>
                  </a:cubicBezTo>
                  <a:cubicBezTo>
                    <a:pt x="47" y="53"/>
                    <a:pt x="44" y="56"/>
                    <a:pt x="44" y="57"/>
                  </a:cubicBezTo>
                  <a:cubicBezTo>
                    <a:pt x="44" y="58"/>
                    <a:pt x="45" y="64"/>
                    <a:pt x="45" y="65"/>
                  </a:cubicBezTo>
                  <a:cubicBezTo>
                    <a:pt x="44" y="66"/>
                    <a:pt x="17" y="70"/>
                    <a:pt x="12" y="69"/>
                  </a:cubicBezTo>
                  <a:cubicBezTo>
                    <a:pt x="8" y="68"/>
                    <a:pt x="3" y="68"/>
                    <a:pt x="0" y="68"/>
                  </a:cubicBezTo>
                  <a:cubicBezTo>
                    <a:pt x="1" y="69"/>
                    <a:pt x="3" y="71"/>
                    <a:pt x="4" y="72"/>
                  </a:cubicBezTo>
                  <a:cubicBezTo>
                    <a:pt x="5" y="75"/>
                    <a:pt x="8" y="77"/>
                    <a:pt x="12" y="79"/>
                  </a:cubicBezTo>
                  <a:cubicBezTo>
                    <a:pt x="16" y="81"/>
                    <a:pt x="14" y="87"/>
                    <a:pt x="16" y="88"/>
                  </a:cubicBezTo>
                  <a:cubicBezTo>
                    <a:pt x="18" y="89"/>
                    <a:pt x="20" y="94"/>
                    <a:pt x="18" y="94"/>
                  </a:cubicBezTo>
                  <a:cubicBezTo>
                    <a:pt x="15" y="94"/>
                    <a:pt x="13" y="95"/>
                    <a:pt x="10" y="96"/>
                  </a:cubicBezTo>
                  <a:cubicBezTo>
                    <a:pt x="8" y="97"/>
                    <a:pt x="5" y="101"/>
                    <a:pt x="5" y="104"/>
                  </a:cubicBezTo>
                  <a:cubicBezTo>
                    <a:pt x="5" y="105"/>
                    <a:pt x="5" y="106"/>
                    <a:pt x="5" y="106"/>
                  </a:cubicBezTo>
                  <a:cubicBezTo>
                    <a:pt x="12" y="107"/>
                    <a:pt x="20" y="106"/>
                    <a:pt x="20" y="105"/>
                  </a:cubicBezTo>
                  <a:cubicBezTo>
                    <a:pt x="22" y="104"/>
                    <a:pt x="25" y="103"/>
                    <a:pt x="27" y="104"/>
                  </a:cubicBezTo>
                  <a:cubicBezTo>
                    <a:pt x="28" y="106"/>
                    <a:pt x="36" y="106"/>
                    <a:pt x="40" y="104"/>
                  </a:cubicBezTo>
                  <a:cubicBezTo>
                    <a:pt x="43" y="102"/>
                    <a:pt x="46" y="104"/>
                    <a:pt x="46" y="106"/>
                  </a:cubicBezTo>
                  <a:cubicBezTo>
                    <a:pt x="46" y="108"/>
                    <a:pt x="48" y="109"/>
                    <a:pt x="50" y="111"/>
                  </a:cubicBezTo>
                  <a:cubicBezTo>
                    <a:pt x="51" y="112"/>
                    <a:pt x="50" y="114"/>
                    <a:pt x="51" y="116"/>
                  </a:cubicBezTo>
                  <a:cubicBezTo>
                    <a:pt x="52" y="118"/>
                    <a:pt x="55" y="118"/>
                    <a:pt x="58" y="119"/>
                  </a:cubicBezTo>
                  <a:cubicBezTo>
                    <a:pt x="59" y="119"/>
                    <a:pt x="59" y="120"/>
                    <a:pt x="60" y="120"/>
                  </a:cubicBezTo>
                  <a:cubicBezTo>
                    <a:pt x="60" y="120"/>
                    <a:pt x="60" y="119"/>
                    <a:pt x="60" y="119"/>
                  </a:cubicBezTo>
                  <a:cubicBezTo>
                    <a:pt x="62" y="117"/>
                    <a:pt x="62" y="113"/>
                    <a:pt x="67" y="114"/>
                  </a:cubicBezTo>
                  <a:cubicBezTo>
                    <a:pt x="72" y="115"/>
                    <a:pt x="72" y="113"/>
                    <a:pt x="75" y="114"/>
                  </a:cubicBezTo>
                  <a:cubicBezTo>
                    <a:pt x="78" y="115"/>
                    <a:pt x="80" y="114"/>
                    <a:pt x="81" y="112"/>
                  </a:cubicBezTo>
                  <a:cubicBezTo>
                    <a:pt x="82" y="110"/>
                    <a:pt x="80" y="107"/>
                    <a:pt x="78" y="105"/>
                  </a:cubicBezTo>
                  <a:cubicBezTo>
                    <a:pt x="77" y="103"/>
                    <a:pt x="74" y="100"/>
                    <a:pt x="75" y="97"/>
                  </a:cubicBezTo>
                  <a:cubicBezTo>
                    <a:pt x="75" y="94"/>
                    <a:pt x="70" y="94"/>
                    <a:pt x="70" y="91"/>
                  </a:cubicBezTo>
                  <a:cubicBezTo>
                    <a:pt x="70" y="89"/>
                    <a:pt x="75" y="84"/>
                    <a:pt x="76" y="83"/>
                  </a:cubicBezTo>
                  <a:cubicBezTo>
                    <a:pt x="77" y="83"/>
                    <a:pt x="81" y="86"/>
                    <a:pt x="82" y="84"/>
                  </a:cubicBezTo>
                  <a:cubicBezTo>
                    <a:pt x="83" y="82"/>
                    <a:pt x="86" y="83"/>
                    <a:pt x="87" y="84"/>
                  </a:cubicBezTo>
                  <a:cubicBezTo>
                    <a:pt x="89" y="84"/>
                    <a:pt x="91" y="81"/>
                    <a:pt x="92" y="78"/>
                  </a:cubicBezTo>
                  <a:cubicBezTo>
                    <a:pt x="92" y="75"/>
                    <a:pt x="97" y="75"/>
                    <a:pt x="98" y="74"/>
                  </a:cubicBezTo>
                  <a:cubicBezTo>
                    <a:pt x="99" y="73"/>
                    <a:pt x="101" y="66"/>
                    <a:pt x="101" y="65"/>
                  </a:cubicBezTo>
                  <a:cubicBezTo>
                    <a:pt x="102" y="64"/>
                    <a:pt x="106" y="65"/>
                    <a:pt x="106" y="61"/>
                  </a:cubicBezTo>
                  <a:cubicBezTo>
                    <a:pt x="106" y="58"/>
                    <a:pt x="108" y="57"/>
                    <a:pt x="110" y="57"/>
                  </a:cubicBezTo>
                  <a:cubicBezTo>
                    <a:pt x="112" y="56"/>
                    <a:pt x="111" y="53"/>
                    <a:pt x="112" y="51"/>
                  </a:cubicBezTo>
                  <a:cubicBezTo>
                    <a:pt x="112" y="48"/>
                    <a:pt x="113" y="45"/>
                    <a:pt x="116" y="45"/>
                  </a:cubicBezTo>
                  <a:cubicBezTo>
                    <a:pt x="118" y="44"/>
                    <a:pt x="115" y="41"/>
                    <a:pt x="112" y="41"/>
                  </a:cubicBezTo>
                  <a:cubicBezTo>
                    <a:pt x="109" y="42"/>
                    <a:pt x="107" y="34"/>
                    <a:pt x="107" y="34"/>
                  </a:cubicBezTo>
                  <a:cubicBezTo>
                    <a:pt x="107" y="34"/>
                    <a:pt x="107" y="27"/>
                    <a:pt x="106" y="26"/>
                  </a:cubicBezTo>
                  <a:cubicBezTo>
                    <a:pt x="104" y="25"/>
                    <a:pt x="106" y="22"/>
                    <a:pt x="110" y="22"/>
                  </a:cubicBezTo>
                  <a:cubicBezTo>
                    <a:pt x="113" y="22"/>
                    <a:pt x="120" y="25"/>
                    <a:pt x="122" y="24"/>
                  </a:cubicBezTo>
                  <a:cubicBezTo>
                    <a:pt x="124" y="22"/>
                    <a:pt x="129" y="21"/>
                    <a:pt x="130" y="21"/>
                  </a:cubicBezTo>
                  <a:cubicBezTo>
                    <a:pt x="131" y="20"/>
                    <a:pt x="132" y="17"/>
                    <a:pt x="133" y="16"/>
                  </a:cubicBezTo>
                  <a:cubicBezTo>
                    <a:pt x="131" y="15"/>
                    <a:pt x="129" y="13"/>
                    <a:pt x="127" y="12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6" name="Freeform 364">
              <a:extLst>
                <a:ext uri="{FF2B5EF4-FFF2-40B4-BE49-F238E27FC236}">
                  <a16:creationId xmlns:a16="http://schemas.microsoft.com/office/drawing/2014/main" id="{94C64637-8DD3-4F6F-8537-CD4A117859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3769" y="4572555"/>
              <a:ext cx="849429" cy="326457"/>
            </a:xfrm>
            <a:custGeom>
              <a:avLst/>
              <a:gdLst>
                <a:gd name="T0" fmla="*/ 27 w 370"/>
                <a:gd name="T1" fmla="*/ 57 h 134"/>
                <a:gd name="T2" fmla="*/ 105 w 370"/>
                <a:gd name="T3" fmla="*/ 71 h 134"/>
                <a:gd name="T4" fmla="*/ 16 w 370"/>
                <a:gd name="T5" fmla="*/ 36 h 134"/>
                <a:gd name="T6" fmla="*/ 198 w 370"/>
                <a:gd name="T7" fmla="*/ 95 h 134"/>
                <a:gd name="T8" fmla="*/ 207 w 370"/>
                <a:gd name="T9" fmla="*/ 76 h 134"/>
                <a:gd name="T10" fmla="*/ 219 w 370"/>
                <a:gd name="T11" fmla="*/ 78 h 134"/>
                <a:gd name="T12" fmla="*/ 227 w 370"/>
                <a:gd name="T13" fmla="*/ 54 h 134"/>
                <a:gd name="T14" fmla="*/ 227 w 370"/>
                <a:gd name="T15" fmla="*/ 45 h 134"/>
                <a:gd name="T16" fmla="*/ 212 w 370"/>
                <a:gd name="T17" fmla="*/ 37 h 134"/>
                <a:gd name="T18" fmla="*/ 190 w 370"/>
                <a:gd name="T19" fmla="*/ 69 h 134"/>
                <a:gd name="T20" fmla="*/ 88 w 370"/>
                <a:gd name="T21" fmla="*/ 75 h 134"/>
                <a:gd name="T22" fmla="*/ 85 w 370"/>
                <a:gd name="T23" fmla="*/ 61 h 134"/>
                <a:gd name="T24" fmla="*/ 82 w 370"/>
                <a:gd name="T25" fmla="*/ 67 h 134"/>
                <a:gd name="T26" fmla="*/ 68 w 370"/>
                <a:gd name="T27" fmla="*/ 50 h 134"/>
                <a:gd name="T28" fmla="*/ 56 w 370"/>
                <a:gd name="T29" fmla="*/ 35 h 134"/>
                <a:gd name="T30" fmla="*/ 37 w 370"/>
                <a:gd name="T31" fmla="*/ 23 h 134"/>
                <a:gd name="T32" fmla="*/ 2 w 370"/>
                <a:gd name="T33" fmla="*/ 3 h 134"/>
                <a:gd name="T34" fmla="*/ 32 w 370"/>
                <a:gd name="T35" fmla="*/ 46 h 134"/>
                <a:gd name="T36" fmla="*/ 71 w 370"/>
                <a:gd name="T37" fmla="*/ 91 h 134"/>
                <a:gd name="T38" fmla="*/ 86 w 370"/>
                <a:gd name="T39" fmla="*/ 83 h 134"/>
                <a:gd name="T40" fmla="*/ 266 w 370"/>
                <a:gd name="T41" fmla="*/ 37 h 134"/>
                <a:gd name="T42" fmla="*/ 268 w 370"/>
                <a:gd name="T43" fmla="*/ 45 h 134"/>
                <a:gd name="T44" fmla="*/ 249 w 370"/>
                <a:gd name="T45" fmla="*/ 75 h 134"/>
                <a:gd name="T46" fmla="*/ 198 w 370"/>
                <a:gd name="T47" fmla="*/ 119 h 134"/>
                <a:gd name="T48" fmla="*/ 230 w 370"/>
                <a:gd name="T49" fmla="*/ 115 h 134"/>
                <a:gd name="T50" fmla="*/ 276 w 370"/>
                <a:gd name="T51" fmla="*/ 76 h 134"/>
                <a:gd name="T52" fmla="*/ 155 w 370"/>
                <a:gd name="T53" fmla="*/ 112 h 134"/>
                <a:gd name="T54" fmla="*/ 140 w 370"/>
                <a:gd name="T55" fmla="*/ 105 h 134"/>
                <a:gd name="T56" fmla="*/ 87 w 370"/>
                <a:gd name="T57" fmla="*/ 98 h 134"/>
                <a:gd name="T58" fmla="*/ 94 w 370"/>
                <a:gd name="T59" fmla="*/ 108 h 134"/>
                <a:gd name="T60" fmla="*/ 143 w 370"/>
                <a:gd name="T61" fmla="*/ 117 h 134"/>
                <a:gd name="T62" fmla="*/ 155 w 370"/>
                <a:gd name="T63" fmla="*/ 112 h 134"/>
                <a:gd name="T64" fmla="*/ 322 w 370"/>
                <a:gd name="T65" fmla="*/ 75 h 134"/>
                <a:gd name="T66" fmla="*/ 289 w 370"/>
                <a:gd name="T67" fmla="*/ 58 h 134"/>
                <a:gd name="T68" fmla="*/ 310 w 370"/>
                <a:gd name="T69" fmla="*/ 66 h 134"/>
                <a:gd name="T70" fmla="*/ 298 w 370"/>
                <a:gd name="T71" fmla="*/ 71 h 134"/>
                <a:gd name="T72" fmla="*/ 317 w 370"/>
                <a:gd name="T73" fmla="*/ 81 h 134"/>
                <a:gd name="T74" fmla="*/ 351 w 370"/>
                <a:gd name="T75" fmla="*/ 102 h 134"/>
                <a:gd name="T76" fmla="*/ 362 w 370"/>
                <a:gd name="T77" fmla="*/ 114 h 134"/>
                <a:gd name="T78" fmla="*/ 343 w 370"/>
                <a:gd name="T79" fmla="*/ 61 h 134"/>
                <a:gd name="T80" fmla="*/ 236 w 370"/>
                <a:gd name="T81" fmla="*/ 124 h 134"/>
                <a:gd name="T82" fmla="*/ 239 w 370"/>
                <a:gd name="T83" fmla="*/ 126 h 134"/>
                <a:gd name="T84" fmla="*/ 242 w 370"/>
                <a:gd name="T85" fmla="*/ 123 h 134"/>
                <a:gd name="T86" fmla="*/ 178 w 370"/>
                <a:gd name="T87" fmla="*/ 47 h 134"/>
                <a:gd name="T88" fmla="*/ 182 w 370"/>
                <a:gd name="T89" fmla="*/ 27 h 134"/>
                <a:gd name="T90" fmla="*/ 181 w 370"/>
                <a:gd name="T91" fmla="*/ 14 h 134"/>
                <a:gd name="T92" fmla="*/ 160 w 370"/>
                <a:gd name="T93" fmla="*/ 25 h 134"/>
                <a:gd name="T94" fmla="*/ 143 w 370"/>
                <a:gd name="T95" fmla="*/ 36 h 134"/>
                <a:gd name="T96" fmla="*/ 118 w 370"/>
                <a:gd name="T97" fmla="*/ 37 h 134"/>
                <a:gd name="T98" fmla="*/ 110 w 370"/>
                <a:gd name="T99" fmla="*/ 43 h 134"/>
                <a:gd name="T100" fmla="*/ 128 w 370"/>
                <a:gd name="T101" fmla="*/ 73 h 134"/>
                <a:gd name="T102" fmla="*/ 156 w 370"/>
                <a:gd name="T103" fmla="*/ 79 h 134"/>
                <a:gd name="T104" fmla="*/ 191 w 370"/>
                <a:gd name="T105" fmla="*/ 126 h 134"/>
                <a:gd name="T106" fmla="*/ 191 w 370"/>
                <a:gd name="T107" fmla="*/ 126 h 134"/>
                <a:gd name="T108" fmla="*/ 168 w 370"/>
                <a:gd name="T109" fmla="*/ 120 h 134"/>
                <a:gd name="T110" fmla="*/ 179 w 370"/>
                <a:gd name="T111" fmla="*/ 11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0" h="134">
                  <a:moveTo>
                    <a:pt x="27" y="57"/>
                  </a:moveTo>
                  <a:cubicBezTo>
                    <a:pt x="27" y="58"/>
                    <a:pt x="29" y="63"/>
                    <a:pt x="31" y="61"/>
                  </a:cubicBezTo>
                  <a:cubicBezTo>
                    <a:pt x="33" y="60"/>
                    <a:pt x="29" y="53"/>
                    <a:pt x="27" y="57"/>
                  </a:cubicBezTo>
                  <a:close/>
                  <a:moveTo>
                    <a:pt x="105" y="71"/>
                  </a:moveTo>
                  <a:cubicBezTo>
                    <a:pt x="105" y="69"/>
                    <a:pt x="99" y="70"/>
                    <a:pt x="101" y="73"/>
                  </a:cubicBezTo>
                  <a:cubicBezTo>
                    <a:pt x="103" y="76"/>
                    <a:pt x="105" y="73"/>
                    <a:pt x="105" y="71"/>
                  </a:cubicBezTo>
                  <a:close/>
                  <a:moveTo>
                    <a:pt x="16" y="36"/>
                  </a:moveTo>
                  <a:cubicBezTo>
                    <a:pt x="15" y="39"/>
                    <a:pt x="18" y="46"/>
                    <a:pt x="21" y="43"/>
                  </a:cubicBezTo>
                  <a:cubicBezTo>
                    <a:pt x="23" y="40"/>
                    <a:pt x="16" y="34"/>
                    <a:pt x="16" y="36"/>
                  </a:cubicBezTo>
                  <a:close/>
                  <a:moveTo>
                    <a:pt x="195" y="77"/>
                  </a:moveTo>
                  <a:cubicBezTo>
                    <a:pt x="199" y="77"/>
                    <a:pt x="198" y="82"/>
                    <a:pt x="198" y="85"/>
                  </a:cubicBezTo>
                  <a:cubicBezTo>
                    <a:pt x="197" y="89"/>
                    <a:pt x="195" y="96"/>
                    <a:pt x="198" y="95"/>
                  </a:cubicBezTo>
                  <a:cubicBezTo>
                    <a:pt x="202" y="93"/>
                    <a:pt x="205" y="89"/>
                    <a:pt x="203" y="87"/>
                  </a:cubicBezTo>
                  <a:cubicBezTo>
                    <a:pt x="200" y="85"/>
                    <a:pt x="201" y="75"/>
                    <a:pt x="202" y="72"/>
                  </a:cubicBezTo>
                  <a:cubicBezTo>
                    <a:pt x="203" y="70"/>
                    <a:pt x="209" y="71"/>
                    <a:pt x="207" y="76"/>
                  </a:cubicBezTo>
                  <a:cubicBezTo>
                    <a:pt x="205" y="80"/>
                    <a:pt x="211" y="79"/>
                    <a:pt x="211" y="84"/>
                  </a:cubicBezTo>
                  <a:cubicBezTo>
                    <a:pt x="211" y="88"/>
                    <a:pt x="214" y="86"/>
                    <a:pt x="218" y="85"/>
                  </a:cubicBezTo>
                  <a:cubicBezTo>
                    <a:pt x="222" y="83"/>
                    <a:pt x="221" y="81"/>
                    <a:pt x="219" y="78"/>
                  </a:cubicBezTo>
                  <a:cubicBezTo>
                    <a:pt x="216" y="76"/>
                    <a:pt x="221" y="71"/>
                    <a:pt x="217" y="69"/>
                  </a:cubicBezTo>
                  <a:cubicBezTo>
                    <a:pt x="213" y="67"/>
                    <a:pt x="211" y="63"/>
                    <a:pt x="214" y="62"/>
                  </a:cubicBezTo>
                  <a:cubicBezTo>
                    <a:pt x="218" y="62"/>
                    <a:pt x="228" y="56"/>
                    <a:pt x="227" y="54"/>
                  </a:cubicBezTo>
                  <a:cubicBezTo>
                    <a:pt x="225" y="51"/>
                    <a:pt x="211" y="54"/>
                    <a:pt x="210" y="58"/>
                  </a:cubicBezTo>
                  <a:cubicBezTo>
                    <a:pt x="209" y="63"/>
                    <a:pt x="199" y="58"/>
                    <a:pt x="200" y="51"/>
                  </a:cubicBezTo>
                  <a:cubicBezTo>
                    <a:pt x="201" y="43"/>
                    <a:pt x="221" y="42"/>
                    <a:pt x="227" y="45"/>
                  </a:cubicBezTo>
                  <a:cubicBezTo>
                    <a:pt x="232" y="47"/>
                    <a:pt x="239" y="40"/>
                    <a:pt x="241" y="36"/>
                  </a:cubicBezTo>
                  <a:cubicBezTo>
                    <a:pt x="243" y="32"/>
                    <a:pt x="236" y="37"/>
                    <a:pt x="232" y="40"/>
                  </a:cubicBezTo>
                  <a:cubicBezTo>
                    <a:pt x="228" y="42"/>
                    <a:pt x="217" y="39"/>
                    <a:pt x="212" y="37"/>
                  </a:cubicBezTo>
                  <a:cubicBezTo>
                    <a:pt x="207" y="36"/>
                    <a:pt x="207" y="41"/>
                    <a:pt x="202" y="41"/>
                  </a:cubicBezTo>
                  <a:cubicBezTo>
                    <a:pt x="198" y="42"/>
                    <a:pt x="199" y="52"/>
                    <a:pt x="197" y="53"/>
                  </a:cubicBezTo>
                  <a:cubicBezTo>
                    <a:pt x="194" y="55"/>
                    <a:pt x="194" y="62"/>
                    <a:pt x="190" y="69"/>
                  </a:cubicBezTo>
                  <a:cubicBezTo>
                    <a:pt x="186" y="76"/>
                    <a:pt x="192" y="77"/>
                    <a:pt x="195" y="77"/>
                  </a:cubicBezTo>
                  <a:close/>
                  <a:moveTo>
                    <a:pt x="86" y="83"/>
                  </a:moveTo>
                  <a:cubicBezTo>
                    <a:pt x="86" y="80"/>
                    <a:pt x="88" y="76"/>
                    <a:pt x="88" y="75"/>
                  </a:cubicBezTo>
                  <a:cubicBezTo>
                    <a:pt x="88" y="73"/>
                    <a:pt x="89" y="72"/>
                    <a:pt x="91" y="73"/>
                  </a:cubicBezTo>
                  <a:cubicBezTo>
                    <a:pt x="93" y="73"/>
                    <a:pt x="93" y="68"/>
                    <a:pt x="91" y="68"/>
                  </a:cubicBezTo>
                  <a:cubicBezTo>
                    <a:pt x="90" y="67"/>
                    <a:pt x="89" y="61"/>
                    <a:pt x="85" y="61"/>
                  </a:cubicBezTo>
                  <a:cubicBezTo>
                    <a:pt x="81" y="61"/>
                    <a:pt x="81" y="65"/>
                    <a:pt x="84" y="65"/>
                  </a:cubicBezTo>
                  <a:cubicBezTo>
                    <a:pt x="86" y="65"/>
                    <a:pt x="87" y="67"/>
                    <a:pt x="87" y="69"/>
                  </a:cubicBezTo>
                  <a:cubicBezTo>
                    <a:pt x="86" y="71"/>
                    <a:pt x="85" y="67"/>
                    <a:pt x="82" y="67"/>
                  </a:cubicBezTo>
                  <a:cubicBezTo>
                    <a:pt x="78" y="68"/>
                    <a:pt x="81" y="63"/>
                    <a:pt x="77" y="63"/>
                  </a:cubicBezTo>
                  <a:cubicBezTo>
                    <a:pt x="73" y="63"/>
                    <a:pt x="74" y="56"/>
                    <a:pt x="70" y="56"/>
                  </a:cubicBezTo>
                  <a:cubicBezTo>
                    <a:pt x="66" y="56"/>
                    <a:pt x="65" y="53"/>
                    <a:pt x="68" y="50"/>
                  </a:cubicBezTo>
                  <a:cubicBezTo>
                    <a:pt x="71" y="48"/>
                    <a:pt x="64" y="46"/>
                    <a:pt x="64" y="43"/>
                  </a:cubicBezTo>
                  <a:cubicBezTo>
                    <a:pt x="64" y="40"/>
                    <a:pt x="60" y="42"/>
                    <a:pt x="60" y="39"/>
                  </a:cubicBezTo>
                  <a:cubicBezTo>
                    <a:pt x="60" y="37"/>
                    <a:pt x="58" y="38"/>
                    <a:pt x="56" y="35"/>
                  </a:cubicBezTo>
                  <a:cubicBezTo>
                    <a:pt x="53" y="32"/>
                    <a:pt x="52" y="35"/>
                    <a:pt x="51" y="33"/>
                  </a:cubicBezTo>
                  <a:cubicBezTo>
                    <a:pt x="49" y="31"/>
                    <a:pt x="46" y="30"/>
                    <a:pt x="44" y="30"/>
                  </a:cubicBezTo>
                  <a:cubicBezTo>
                    <a:pt x="43" y="31"/>
                    <a:pt x="39" y="27"/>
                    <a:pt x="37" y="23"/>
                  </a:cubicBezTo>
                  <a:cubicBezTo>
                    <a:pt x="36" y="20"/>
                    <a:pt x="25" y="15"/>
                    <a:pt x="24" y="11"/>
                  </a:cubicBezTo>
                  <a:cubicBezTo>
                    <a:pt x="22" y="7"/>
                    <a:pt x="19" y="6"/>
                    <a:pt x="12" y="6"/>
                  </a:cubicBezTo>
                  <a:cubicBezTo>
                    <a:pt x="6" y="6"/>
                    <a:pt x="3" y="0"/>
                    <a:pt x="2" y="3"/>
                  </a:cubicBezTo>
                  <a:cubicBezTo>
                    <a:pt x="0" y="7"/>
                    <a:pt x="9" y="16"/>
                    <a:pt x="13" y="18"/>
                  </a:cubicBezTo>
                  <a:cubicBezTo>
                    <a:pt x="17" y="21"/>
                    <a:pt x="19" y="29"/>
                    <a:pt x="24" y="30"/>
                  </a:cubicBezTo>
                  <a:cubicBezTo>
                    <a:pt x="28" y="30"/>
                    <a:pt x="29" y="45"/>
                    <a:pt x="32" y="46"/>
                  </a:cubicBezTo>
                  <a:cubicBezTo>
                    <a:pt x="36" y="46"/>
                    <a:pt x="44" y="58"/>
                    <a:pt x="45" y="64"/>
                  </a:cubicBezTo>
                  <a:cubicBezTo>
                    <a:pt x="46" y="71"/>
                    <a:pt x="54" y="74"/>
                    <a:pt x="57" y="78"/>
                  </a:cubicBezTo>
                  <a:cubicBezTo>
                    <a:pt x="59" y="83"/>
                    <a:pt x="70" y="89"/>
                    <a:pt x="71" y="91"/>
                  </a:cubicBezTo>
                  <a:cubicBezTo>
                    <a:pt x="72" y="93"/>
                    <a:pt x="74" y="97"/>
                    <a:pt x="75" y="95"/>
                  </a:cubicBezTo>
                  <a:cubicBezTo>
                    <a:pt x="76" y="93"/>
                    <a:pt x="81" y="95"/>
                    <a:pt x="84" y="95"/>
                  </a:cubicBezTo>
                  <a:cubicBezTo>
                    <a:pt x="86" y="95"/>
                    <a:pt x="87" y="86"/>
                    <a:pt x="86" y="83"/>
                  </a:cubicBezTo>
                  <a:close/>
                  <a:moveTo>
                    <a:pt x="268" y="45"/>
                  </a:moveTo>
                  <a:cubicBezTo>
                    <a:pt x="273" y="46"/>
                    <a:pt x="271" y="42"/>
                    <a:pt x="271" y="39"/>
                  </a:cubicBezTo>
                  <a:cubicBezTo>
                    <a:pt x="271" y="36"/>
                    <a:pt x="266" y="39"/>
                    <a:pt x="266" y="37"/>
                  </a:cubicBezTo>
                  <a:cubicBezTo>
                    <a:pt x="266" y="35"/>
                    <a:pt x="265" y="29"/>
                    <a:pt x="261" y="34"/>
                  </a:cubicBezTo>
                  <a:cubicBezTo>
                    <a:pt x="257" y="39"/>
                    <a:pt x="262" y="52"/>
                    <a:pt x="265" y="51"/>
                  </a:cubicBezTo>
                  <a:cubicBezTo>
                    <a:pt x="268" y="51"/>
                    <a:pt x="263" y="45"/>
                    <a:pt x="268" y="45"/>
                  </a:cubicBezTo>
                  <a:close/>
                  <a:moveTo>
                    <a:pt x="249" y="75"/>
                  </a:moveTo>
                  <a:cubicBezTo>
                    <a:pt x="250" y="79"/>
                    <a:pt x="256" y="81"/>
                    <a:pt x="258" y="77"/>
                  </a:cubicBezTo>
                  <a:cubicBezTo>
                    <a:pt x="260" y="74"/>
                    <a:pt x="248" y="70"/>
                    <a:pt x="249" y="75"/>
                  </a:cubicBezTo>
                  <a:close/>
                  <a:moveTo>
                    <a:pt x="230" y="115"/>
                  </a:moveTo>
                  <a:cubicBezTo>
                    <a:pt x="223" y="114"/>
                    <a:pt x="219" y="119"/>
                    <a:pt x="213" y="116"/>
                  </a:cubicBezTo>
                  <a:cubicBezTo>
                    <a:pt x="206" y="114"/>
                    <a:pt x="197" y="116"/>
                    <a:pt x="198" y="119"/>
                  </a:cubicBezTo>
                  <a:cubicBezTo>
                    <a:pt x="199" y="120"/>
                    <a:pt x="204" y="121"/>
                    <a:pt x="211" y="121"/>
                  </a:cubicBezTo>
                  <a:cubicBezTo>
                    <a:pt x="217" y="121"/>
                    <a:pt x="223" y="118"/>
                    <a:pt x="227" y="117"/>
                  </a:cubicBezTo>
                  <a:cubicBezTo>
                    <a:pt x="232" y="117"/>
                    <a:pt x="236" y="116"/>
                    <a:pt x="230" y="115"/>
                  </a:cubicBezTo>
                  <a:close/>
                  <a:moveTo>
                    <a:pt x="281" y="71"/>
                  </a:moveTo>
                  <a:cubicBezTo>
                    <a:pt x="275" y="70"/>
                    <a:pt x="264" y="71"/>
                    <a:pt x="265" y="74"/>
                  </a:cubicBezTo>
                  <a:cubicBezTo>
                    <a:pt x="266" y="77"/>
                    <a:pt x="271" y="76"/>
                    <a:pt x="276" y="76"/>
                  </a:cubicBezTo>
                  <a:cubicBezTo>
                    <a:pt x="281" y="76"/>
                    <a:pt x="284" y="80"/>
                    <a:pt x="286" y="80"/>
                  </a:cubicBezTo>
                  <a:cubicBezTo>
                    <a:pt x="289" y="80"/>
                    <a:pt x="287" y="73"/>
                    <a:pt x="281" y="71"/>
                  </a:cubicBezTo>
                  <a:close/>
                  <a:moveTo>
                    <a:pt x="155" y="112"/>
                  </a:moveTo>
                  <a:cubicBezTo>
                    <a:pt x="155" y="110"/>
                    <a:pt x="146" y="112"/>
                    <a:pt x="141" y="110"/>
                  </a:cubicBezTo>
                  <a:cubicBezTo>
                    <a:pt x="137" y="108"/>
                    <a:pt x="146" y="107"/>
                    <a:pt x="149" y="105"/>
                  </a:cubicBezTo>
                  <a:cubicBezTo>
                    <a:pt x="153" y="103"/>
                    <a:pt x="148" y="102"/>
                    <a:pt x="140" y="105"/>
                  </a:cubicBezTo>
                  <a:cubicBezTo>
                    <a:pt x="132" y="107"/>
                    <a:pt x="124" y="99"/>
                    <a:pt x="123" y="103"/>
                  </a:cubicBezTo>
                  <a:cubicBezTo>
                    <a:pt x="123" y="106"/>
                    <a:pt x="110" y="101"/>
                    <a:pt x="106" y="99"/>
                  </a:cubicBezTo>
                  <a:cubicBezTo>
                    <a:pt x="103" y="96"/>
                    <a:pt x="90" y="93"/>
                    <a:pt x="87" y="98"/>
                  </a:cubicBezTo>
                  <a:cubicBezTo>
                    <a:pt x="85" y="102"/>
                    <a:pt x="83" y="98"/>
                    <a:pt x="84" y="103"/>
                  </a:cubicBezTo>
                  <a:cubicBezTo>
                    <a:pt x="84" y="105"/>
                    <a:pt x="87" y="104"/>
                    <a:pt x="90" y="104"/>
                  </a:cubicBezTo>
                  <a:cubicBezTo>
                    <a:pt x="92" y="104"/>
                    <a:pt x="91" y="108"/>
                    <a:pt x="94" y="108"/>
                  </a:cubicBezTo>
                  <a:cubicBezTo>
                    <a:pt x="97" y="109"/>
                    <a:pt x="107" y="112"/>
                    <a:pt x="108" y="110"/>
                  </a:cubicBezTo>
                  <a:cubicBezTo>
                    <a:pt x="109" y="107"/>
                    <a:pt x="119" y="110"/>
                    <a:pt x="123" y="113"/>
                  </a:cubicBezTo>
                  <a:cubicBezTo>
                    <a:pt x="128" y="117"/>
                    <a:pt x="139" y="117"/>
                    <a:pt x="143" y="117"/>
                  </a:cubicBezTo>
                  <a:cubicBezTo>
                    <a:pt x="148" y="116"/>
                    <a:pt x="152" y="119"/>
                    <a:pt x="154" y="117"/>
                  </a:cubicBezTo>
                  <a:cubicBezTo>
                    <a:pt x="156" y="115"/>
                    <a:pt x="159" y="121"/>
                    <a:pt x="164" y="117"/>
                  </a:cubicBezTo>
                  <a:cubicBezTo>
                    <a:pt x="168" y="114"/>
                    <a:pt x="156" y="115"/>
                    <a:pt x="155" y="112"/>
                  </a:cubicBezTo>
                  <a:close/>
                  <a:moveTo>
                    <a:pt x="343" y="61"/>
                  </a:moveTo>
                  <a:cubicBezTo>
                    <a:pt x="339" y="61"/>
                    <a:pt x="339" y="67"/>
                    <a:pt x="335" y="67"/>
                  </a:cubicBezTo>
                  <a:cubicBezTo>
                    <a:pt x="332" y="67"/>
                    <a:pt x="328" y="73"/>
                    <a:pt x="322" y="75"/>
                  </a:cubicBezTo>
                  <a:cubicBezTo>
                    <a:pt x="317" y="77"/>
                    <a:pt x="316" y="59"/>
                    <a:pt x="314" y="55"/>
                  </a:cubicBezTo>
                  <a:cubicBezTo>
                    <a:pt x="311" y="52"/>
                    <a:pt x="297" y="49"/>
                    <a:pt x="295" y="53"/>
                  </a:cubicBezTo>
                  <a:cubicBezTo>
                    <a:pt x="294" y="57"/>
                    <a:pt x="289" y="55"/>
                    <a:pt x="289" y="58"/>
                  </a:cubicBezTo>
                  <a:cubicBezTo>
                    <a:pt x="288" y="61"/>
                    <a:pt x="290" y="60"/>
                    <a:pt x="293" y="60"/>
                  </a:cubicBezTo>
                  <a:cubicBezTo>
                    <a:pt x="296" y="60"/>
                    <a:pt x="296" y="63"/>
                    <a:pt x="297" y="66"/>
                  </a:cubicBezTo>
                  <a:cubicBezTo>
                    <a:pt x="299" y="69"/>
                    <a:pt x="307" y="67"/>
                    <a:pt x="310" y="66"/>
                  </a:cubicBezTo>
                  <a:cubicBezTo>
                    <a:pt x="313" y="66"/>
                    <a:pt x="314" y="70"/>
                    <a:pt x="310" y="69"/>
                  </a:cubicBezTo>
                  <a:cubicBezTo>
                    <a:pt x="305" y="67"/>
                    <a:pt x="305" y="71"/>
                    <a:pt x="303" y="70"/>
                  </a:cubicBezTo>
                  <a:cubicBezTo>
                    <a:pt x="300" y="69"/>
                    <a:pt x="296" y="70"/>
                    <a:pt x="298" y="71"/>
                  </a:cubicBezTo>
                  <a:cubicBezTo>
                    <a:pt x="300" y="73"/>
                    <a:pt x="303" y="75"/>
                    <a:pt x="303" y="78"/>
                  </a:cubicBezTo>
                  <a:cubicBezTo>
                    <a:pt x="303" y="82"/>
                    <a:pt x="308" y="81"/>
                    <a:pt x="308" y="78"/>
                  </a:cubicBezTo>
                  <a:cubicBezTo>
                    <a:pt x="308" y="75"/>
                    <a:pt x="311" y="79"/>
                    <a:pt x="317" y="81"/>
                  </a:cubicBezTo>
                  <a:cubicBezTo>
                    <a:pt x="322" y="82"/>
                    <a:pt x="318" y="84"/>
                    <a:pt x="324" y="85"/>
                  </a:cubicBezTo>
                  <a:cubicBezTo>
                    <a:pt x="329" y="85"/>
                    <a:pt x="342" y="89"/>
                    <a:pt x="346" y="92"/>
                  </a:cubicBezTo>
                  <a:cubicBezTo>
                    <a:pt x="351" y="96"/>
                    <a:pt x="348" y="98"/>
                    <a:pt x="351" y="102"/>
                  </a:cubicBezTo>
                  <a:cubicBezTo>
                    <a:pt x="354" y="105"/>
                    <a:pt x="355" y="109"/>
                    <a:pt x="351" y="109"/>
                  </a:cubicBezTo>
                  <a:cubicBezTo>
                    <a:pt x="346" y="109"/>
                    <a:pt x="342" y="113"/>
                    <a:pt x="343" y="115"/>
                  </a:cubicBezTo>
                  <a:cubicBezTo>
                    <a:pt x="344" y="117"/>
                    <a:pt x="358" y="114"/>
                    <a:pt x="362" y="114"/>
                  </a:cubicBezTo>
                  <a:cubicBezTo>
                    <a:pt x="364" y="114"/>
                    <a:pt x="366" y="118"/>
                    <a:pt x="370" y="121"/>
                  </a:cubicBezTo>
                  <a:cubicBezTo>
                    <a:pt x="370" y="70"/>
                    <a:pt x="370" y="70"/>
                    <a:pt x="370" y="70"/>
                  </a:cubicBezTo>
                  <a:cubicBezTo>
                    <a:pt x="360" y="67"/>
                    <a:pt x="346" y="60"/>
                    <a:pt x="343" y="61"/>
                  </a:cubicBezTo>
                  <a:close/>
                  <a:moveTo>
                    <a:pt x="240" y="121"/>
                  </a:moveTo>
                  <a:cubicBezTo>
                    <a:pt x="239" y="121"/>
                    <a:pt x="238" y="122"/>
                    <a:pt x="237" y="122"/>
                  </a:cubicBezTo>
                  <a:cubicBezTo>
                    <a:pt x="237" y="123"/>
                    <a:pt x="236" y="124"/>
                    <a:pt x="236" y="124"/>
                  </a:cubicBezTo>
                  <a:cubicBezTo>
                    <a:pt x="235" y="125"/>
                    <a:pt x="234" y="124"/>
                    <a:pt x="233" y="123"/>
                  </a:cubicBezTo>
                  <a:cubicBezTo>
                    <a:pt x="229" y="125"/>
                    <a:pt x="226" y="130"/>
                    <a:pt x="229" y="132"/>
                  </a:cubicBezTo>
                  <a:cubicBezTo>
                    <a:pt x="232" y="133"/>
                    <a:pt x="237" y="129"/>
                    <a:pt x="239" y="126"/>
                  </a:cubicBezTo>
                  <a:cubicBezTo>
                    <a:pt x="240" y="126"/>
                    <a:pt x="240" y="125"/>
                    <a:pt x="241" y="125"/>
                  </a:cubicBezTo>
                  <a:cubicBezTo>
                    <a:pt x="241" y="124"/>
                    <a:pt x="241" y="124"/>
                    <a:pt x="241" y="124"/>
                  </a:cubicBezTo>
                  <a:cubicBezTo>
                    <a:pt x="242" y="124"/>
                    <a:pt x="242" y="124"/>
                    <a:pt x="242" y="123"/>
                  </a:cubicBezTo>
                  <a:cubicBezTo>
                    <a:pt x="241" y="122"/>
                    <a:pt x="240" y="121"/>
                    <a:pt x="240" y="121"/>
                  </a:cubicBezTo>
                  <a:close/>
                  <a:moveTo>
                    <a:pt x="174" y="60"/>
                  </a:moveTo>
                  <a:cubicBezTo>
                    <a:pt x="178" y="57"/>
                    <a:pt x="179" y="52"/>
                    <a:pt x="178" y="47"/>
                  </a:cubicBezTo>
                  <a:cubicBezTo>
                    <a:pt x="178" y="42"/>
                    <a:pt x="189" y="42"/>
                    <a:pt x="190" y="40"/>
                  </a:cubicBezTo>
                  <a:cubicBezTo>
                    <a:pt x="192" y="38"/>
                    <a:pt x="188" y="35"/>
                    <a:pt x="185" y="34"/>
                  </a:cubicBezTo>
                  <a:cubicBezTo>
                    <a:pt x="182" y="32"/>
                    <a:pt x="184" y="29"/>
                    <a:pt x="182" y="27"/>
                  </a:cubicBezTo>
                  <a:cubicBezTo>
                    <a:pt x="180" y="26"/>
                    <a:pt x="177" y="21"/>
                    <a:pt x="180" y="20"/>
                  </a:cubicBezTo>
                  <a:cubicBezTo>
                    <a:pt x="183" y="20"/>
                    <a:pt x="178" y="16"/>
                    <a:pt x="180" y="14"/>
                  </a:cubicBezTo>
                  <a:cubicBezTo>
                    <a:pt x="181" y="14"/>
                    <a:pt x="181" y="14"/>
                    <a:pt x="181" y="14"/>
                  </a:cubicBezTo>
                  <a:cubicBezTo>
                    <a:pt x="180" y="13"/>
                    <a:pt x="178" y="12"/>
                    <a:pt x="178" y="12"/>
                  </a:cubicBezTo>
                  <a:cubicBezTo>
                    <a:pt x="174" y="12"/>
                    <a:pt x="165" y="12"/>
                    <a:pt x="165" y="18"/>
                  </a:cubicBezTo>
                  <a:cubicBezTo>
                    <a:pt x="166" y="24"/>
                    <a:pt x="160" y="22"/>
                    <a:pt x="160" y="25"/>
                  </a:cubicBezTo>
                  <a:cubicBezTo>
                    <a:pt x="161" y="28"/>
                    <a:pt x="158" y="28"/>
                    <a:pt x="158" y="32"/>
                  </a:cubicBezTo>
                  <a:cubicBezTo>
                    <a:pt x="159" y="37"/>
                    <a:pt x="156" y="35"/>
                    <a:pt x="151" y="37"/>
                  </a:cubicBezTo>
                  <a:cubicBezTo>
                    <a:pt x="146" y="40"/>
                    <a:pt x="148" y="36"/>
                    <a:pt x="143" y="36"/>
                  </a:cubicBezTo>
                  <a:cubicBezTo>
                    <a:pt x="139" y="36"/>
                    <a:pt x="138" y="38"/>
                    <a:pt x="135" y="39"/>
                  </a:cubicBezTo>
                  <a:cubicBezTo>
                    <a:pt x="132" y="40"/>
                    <a:pt x="127" y="39"/>
                    <a:pt x="125" y="40"/>
                  </a:cubicBezTo>
                  <a:cubicBezTo>
                    <a:pt x="123" y="41"/>
                    <a:pt x="120" y="37"/>
                    <a:pt x="118" y="37"/>
                  </a:cubicBezTo>
                  <a:cubicBezTo>
                    <a:pt x="117" y="37"/>
                    <a:pt x="116" y="34"/>
                    <a:pt x="116" y="32"/>
                  </a:cubicBezTo>
                  <a:cubicBezTo>
                    <a:pt x="115" y="32"/>
                    <a:pt x="115" y="31"/>
                    <a:pt x="115" y="32"/>
                  </a:cubicBezTo>
                  <a:cubicBezTo>
                    <a:pt x="112" y="32"/>
                    <a:pt x="107" y="40"/>
                    <a:pt x="110" y="43"/>
                  </a:cubicBezTo>
                  <a:cubicBezTo>
                    <a:pt x="113" y="46"/>
                    <a:pt x="112" y="51"/>
                    <a:pt x="114" y="54"/>
                  </a:cubicBezTo>
                  <a:cubicBezTo>
                    <a:pt x="115" y="56"/>
                    <a:pt x="121" y="57"/>
                    <a:pt x="121" y="62"/>
                  </a:cubicBezTo>
                  <a:cubicBezTo>
                    <a:pt x="121" y="67"/>
                    <a:pt x="125" y="75"/>
                    <a:pt x="128" y="73"/>
                  </a:cubicBezTo>
                  <a:cubicBezTo>
                    <a:pt x="131" y="71"/>
                    <a:pt x="134" y="74"/>
                    <a:pt x="135" y="76"/>
                  </a:cubicBezTo>
                  <a:cubicBezTo>
                    <a:pt x="136" y="78"/>
                    <a:pt x="143" y="74"/>
                    <a:pt x="145" y="75"/>
                  </a:cubicBezTo>
                  <a:cubicBezTo>
                    <a:pt x="148" y="75"/>
                    <a:pt x="155" y="76"/>
                    <a:pt x="156" y="79"/>
                  </a:cubicBezTo>
                  <a:cubicBezTo>
                    <a:pt x="156" y="82"/>
                    <a:pt x="163" y="79"/>
                    <a:pt x="167" y="77"/>
                  </a:cubicBezTo>
                  <a:cubicBezTo>
                    <a:pt x="172" y="76"/>
                    <a:pt x="169" y="62"/>
                    <a:pt x="174" y="60"/>
                  </a:cubicBezTo>
                  <a:close/>
                  <a:moveTo>
                    <a:pt x="191" y="126"/>
                  </a:moveTo>
                  <a:cubicBezTo>
                    <a:pt x="193" y="128"/>
                    <a:pt x="197" y="128"/>
                    <a:pt x="198" y="130"/>
                  </a:cubicBezTo>
                  <a:cubicBezTo>
                    <a:pt x="200" y="131"/>
                    <a:pt x="206" y="134"/>
                    <a:pt x="206" y="130"/>
                  </a:cubicBezTo>
                  <a:cubicBezTo>
                    <a:pt x="206" y="126"/>
                    <a:pt x="190" y="124"/>
                    <a:pt x="191" y="126"/>
                  </a:cubicBezTo>
                  <a:close/>
                  <a:moveTo>
                    <a:pt x="179" y="115"/>
                  </a:moveTo>
                  <a:cubicBezTo>
                    <a:pt x="178" y="117"/>
                    <a:pt x="174" y="117"/>
                    <a:pt x="172" y="115"/>
                  </a:cubicBezTo>
                  <a:cubicBezTo>
                    <a:pt x="170" y="114"/>
                    <a:pt x="167" y="118"/>
                    <a:pt x="168" y="120"/>
                  </a:cubicBezTo>
                  <a:cubicBezTo>
                    <a:pt x="169" y="121"/>
                    <a:pt x="174" y="124"/>
                    <a:pt x="180" y="122"/>
                  </a:cubicBezTo>
                  <a:cubicBezTo>
                    <a:pt x="186" y="119"/>
                    <a:pt x="190" y="121"/>
                    <a:pt x="191" y="118"/>
                  </a:cubicBezTo>
                  <a:cubicBezTo>
                    <a:pt x="193" y="115"/>
                    <a:pt x="180" y="112"/>
                    <a:pt x="179" y="115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7" name="Freeform 365">
              <a:extLst>
                <a:ext uri="{FF2B5EF4-FFF2-40B4-BE49-F238E27FC236}">
                  <a16:creationId xmlns:a16="http://schemas.microsoft.com/office/drawing/2014/main" id="{5B62661B-01C5-4FEE-9ECF-5A14A57498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9478" y="4848489"/>
              <a:ext cx="60542" cy="27204"/>
            </a:xfrm>
            <a:custGeom>
              <a:avLst/>
              <a:gdLst>
                <a:gd name="T0" fmla="*/ 3 w 27"/>
                <a:gd name="T1" fmla="*/ 8 h 11"/>
                <a:gd name="T2" fmla="*/ 0 w 27"/>
                <a:gd name="T3" fmla="*/ 9 h 11"/>
                <a:gd name="T4" fmla="*/ 3 w 27"/>
                <a:gd name="T5" fmla="*/ 10 h 11"/>
                <a:gd name="T6" fmla="*/ 4 w 27"/>
                <a:gd name="T7" fmla="*/ 8 h 11"/>
                <a:gd name="T8" fmla="*/ 3 w 27"/>
                <a:gd name="T9" fmla="*/ 8 h 11"/>
                <a:gd name="T10" fmla="*/ 3 w 27"/>
                <a:gd name="T11" fmla="*/ 8 h 11"/>
                <a:gd name="T12" fmla="*/ 14 w 27"/>
                <a:gd name="T13" fmla="*/ 2 h 11"/>
                <a:gd name="T14" fmla="*/ 7 w 27"/>
                <a:gd name="T15" fmla="*/ 6 h 11"/>
                <a:gd name="T16" fmla="*/ 7 w 27"/>
                <a:gd name="T17" fmla="*/ 7 h 11"/>
                <a:gd name="T18" fmla="*/ 9 w 27"/>
                <a:gd name="T19" fmla="*/ 9 h 11"/>
                <a:gd name="T20" fmla="*/ 26 w 27"/>
                <a:gd name="T21" fmla="*/ 2 h 11"/>
                <a:gd name="T22" fmla="*/ 14 w 27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1">
                  <a:moveTo>
                    <a:pt x="3" y="8"/>
                  </a:moveTo>
                  <a:cubicBezTo>
                    <a:pt x="2" y="8"/>
                    <a:pt x="1" y="8"/>
                    <a:pt x="0" y="9"/>
                  </a:cubicBezTo>
                  <a:cubicBezTo>
                    <a:pt x="1" y="10"/>
                    <a:pt x="2" y="11"/>
                    <a:pt x="3" y="10"/>
                  </a:cubicBezTo>
                  <a:cubicBezTo>
                    <a:pt x="3" y="10"/>
                    <a:pt x="4" y="9"/>
                    <a:pt x="4" y="8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14" y="2"/>
                  </a:moveTo>
                  <a:cubicBezTo>
                    <a:pt x="11" y="2"/>
                    <a:pt x="10" y="4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4" y="7"/>
                    <a:pt x="25" y="3"/>
                    <a:pt x="26" y="2"/>
                  </a:cubicBezTo>
                  <a:cubicBezTo>
                    <a:pt x="27" y="0"/>
                    <a:pt x="19" y="2"/>
                    <a:pt x="14" y="2"/>
                  </a:cubicBezTo>
                  <a:close/>
                </a:path>
              </a:pathLst>
            </a:custGeom>
            <a:grpFill/>
            <a:ln w="1588" cap="flat">
              <a:solidFill>
                <a:srgbClr val="B3C5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aphicFrame>
        <p:nvGraphicFramePr>
          <p:cNvPr id="52" name="Chart 51">
            <a:extLst>
              <a:ext uri="{FF2B5EF4-FFF2-40B4-BE49-F238E27FC236}">
                <a16:creationId xmlns:a16="http://schemas.microsoft.com/office/drawing/2014/main" id="{BD631739-2682-4022-89B8-04D92BF928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9200891"/>
              </p:ext>
            </p:extLst>
          </p:nvPr>
        </p:nvGraphicFramePr>
        <p:xfrm>
          <a:off x="6488120" y="3209330"/>
          <a:ext cx="4648242" cy="164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BF397D3B-3D2E-45F7-B460-19C99D08C0BD}"/>
              </a:ext>
            </a:extLst>
          </p:cNvPr>
          <p:cNvSpPr txBox="1"/>
          <p:nvPr/>
        </p:nvSpPr>
        <p:spPr>
          <a:xfrm>
            <a:off x="6488120" y="985237"/>
            <a:ext cx="4183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🏆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Analytics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ACF9CD-DCB0-4AAD-83E1-E219B03F4D63}"/>
              </a:ext>
            </a:extLst>
          </p:cNvPr>
          <p:cNvSpPr/>
          <p:nvPr/>
        </p:nvSpPr>
        <p:spPr>
          <a:xfrm>
            <a:off x="6488119" y="4972004"/>
            <a:ext cx="4648241" cy="900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whole heart.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C056A4-47CB-46B1-BA92-BE11E47DB1CF}"/>
              </a:ext>
            </a:extLst>
          </p:cNvPr>
          <p:cNvGrpSpPr/>
          <p:nvPr/>
        </p:nvGrpSpPr>
        <p:grpSpPr>
          <a:xfrm>
            <a:off x="2113626" y="1691054"/>
            <a:ext cx="1968913" cy="1968913"/>
            <a:chOff x="1470819" y="3505200"/>
            <a:chExt cx="2752725" cy="2752725"/>
          </a:xfrm>
          <a:solidFill>
            <a:schemeClr val="bg1"/>
          </a:solidFill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C7BE1CB-09B4-4313-8833-60A2366BE796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08B2C41-B1D4-4004-B45C-8EB45D93B96C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12FF91F-A12E-4551-BFEC-5D4C80B17727}"/>
              </a:ext>
            </a:extLst>
          </p:cNvPr>
          <p:cNvGrpSpPr/>
          <p:nvPr/>
        </p:nvGrpSpPr>
        <p:grpSpPr>
          <a:xfrm>
            <a:off x="2254913" y="2166897"/>
            <a:ext cx="1686338" cy="1017227"/>
            <a:chOff x="5330705" y="4364368"/>
            <a:chExt cx="1686338" cy="101722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31D7069-F333-4EF3-8905-5309257F9D90}"/>
                </a:ext>
              </a:extLst>
            </p:cNvPr>
            <p:cNvSpPr txBox="1"/>
            <p:nvPr/>
          </p:nvSpPr>
          <p:spPr>
            <a:xfrm>
              <a:off x="5330705" y="4364368"/>
              <a:ext cx="16863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15,8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6D04076-CDB4-4950-9BFF-47CC9B6FC1EC}"/>
                </a:ext>
              </a:extLst>
            </p:cNvPr>
            <p:cNvSpPr txBox="1"/>
            <p:nvPr/>
          </p:nvSpPr>
          <p:spPr>
            <a:xfrm>
              <a:off x="5330705" y="5073818"/>
              <a:ext cx="16863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Million 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8907638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52" grpId="0">
            <p:bldAsOne/>
          </p:bldGraphic>
          <p:bldP spid="53" grpId="0"/>
          <p:bldP spid="5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52" grpId="0">
            <p:bldAsOne/>
          </p:bldGraphic>
          <p:bldP spid="53" grpId="0"/>
          <p:bldP spid="54" grpId="0"/>
        </p:bldLst>
      </p:timing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34220A3-BE02-4787-8B2C-088CB1C7FAC4}"/>
              </a:ext>
            </a:extLst>
          </p:cNvPr>
          <p:cNvGrpSpPr/>
          <p:nvPr/>
        </p:nvGrpSpPr>
        <p:grpSpPr>
          <a:xfrm>
            <a:off x="1055689" y="2371883"/>
            <a:ext cx="4833754" cy="3793967"/>
            <a:chOff x="1055689" y="2371883"/>
            <a:chExt cx="4833754" cy="3793967"/>
          </a:xfrm>
          <a:solidFill>
            <a:schemeClr val="bg1"/>
          </a:solidFill>
        </p:grpSpPr>
        <p:sp>
          <p:nvSpPr>
            <p:cNvPr id="6" name="Graphic 9">
              <a:extLst>
                <a:ext uri="{FF2B5EF4-FFF2-40B4-BE49-F238E27FC236}">
                  <a16:creationId xmlns:a16="http://schemas.microsoft.com/office/drawing/2014/main" id="{237A5D4A-26CC-4174-952D-16AC14BF6BCB}"/>
                </a:ext>
              </a:extLst>
            </p:cNvPr>
            <p:cNvSpPr/>
            <p:nvPr/>
          </p:nvSpPr>
          <p:spPr>
            <a:xfrm>
              <a:off x="1055689" y="2371883"/>
              <a:ext cx="4833754" cy="3793967"/>
            </a:xfrm>
            <a:custGeom>
              <a:avLst/>
              <a:gdLst>
                <a:gd name="connsiteX0" fmla="*/ 0 w 7229475"/>
                <a:gd name="connsiteY0" fmla="*/ 1220920 h 5674346"/>
                <a:gd name="connsiteX1" fmla="*/ 1055113 w 7229475"/>
                <a:gd name="connsiteY1" fmla="*/ 88287 h 5674346"/>
                <a:gd name="connsiteX2" fmla="*/ 6172839 w 7229475"/>
                <a:gd name="connsiteY2" fmla="*/ 89308 h 5674346"/>
                <a:gd name="connsiteX3" fmla="*/ 7229475 w 7229475"/>
                <a:gd name="connsiteY3" fmla="*/ 1222434 h 5674346"/>
                <a:gd name="connsiteX4" fmla="*/ 7229475 w 7229475"/>
                <a:gd name="connsiteY4" fmla="*/ 4450657 h 5674346"/>
                <a:gd name="connsiteX5" fmla="*/ 6175344 w 7229475"/>
                <a:gd name="connsiteY5" fmla="*/ 5583332 h 5674346"/>
                <a:gd name="connsiteX6" fmla="*/ 1053789 w 7229475"/>
                <a:gd name="connsiteY6" fmla="*/ 5583532 h 5674346"/>
                <a:gd name="connsiteX7" fmla="*/ 0 w 7229475"/>
                <a:gd name="connsiteY7" fmla="*/ 4450981 h 5674346"/>
                <a:gd name="connsiteX8" fmla="*/ 0 w 7229475"/>
                <a:gd name="connsiteY8" fmla="*/ 1220920 h 567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9475" h="5674346">
                  <a:moveTo>
                    <a:pt x="0" y="1220920"/>
                  </a:moveTo>
                  <a:cubicBezTo>
                    <a:pt x="0" y="624123"/>
                    <a:pt x="459521" y="126171"/>
                    <a:pt x="1055113" y="88287"/>
                  </a:cubicBezTo>
                  <a:cubicBezTo>
                    <a:pt x="2913326" y="-29911"/>
                    <a:pt x="4288813" y="-29284"/>
                    <a:pt x="6172839" y="89308"/>
                  </a:cubicBezTo>
                  <a:cubicBezTo>
                    <a:pt x="6769075" y="126839"/>
                    <a:pt x="7229475" y="625011"/>
                    <a:pt x="7229475" y="1222434"/>
                  </a:cubicBezTo>
                  <a:lnTo>
                    <a:pt x="7229475" y="4450657"/>
                  </a:lnTo>
                  <a:cubicBezTo>
                    <a:pt x="7229475" y="5047084"/>
                    <a:pt x="6770532" y="5544851"/>
                    <a:pt x="6175344" y="5583332"/>
                  </a:cubicBezTo>
                  <a:cubicBezTo>
                    <a:pt x="4302300" y="5704442"/>
                    <a:pt x="2926823" y="5704861"/>
                    <a:pt x="1053789" y="5583532"/>
                  </a:cubicBezTo>
                  <a:cubicBezTo>
                    <a:pt x="458738" y="5544985"/>
                    <a:pt x="0" y="5047275"/>
                    <a:pt x="0" y="4450981"/>
                  </a:cubicBezTo>
                  <a:lnTo>
                    <a:pt x="0" y="122092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" name="Graphic 9">
              <a:extLst>
                <a:ext uri="{FF2B5EF4-FFF2-40B4-BE49-F238E27FC236}">
                  <a16:creationId xmlns:a16="http://schemas.microsoft.com/office/drawing/2014/main" id="{B4E1C14B-7804-4BCB-B80D-4CE95CBADC66}"/>
                </a:ext>
              </a:extLst>
            </p:cNvPr>
            <p:cNvSpPr/>
            <p:nvPr/>
          </p:nvSpPr>
          <p:spPr>
            <a:xfrm>
              <a:off x="1055689" y="2371883"/>
              <a:ext cx="4833754" cy="3793967"/>
            </a:xfrm>
            <a:custGeom>
              <a:avLst/>
              <a:gdLst>
                <a:gd name="connsiteX0" fmla="*/ 0 w 7229475"/>
                <a:gd name="connsiteY0" fmla="*/ 1220920 h 5674346"/>
                <a:gd name="connsiteX1" fmla="*/ 1055113 w 7229475"/>
                <a:gd name="connsiteY1" fmla="*/ 88287 h 5674346"/>
                <a:gd name="connsiteX2" fmla="*/ 6172839 w 7229475"/>
                <a:gd name="connsiteY2" fmla="*/ 89308 h 5674346"/>
                <a:gd name="connsiteX3" fmla="*/ 7229475 w 7229475"/>
                <a:gd name="connsiteY3" fmla="*/ 1222434 h 5674346"/>
                <a:gd name="connsiteX4" fmla="*/ 7229475 w 7229475"/>
                <a:gd name="connsiteY4" fmla="*/ 4450657 h 5674346"/>
                <a:gd name="connsiteX5" fmla="*/ 6175344 w 7229475"/>
                <a:gd name="connsiteY5" fmla="*/ 5583332 h 5674346"/>
                <a:gd name="connsiteX6" fmla="*/ 1053789 w 7229475"/>
                <a:gd name="connsiteY6" fmla="*/ 5583532 h 5674346"/>
                <a:gd name="connsiteX7" fmla="*/ 0 w 7229475"/>
                <a:gd name="connsiteY7" fmla="*/ 4450981 h 5674346"/>
                <a:gd name="connsiteX8" fmla="*/ 0 w 7229475"/>
                <a:gd name="connsiteY8" fmla="*/ 1220920 h 567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9475" h="5674346">
                  <a:moveTo>
                    <a:pt x="0" y="1220920"/>
                  </a:moveTo>
                  <a:cubicBezTo>
                    <a:pt x="0" y="624123"/>
                    <a:pt x="459521" y="126171"/>
                    <a:pt x="1055113" y="88287"/>
                  </a:cubicBezTo>
                  <a:cubicBezTo>
                    <a:pt x="2913326" y="-29911"/>
                    <a:pt x="4288813" y="-29284"/>
                    <a:pt x="6172839" y="89308"/>
                  </a:cubicBezTo>
                  <a:cubicBezTo>
                    <a:pt x="6769075" y="126839"/>
                    <a:pt x="7229475" y="625011"/>
                    <a:pt x="7229475" y="1222434"/>
                  </a:cubicBezTo>
                  <a:lnTo>
                    <a:pt x="7229475" y="4450657"/>
                  </a:lnTo>
                  <a:cubicBezTo>
                    <a:pt x="7229475" y="5047084"/>
                    <a:pt x="6770532" y="5544851"/>
                    <a:pt x="6175344" y="5583332"/>
                  </a:cubicBezTo>
                  <a:cubicBezTo>
                    <a:pt x="4302300" y="5704442"/>
                    <a:pt x="2926823" y="5704861"/>
                    <a:pt x="1053789" y="5583532"/>
                  </a:cubicBezTo>
                  <a:cubicBezTo>
                    <a:pt x="458738" y="5544985"/>
                    <a:pt x="0" y="5047275"/>
                    <a:pt x="0" y="4450981"/>
                  </a:cubicBezTo>
                  <a:lnTo>
                    <a:pt x="0" y="1220920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0FB8062-CD35-4683-9114-3D5C1419C0F9}"/>
              </a:ext>
            </a:extLst>
          </p:cNvPr>
          <p:cNvGrpSpPr/>
          <p:nvPr/>
        </p:nvGrpSpPr>
        <p:grpSpPr>
          <a:xfrm>
            <a:off x="6302559" y="2371883"/>
            <a:ext cx="4833754" cy="3793967"/>
            <a:chOff x="1055689" y="2371883"/>
            <a:chExt cx="4833754" cy="3793967"/>
          </a:xfrm>
          <a:solidFill>
            <a:schemeClr val="bg1"/>
          </a:solidFill>
        </p:grpSpPr>
        <p:sp>
          <p:nvSpPr>
            <p:cNvPr id="9" name="Graphic 9">
              <a:extLst>
                <a:ext uri="{FF2B5EF4-FFF2-40B4-BE49-F238E27FC236}">
                  <a16:creationId xmlns:a16="http://schemas.microsoft.com/office/drawing/2014/main" id="{48F4CC06-EADB-4C01-8E45-F4D4D9EEC095}"/>
                </a:ext>
              </a:extLst>
            </p:cNvPr>
            <p:cNvSpPr/>
            <p:nvPr/>
          </p:nvSpPr>
          <p:spPr>
            <a:xfrm>
              <a:off x="1055689" y="2371883"/>
              <a:ext cx="4833754" cy="3793967"/>
            </a:xfrm>
            <a:custGeom>
              <a:avLst/>
              <a:gdLst>
                <a:gd name="connsiteX0" fmla="*/ 0 w 7229475"/>
                <a:gd name="connsiteY0" fmla="*/ 1220920 h 5674346"/>
                <a:gd name="connsiteX1" fmla="*/ 1055113 w 7229475"/>
                <a:gd name="connsiteY1" fmla="*/ 88287 h 5674346"/>
                <a:gd name="connsiteX2" fmla="*/ 6172839 w 7229475"/>
                <a:gd name="connsiteY2" fmla="*/ 89308 h 5674346"/>
                <a:gd name="connsiteX3" fmla="*/ 7229475 w 7229475"/>
                <a:gd name="connsiteY3" fmla="*/ 1222434 h 5674346"/>
                <a:gd name="connsiteX4" fmla="*/ 7229475 w 7229475"/>
                <a:gd name="connsiteY4" fmla="*/ 4450657 h 5674346"/>
                <a:gd name="connsiteX5" fmla="*/ 6175344 w 7229475"/>
                <a:gd name="connsiteY5" fmla="*/ 5583332 h 5674346"/>
                <a:gd name="connsiteX6" fmla="*/ 1053789 w 7229475"/>
                <a:gd name="connsiteY6" fmla="*/ 5583532 h 5674346"/>
                <a:gd name="connsiteX7" fmla="*/ 0 w 7229475"/>
                <a:gd name="connsiteY7" fmla="*/ 4450981 h 5674346"/>
                <a:gd name="connsiteX8" fmla="*/ 0 w 7229475"/>
                <a:gd name="connsiteY8" fmla="*/ 1220920 h 567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9475" h="5674346">
                  <a:moveTo>
                    <a:pt x="0" y="1220920"/>
                  </a:moveTo>
                  <a:cubicBezTo>
                    <a:pt x="0" y="624123"/>
                    <a:pt x="459521" y="126171"/>
                    <a:pt x="1055113" y="88287"/>
                  </a:cubicBezTo>
                  <a:cubicBezTo>
                    <a:pt x="2913326" y="-29911"/>
                    <a:pt x="4288813" y="-29284"/>
                    <a:pt x="6172839" y="89308"/>
                  </a:cubicBezTo>
                  <a:cubicBezTo>
                    <a:pt x="6769075" y="126839"/>
                    <a:pt x="7229475" y="625011"/>
                    <a:pt x="7229475" y="1222434"/>
                  </a:cubicBezTo>
                  <a:lnTo>
                    <a:pt x="7229475" y="4450657"/>
                  </a:lnTo>
                  <a:cubicBezTo>
                    <a:pt x="7229475" y="5047084"/>
                    <a:pt x="6770532" y="5544851"/>
                    <a:pt x="6175344" y="5583332"/>
                  </a:cubicBezTo>
                  <a:cubicBezTo>
                    <a:pt x="4302300" y="5704442"/>
                    <a:pt x="2926823" y="5704861"/>
                    <a:pt x="1053789" y="5583532"/>
                  </a:cubicBezTo>
                  <a:cubicBezTo>
                    <a:pt x="458738" y="5544985"/>
                    <a:pt x="0" y="5047275"/>
                    <a:pt x="0" y="4450981"/>
                  </a:cubicBezTo>
                  <a:lnTo>
                    <a:pt x="0" y="122092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4E335C29-006E-4ACA-931F-BBB17EF4C3A1}"/>
                </a:ext>
              </a:extLst>
            </p:cNvPr>
            <p:cNvSpPr/>
            <p:nvPr/>
          </p:nvSpPr>
          <p:spPr>
            <a:xfrm>
              <a:off x="1055689" y="2371883"/>
              <a:ext cx="4833754" cy="3793967"/>
            </a:xfrm>
            <a:custGeom>
              <a:avLst/>
              <a:gdLst>
                <a:gd name="connsiteX0" fmla="*/ 0 w 7229475"/>
                <a:gd name="connsiteY0" fmla="*/ 1220920 h 5674346"/>
                <a:gd name="connsiteX1" fmla="*/ 1055113 w 7229475"/>
                <a:gd name="connsiteY1" fmla="*/ 88287 h 5674346"/>
                <a:gd name="connsiteX2" fmla="*/ 6172839 w 7229475"/>
                <a:gd name="connsiteY2" fmla="*/ 89308 h 5674346"/>
                <a:gd name="connsiteX3" fmla="*/ 7229475 w 7229475"/>
                <a:gd name="connsiteY3" fmla="*/ 1222434 h 5674346"/>
                <a:gd name="connsiteX4" fmla="*/ 7229475 w 7229475"/>
                <a:gd name="connsiteY4" fmla="*/ 4450657 h 5674346"/>
                <a:gd name="connsiteX5" fmla="*/ 6175344 w 7229475"/>
                <a:gd name="connsiteY5" fmla="*/ 5583332 h 5674346"/>
                <a:gd name="connsiteX6" fmla="*/ 1053789 w 7229475"/>
                <a:gd name="connsiteY6" fmla="*/ 5583532 h 5674346"/>
                <a:gd name="connsiteX7" fmla="*/ 0 w 7229475"/>
                <a:gd name="connsiteY7" fmla="*/ 4450981 h 5674346"/>
                <a:gd name="connsiteX8" fmla="*/ 0 w 7229475"/>
                <a:gd name="connsiteY8" fmla="*/ 1220920 h 567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9475" h="5674346">
                  <a:moveTo>
                    <a:pt x="0" y="1220920"/>
                  </a:moveTo>
                  <a:cubicBezTo>
                    <a:pt x="0" y="624123"/>
                    <a:pt x="459521" y="126171"/>
                    <a:pt x="1055113" y="88287"/>
                  </a:cubicBezTo>
                  <a:cubicBezTo>
                    <a:pt x="2913326" y="-29911"/>
                    <a:pt x="4288813" y="-29284"/>
                    <a:pt x="6172839" y="89308"/>
                  </a:cubicBezTo>
                  <a:cubicBezTo>
                    <a:pt x="6769075" y="126839"/>
                    <a:pt x="7229475" y="625011"/>
                    <a:pt x="7229475" y="1222434"/>
                  </a:cubicBezTo>
                  <a:lnTo>
                    <a:pt x="7229475" y="4450657"/>
                  </a:lnTo>
                  <a:cubicBezTo>
                    <a:pt x="7229475" y="5047084"/>
                    <a:pt x="6770532" y="5544851"/>
                    <a:pt x="6175344" y="5583332"/>
                  </a:cubicBezTo>
                  <a:cubicBezTo>
                    <a:pt x="4302300" y="5704442"/>
                    <a:pt x="2926823" y="5704861"/>
                    <a:pt x="1053789" y="5583532"/>
                  </a:cubicBezTo>
                  <a:cubicBezTo>
                    <a:pt x="458738" y="5544985"/>
                    <a:pt x="0" y="5047275"/>
                    <a:pt x="0" y="4450981"/>
                  </a:cubicBezTo>
                  <a:lnTo>
                    <a:pt x="0" y="1220920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FC2134-B6C3-4518-8C85-C02F6A102D00}"/>
              </a:ext>
            </a:extLst>
          </p:cNvPr>
          <p:cNvSpPr txBox="1"/>
          <p:nvPr/>
        </p:nvSpPr>
        <p:spPr>
          <a:xfrm>
            <a:off x="1055687" y="692150"/>
            <a:ext cx="9736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Business Data Chart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0B037-C0A0-47C5-90EE-F0DB5D8C0FA0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20F2DF3-9BFA-43E3-8ABF-38389C0D2796}"/>
              </a:ext>
            </a:extLst>
          </p:cNvPr>
          <p:cNvGrpSpPr/>
          <p:nvPr/>
        </p:nvGrpSpPr>
        <p:grpSpPr>
          <a:xfrm>
            <a:off x="6722963" y="3408120"/>
            <a:ext cx="811178" cy="811176"/>
            <a:chOff x="6263420" y="2116313"/>
            <a:chExt cx="840492" cy="84049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359A7C3-C0B6-4455-81D3-5F3FD05AA47B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BBD41E-747E-48FC-ABDA-D6526FE09D29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FA6D4B2-3BB2-4320-8761-202CD3C1BC6D}"/>
              </a:ext>
            </a:extLst>
          </p:cNvPr>
          <p:cNvSpPr txBox="1"/>
          <p:nvPr/>
        </p:nvSpPr>
        <p:spPr>
          <a:xfrm>
            <a:off x="7647776" y="3388299"/>
            <a:ext cx="3108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512,000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F81843-3546-4832-98F1-DB37A4554E9F}"/>
              </a:ext>
            </a:extLst>
          </p:cNvPr>
          <p:cNvSpPr/>
          <p:nvPr/>
        </p:nvSpPr>
        <p:spPr>
          <a:xfrm>
            <a:off x="7647775" y="2723476"/>
            <a:ext cx="3108109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🌍 </a:t>
            </a:r>
            <a:r>
              <a:rPr lang="en-US" sz="14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yourwebsite.com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FC6083-A123-4123-BF06-DF803BA8317E}"/>
              </a:ext>
            </a:extLst>
          </p:cNvPr>
          <p:cNvSpPr txBox="1"/>
          <p:nvPr/>
        </p:nvSpPr>
        <p:spPr>
          <a:xfrm>
            <a:off x="7647776" y="4225155"/>
            <a:ext cx="3108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Total user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80F6E14-B63C-45D2-A20E-F88F248A71B7}"/>
              </a:ext>
            </a:extLst>
          </p:cNvPr>
          <p:cNvSpPr/>
          <p:nvPr/>
        </p:nvSpPr>
        <p:spPr>
          <a:xfrm>
            <a:off x="6722963" y="4721121"/>
            <a:ext cx="4068862" cy="900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535C79"/>
                </a:solidFill>
                <a:ea typeface="Lato" panose="020F0502020204030203" pitchFamily="34" charset="0"/>
                <a:cs typeface="Lato" panose="020F0502020204030203" pitchFamily="34" charset="0"/>
              </a:rPr>
              <a:t>A wonderful serenity has taken possession of my entire soul, like these sweet mornings of spring which I enjoy with my whole heart.</a:t>
            </a:r>
          </a:p>
        </p:txBody>
      </p:sp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78CC4BCC-3557-4B27-859C-E9407A37E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416209"/>
              </p:ext>
            </p:extLst>
          </p:nvPr>
        </p:nvGraphicFramePr>
        <p:xfrm>
          <a:off x="1310048" y="2772333"/>
          <a:ext cx="4325037" cy="2993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342410851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38" grpId="0"/>
          <p:bldP spid="39" grpId="0"/>
          <p:bldP spid="40" grpId="0"/>
          <p:bldP spid="42" grpId="0"/>
          <p:bldGraphic spid="43" grpId="0">
            <p:bldAsOne/>
          </p:bldGraphic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38" grpId="0"/>
          <p:bldP spid="39" grpId="0"/>
          <p:bldP spid="40" grpId="0"/>
          <p:bldP spid="42" grpId="0"/>
          <p:bldGraphic spid="43" grpId="0">
            <p:bldAsOne/>
          </p:bldGraphic>
        </p:bldLst>
      </p:timing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32B924-3C8D-4756-B1B7-60B30847DBEC}"/>
              </a:ext>
            </a:extLst>
          </p:cNvPr>
          <p:cNvSpPr txBox="1"/>
          <p:nvPr/>
        </p:nvSpPr>
        <p:spPr>
          <a:xfrm>
            <a:off x="1055687" y="692150"/>
            <a:ext cx="9736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Business Data Chart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02318-6699-44D9-A7C9-80EB97364797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54A4EE-178F-470C-AAE4-217A54098DE5}"/>
              </a:ext>
            </a:extLst>
          </p:cNvPr>
          <p:cNvGrpSpPr/>
          <p:nvPr/>
        </p:nvGrpSpPr>
        <p:grpSpPr>
          <a:xfrm>
            <a:off x="1055688" y="2454910"/>
            <a:ext cx="3022435" cy="3710940"/>
            <a:chOff x="4585608" y="2454910"/>
            <a:chExt cx="3022435" cy="3710940"/>
          </a:xfrm>
          <a:solidFill>
            <a:schemeClr val="bg1"/>
          </a:solidFill>
        </p:grpSpPr>
        <p:sp>
          <p:nvSpPr>
            <p:cNvPr id="10" name="Graphic 28">
              <a:extLst>
                <a:ext uri="{FF2B5EF4-FFF2-40B4-BE49-F238E27FC236}">
                  <a16:creationId xmlns:a16="http://schemas.microsoft.com/office/drawing/2014/main" id="{8E07BE62-8A83-4AE7-ADB1-FE6B477A929A}"/>
                </a:ext>
              </a:extLst>
            </p:cNvPr>
            <p:cNvSpPr/>
            <p:nvPr/>
          </p:nvSpPr>
          <p:spPr>
            <a:xfrm>
              <a:off x="4585608" y="2454910"/>
              <a:ext cx="3022435" cy="3710940"/>
            </a:xfrm>
            <a:custGeom>
              <a:avLst/>
              <a:gdLst>
                <a:gd name="connsiteX0" fmla="*/ 0 w 4524375"/>
                <a:gd name="connsiteY0" fmla="*/ 932145 h 5555019"/>
                <a:gd name="connsiteX1" fmla="*/ 802038 w 4524375"/>
                <a:gd name="connsiteY1" fmla="*/ 58359 h 5555019"/>
                <a:gd name="connsiteX2" fmla="*/ 3722284 w 4524375"/>
                <a:gd name="connsiteY2" fmla="*/ 58380 h 5555019"/>
                <a:gd name="connsiteX3" fmla="*/ 4524375 w 4524375"/>
                <a:gd name="connsiteY3" fmla="*/ 932190 h 5555019"/>
                <a:gd name="connsiteX4" fmla="*/ 4524375 w 4524375"/>
                <a:gd name="connsiteY4" fmla="*/ 4625115 h 5555019"/>
                <a:gd name="connsiteX5" fmla="*/ 3719255 w 4524375"/>
                <a:gd name="connsiteY5" fmla="*/ 5499348 h 5555019"/>
                <a:gd name="connsiteX6" fmla="*/ 805521 w 4524375"/>
                <a:gd name="connsiteY6" fmla="*/ 5499148 h 5555019"/>
                <a:gd name="connsiteX7" fmla="*/ 0 w 4524375"/>
                <a:gd name="connsiteY7" fmla="*/ 4624744 h 5555019"/>
                <a:gd name="connsiteX8" fmla="*/ 0 w 4524375"/>
                <a:gd name="connsiteY8" fmla="*/ 932145 h 55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4375" h="5555019">
                  <a:moveTo>
                    <a:pt x="0" y="932145"/>
                  </a:moveTo>
                  <a:cubicBezTo>
                    <a:pt x="0" y="475731"/>
                    <a:pt x="346864" y="91970"/>
                    <a:pt x="802038" y="58359"/>
                  </a:cubicBezTo>
                  <a:cubicBezTo>
                    <a:pt x="1856270" y="-19488"/>
                    <a:pt x="2668476" y="-19426"/>
                    <a:pt x="3722284" y="58380"/>
                  </a:cubicBezTo>
                  <a:cubicBezTo>
                    <a:pt x="4177484" y="91988"/>
                    <a:pt x="4524375" y="475757"/>
                    <a:pt x="4524375" y="932190"/>
                  </a:cubicBezTo>
                  <a:lnTo>
                    <a:pt x="4524375" y="4625115"/>
                  </a:lnTo>
                  <a:cubicBezTo>
                    <a:pt x="4524375" y="5082725"/>
                    <a:pt x="4175712" y="5467020"/>
                    <a:pt x="3719255" y="5499348"/>
                  </a:cubicBezTo>
                  <a:cubicBezTo>
                    <a:pt x="2668486" y="5573767"/>
                    <a:pt x="1856280" y="5573453"/>
                    <a:pt x="805521" y="5499148"/>
                  </a:cubicBezTo>
                  <a:cubicBezTo>
                    <a:pt x="348895" y="5466858"/>
                    <a:pt x="0" y="5082506"/>
                    <a:pt x="0" y="4624744"/>
                  </a:cubicBezTo>
                  <a:lnTo>
                    <a:pt x="0" y="93214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" name="Graphic 28">
              <a:extLst>
                <a:ext uri="{FF2B5EF4-FFF2-40B4-BE49-F238E27FC236}">
                  <a16:creationId xmlns:a16="http://schemas.microsoft.com/office/drawing/2014/main" id="{1E939BD7-52FF-4ECF-9110-9BD467B13514}"/>
                </a:ext>
              </a:extLst>
            </p:cNvPr>
            <p:cNvSpPr/>
            <p:nvPr/>
          </p:nvSpPr>
          <p:spPr>
            <a:xfrm>
              <a:off x="4585608" y="2454910"/>
              <a:ext cx="3022435" cy="3710940"/>
            </a:xfrm>
            <a:custGeom>
              <a:avLst/>
              <a:gdLst>
                <a:gd name="connsiteX0" fmla="*/ 0 w 4524375"/>
                <a:gd name="connsiteY0" fmla="*/ 932145 h 5555019"/>
                <a:gd name="connsiteX1" fmla="*/ 802038 w 4524375"/>
                <a:gd name="connsiteY1" fmla="*/ 58359 h 5555019"/>
                <a:gd name="connsiteX2" fmla="*/ 3722284 w 4524375"/>
                <a:gd name="connsiteY2" fmla="*/ 58380 h 5555019"/>
                <a:gd name="connsiteX3" fmla="*/ 4524375 w 4524375"/>
                <a:gd name="connsiteY3" fmla="*/ 932190 h 5555019"/>
                <a:gd name="connsiteX4" fmla="*/ 4524375 w 4524375"/>
                <a:gd name="connsiteY4" fmla="*/ 4625115 h 5555019"/>
                <a:gd name="connsiteX5" fmla="*/ 3719255 w 4524375"/>
                <a:gd name="connsiteY5" fmla="*/ 5499348 h 5555019"/>
                <a:gd name="connsiteX6" fmla="*/ 805521 w 4524375"/>
                <a:gd name="connsiteY6" fmla="*/ 5499148 h 5555019"/>
                <a:gd name="connsiteX7" fmla="*/ 0 w 4524375"/>
                <a:gd name="connsiteY7" fmla="*/ 4624744 h 5555019"/>
                <a:gd name="connsiteX8" fmla="*/ 0 w 4524375"/>
                <a:gd name="connsiteY8" fmla="*/ 932145 h 55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4375" h="5555019">
                  <a:moveTo>
                    <a:pt x="0" y="932145"/>
                  </a:moveTo>
                  <a:cubicBezTo>
                    <a:pt x="0" y="475731"/>
                    <a:pt x="346864" y="91970"/>
                    <a:pt x="802038" y="58359"/>
                  </a:cubicBezTo>
                  <a:cubicBezTo>
                    <a:pt x="1856270" y="-19488"/>
                    <a:pt x="2668476" y="-19426"/>
                    <a:pt x="3722284" y="58380"/>
                  </a:cubicBezTo>
                  <a:cubicBezTo>
                    <a:pt x="4177484" y="91988"/>
                    <a:pt x="4524375" y="475757"/>
                    <a:pt x="4524375" y="932190"/>
                  </a:cubicBezTo>
                  <a:lnTo>
                    <a:pt x="4524375" y="4625115"/>
                  </a:lnTo>
                  <a:cubicBezTo>
                    <a:pt x="4524375" y="5082725"/>
                    <a:pt x="4175712" y="5467020"/>
                    <a:pt x="3719255" y="5499348"/>
                  </a:cubicBezTo>
                  <a:cubicBezTo>
                    <a:pt x="2668486" y="5573767"/>
                    <a:pt x="1856280" y="5573453"/>
                    <a:pt x="805521" y="5499148"/>
                  </a:cubicBezTo>
                  <a:cubicBezTo>
                    <a:pt x="348895" y="5466858"/>
                    <a:pt x="0" y="5082506"/>
                    <a:pt x="0" y="4624744"/>
                  </a:cubicBezTo>
                  <a:lnTo>
                    <a:pt x="0" y="932145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9D20BF5-6876-4744-A03D-D5F7DA638D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8890464"/>
              </p:ext>
            </p:extLst>
          </p:nvPr>
        </p:nvGraphicFramePr>
        <p:xfrm>
          <a:off x="1320627" y="3138332"/>
          <a:ext cx="2492558" cy="2400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52FBFAAF-C53A-417D-93F4-80D574526DB7}"/>
              </a:ext>
            </a:extLst>
          </p:cNvPr>
          <p:cNvGrpSpPr/>
          <p:nvPr/>
        </p:nvGrpSpPr>
        <p:grpSpPr>
          <a:xfrm>
            <a:off x="2173311" y="3945066"/>
            <a:ext cx="787190" cy="787190"/>
            <a:chOff x="1181190" y="2552101"/>
            <a:chExt cx="787190" cy="78719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45899C2-531F-4579-A65D-744C90BC20EE}"/>
                </a:ext>
              </a:extLst>
            </p:cNvPr>
            <p:cNvSpPr/>
            <p:nvPr/>
          </p:nvSpPr>
          <p:spPr>
            <a:xfrm>
              <a:off x="1181190" y="2552101"/>
              <a:ext cx="787190" cy="787190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EBF662-116E-4EB3-B152-12321539A3EC}"/>
                </a:ext>
              </a:extLst>
            </p:cNvPr>
            <p:cNvSpPr txBox="1"/>
            <p:nvPr/>
          </p:nvSpPr>
          <p:spPr>
            <a:xfrm>
              <a:off x="1255810" y="2761030"/>
              <a:ext cx="63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gradFill>
                    <a:gsLst>
                      <a:gs pos="95000">
                        <a:schemeClr val="accent2"/>
                      </a:gs>
                      <a:gs pos="5000">
                        <a:schemeClr val="accent1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01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9B6E422-7F4A-44FB-A399-C6C49B21A929}"/>
              </a:ext>
            </a:extLst>
          </p:cNvPr>
          <p:cNvSpPr txBox="1"/>
          <p:nvPr/>
        </p:nvSpPr>
        <p:spPr>
          <a:xfrm>
            <a:off x="1233445" y="2700128"/>
            <a:ext cx="266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Data chart title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EC8386-DA6A-4F32-8050-5D49A1E09916}"/>
              </a:ext>
            </a:extLst>
          </p:cNvPr>
          <p:cNvSpPr/>
          <p:nvPr/>
        </p:nvSpPr>
        <p:spPr>
          <a:xfrm>
            <a:off x="1233445" y="5596184"/>
            <a:ext cx="2666920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🌍 </a:t>
            </a:r>
            <a:r>
              <a:rPr lang="en-US" sz="14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yourwebsite.com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22802DB-7A51-40C8-9D2B-C8DFB1014C2A}"/>
              </a:ext>
            </a:extLst>
          </p:cNvPr>
          <p:cNvGrpSpPr/>
          <p:nvPr/>
        </p:nvGrpSpPr>
        <p:grpSpPr>
          <a:xfrm>
            <a:off x="4585608" y="2454910"/>
            <a:ext cx="3022435" cy="3710940"/>
            <a:chOff x="4585608" y="2454910"/>
            <a:chExt cx="3022435" cy="3710940"/>
          </a:xfrm>
          <a:solidFill>
            <a:schemeClr val="bg1"/>
          </a:solidFill>
        </p:grpSpPr>
        <p:sp>
          <p:nvSpPr>
            <p:cNvPr id="66" name="Graphic 28">
              <a:extLst>
                <a:ext uri="{FF2B5EF4-FFF2-40B4-BE49-F238E27FC236}">
                  <a16:creationId xmlns:a16="http://schemas.microsoft.com/office/drawing/2014/main" id="{E51BD169-8B76-4FC8-9EFD-5EEA65CFFEF5}"/>
                </a:ext>
              </a:extLst>
            </p:cNvPr>
            <p:cNvSpPr/>
            <p:nvPr/>
          </p:nvSpPr>
          <p:spPr>
            <a:xfrm>
              <a:off x="4585608" y="2454910"/>
              <a:ext cx="3022435" cy="3710940"/>
            </a:xfrm>
            <a:custGeom>
              <a:avLst/>
              <a:gdLst>
                <a:gd name="connsiteX0" fmla="*/ 0 w 4524375"/>
                <a:gd name="connsiteY0" fmla="*/ 932145 h 5555019"/>
                <a:gd name="connsiteX1" fmla="*/ 802038 w 4524375"/>
                <a:gd name="connsiteY1" fmla="*/ 58359 h 5555019"/>
                <a:gd name="connsiteX2" fmla="*/ 3722284 w 4524375"/>
                <a:gd name="connsiteY2" fmla="*/ 58380 h 5555019"/>
                <a:gd name="connsiteX3" fmla="*/ 4524375 w 4524375"/>
                <a:gd name="connsiteY3" fmla="*/ 932190 h 5555019"/>
                <a:gd name="connsiteX4" fmla="*/ 4524375 w 4524375"/>
                <a:gd name="connsiteY4" fmla="*/ 4625115 h 5555019"/>
                <a:gd name="connsiteX5" fmla="*/ 3719255 w 4524375"/>
                <a:gd name="connsiteY5" fmla="*/ 5499348 h 5555019"/>
                <a:gd name="connsiteX6" fmla="*/ 805521 w 4524375"/>
                <a:gd name="connsiteY6" fmla="*/ 5499148 h 5555019"/>
                <a:gd name="connsiteX7" fmla="*/ 0 w 4524375"/>
                <a:gd name="connsiteY7" fmla="*/ 4624744 h 5555019"/>
                <a:gd name="connsiteX8" fmla="*/ 0 w 4524375"/>
                <a:gd name="connsiteY8" fmla="*/ 932145 h 55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4375" h="5555019">
                  <a:moveTo>
                    <a:pt x="0" y="932145"/>
                  </a:moveTo>
                  <a:cubicBezTo>
                    <a:pt x="0" y="475731"/>
                    <a:pt x="346864" y="91970"/>
                    <a:pt x="802038" y="58359"/>
                  </a:cubicBezTo>
                  <a:cubicBezTo>
                    <a:pt x="1856270" y="-19488"/>
                    <a:pt x="2668476" y="-19426"/>
                    <a:pt x="3722284" y="58380"/>
                  </a:cubicBezTo>
                  <a:cubicBezTo>
                    <a:pt x="4177484" y="91988"/>
                    <a:pt x="4524375" y="475757"/>
                    <a:pt x="4524375" y="932190"/>
                  </a:cubicBezTo>
                  <a:lnTo>
                    <a:pt x="4524375" y="4625115"/>
                  </a:lnTo>
                  <a:cubicBezTo>
                    <a:pt x="4524375" y="5082725"/>
                    <a:pt x="4175712" y="5467020"/>
                    <a:pt x="3719255" y="5499348"/>
                  </a:cubicBezTo>
                  <a:cubicBezTo>
                    <a:pt x="2668486" y="5573767"/>
                    <a:pt x="1856280" y="5573453"/>
                    <a:pt x="805521" y="5499148"/>
                  </a:cubicBezTo>
                  <a:cubicBezTo>
                    <a:pt x="348895" y="5466858"/>
                    <a:pt x="0" y="5082506"/>
                    <a:pt x="0" y="4624744"/>
                  </a:cubicBezTo>
                  <a:lnTo>
                    <a:pt x="0" y="93214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7" name="Graphic 28">
              <a:extLst>
                <a:ext uri="{FF2B5EF4-FFF2-40B4-BE49-F238E27FC236}">
                  <a16:creationId xmlns:a16="http://schemas.microsoft.com/office/drawing/2014/main" id="{165D4055-75B6-4684-9FA0-A7BDEB534CA4}"/>
                </a:ext>
              </a:extLst>
            </p:cNvPr>
            <p:cNvSpPr/>
            <p:nvPr/>
          </p:nvSpPr>
          <p:spPr>
            <a:xfrm>
              <a:off x="4585608" y="2454910"/>
              <a:ext cx="3022435" cy="3710940"/>
            </a:xfrm>
            <a:custGeom>
              <a:avLst/>
              <a:gdLst>
                <a:gd name="connsiteX0" fmla="*/ 0 w 4524375"/>
                <a:gd name="connsiteY0" fmla="*/ 932145 h 5555019"/>
                <a:gd name="connsiteX1" fmla="*/ 802038 w 4524375"/>
                <a:gd name="connsiteY1" fmla="*/ 58359 h 5555019"/>
                <a:gd name="connsiteX2" fmla="*/ 3722284 w 4524375"/>
                <a:gd name="connsiteY2" fmla="*/ 58380 h 5555019"/>
                <a:gd name="connsiteX3" fmla="*/ 4524375 w 4524375"/>
                <a:gd name="connsiteY3" fmla="*/ 932190 h 5555019"/>
                <a:gd name="connsiteX4" fmla="*/ 4524375 w 4524375"/>
                <a:gd name="connsiteY4" fmla="*/ 4625115 h 5555019"/>
                <a:gd name="connsiteX5" fmla="*/ 3719255 w 4524375"/>
                <a:gd name="connsiteY5" fmla="*/ 5499348 h 5555019"/>
                <a:gd name="connsiteX6" fmla="*/ 805521 w 4524375"/>
                <a:gd name="connsiteY6" fmla="*/ 5499148 h 5555019"/>
                <a:gd name="connsiteX7" fmla="*/ 0 w 4524375"/>
                <a:gd name="connsiteY7" fmla="*/ 4624744 h 5555019"/>
                <a:gd name="connsiteX8" fmla="*/ 0 w 4524375"/>
                <a:gd name="connsiteY8" fmla="*/ 932145 h 55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4375" h="5555019">
                  <a:moveTo>
                    <a:pt x="0" y="932145"/>
                  </a:moveTo>
                  <a:cubicBezTo>
                    <a:pt x="0" y="475731"/>
                    <a:pt x="346864" y="91970"/>
                    <a:pt x="802038" y="58359"/>
                  </a:cubicBezTo>
                  <a:cubicBezTo>
                    <a:pt x="1856270" y="-19488"/>
                    <a:pt x="2668476" y="-19426"/>
                    <a:pt x="3722284" y="58380"/>
                  </a:cubicBezTo>
                  <a:cubicBezTo>
                    <a:pt x="4177484" y="91988"/>
                    <a:pt x="4524375" y="475757"/>
                    <a:pt x="4524375" y="932190"/>
                  </a:cubicBezTo>
                  <a:lnTo>
                    <a:pt x="4524375" y="4625115"/>
                  </a:lnTo>
                  <a:cubicBezTo>
                    <a:pt x="4524375" y="5082725"/>
                    <a:pt x="4175712" y="5467020"/>
                    <a:pt x="3719255" y="5499348"/>
                  </a:cubicBezTo>
                  <a:cubicBezTo>
                    <a:pt x="2668486" y="5573767"/>
                    <a:pt x="1856280" y="5573453"/>
                    <a:pt x="805521" y="5499148"/>
                  </a:cubicBezTo>
                  <a:cubicBezTo>
                    <a:pt x="348895" y="5466858"/>
                    <a:pt x="0" y="5082506"/>
                    <a:pt x="0" y="4624744"/>
                  </a:cubicBezTo>
                  <a:lnTo>
                    <a:pt x="0" y="932145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60" name="Chart 59">
            <a:extLst>
              <a:ext uri="{FF2B5EF4-FFF2-40B4-BE49-F238E27FC236}">
                <a16:creationId xmlns:a16="http://schemas.microsoft.com/office/drawing/2014/main" id="{B28BB76C-EFFB-4E7E-A203-0630FC35BE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7063634"/>
              </p:ext>
            </p:extLst>
          </p:nvPr>
        </p:nvGraphicFramePr>
        <p:xfrm>
          <a:off x="4850547" y="3138332"/>
          <a:ext cx="2492558" cy="2400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1" name="Group 60">
            <a:extLst>
              <a:ext uri="{FF2B5EF4-FFF2-40B4-BE49-F238E27FC236}">
                <a16:creationId xmlns:a16="http://schemas.microsoft.com/office/drawing/2014/main" id="{F7899020-634F-414B-8EF4-1D56D0E913AF}"/>
              </a:ext>
            </a:extLst>
          </p:cNvPr>
          <p:cNvGrpSpPr/>
          <p:nvPr/>
        </p:nvGrpSpPr>
        <p:grpSpPr>
          <a:xfrm>
            <a:off x="5703231" y="3945066"/>
            <a:ext cx="787190" cy="787190"/>
            <a:chOff x="1181190" y="2552101"/>
            <a:chExt cx="787190" cy="78719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8B69395-20C8-47FB-8309-BE2BA4DE4333}"/>
                </a:ext>
              </a:extLst>
            </p:cNvPr>
            <p:cNvSpPr/>
            <p:nvPr/>
          </p:nvSpPr>
          <p:spPr>
            <a:xfrm>
              <a:off x="1181190" y="2552101"/>
              <a:ext cx="787190" cy="787190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CC505E-F17E-43BE-8933-C83B0B6E893F}"/>
                </a:ext>
              </a:extLst>
            </p:cNvPr>
            <p:cNvSpPr txBox="1"/>
            <p:nvPr/>
          </p:nvSpPr>
          <p:spPr>
            <a:xfrm>
              <a:off x="1255810" y="2761030"/>
              <a:ext cx="63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gradFill>
                    <a:gsLst>
                      <a:gs pos="95000">
                        <a:schemeClr val="accent4"/>
                      </a:gs>
                      <a:gs pos="5000">
                        <a:schemeClr val="accent3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02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197586D-C206-43C1-AA63-A3C62A03B9CC}"/>
              </a:ext>
            </a:extLst>
          </p:cNvPr>
          <p:cNvSpPr txBox="1"/>
          <p:nvPr/>
        </p:nvSpPr>
        <p:spPr>
          <a:xfrm>
            <a:off x="4763365" y="2700128"/>
            <a:ext cx="266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Data chart title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434DBF6-E164-4D2F-9C4F-1ADEAB90BCDA}"/>
              </a:ext>
            </a:extLst>
          </p:cNvPr>
          <p:cNvSpPr/>
          <p:nvPr/>
        </p:nvSpPr>
        <p:spPr>
          <a:xfrm>
            <a:off x="4763365" y="5596184"/>
            <a:ext cx="2666920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🌍 </a:t>
            </a:r>
            <a:r>
              <a:rPr lang="en-US" sz="14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yourwebsite.com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41AC75E-46A3-49D7-9295-0951A554C776}"/>
              </a:ext>
            </a:extLst>
          </p:cNvPr>
          <p:cNvGrpSpPr/>
          <p:nvPr/>
        </p:nvGrpSpPr>
        <p:grpSpPr>
          <a:xfrm>
            <a:off x="8115528" y="2454910"/>
            <a:ext cx="3022435" cy="3710940"/>
            <a:chOff x="4585608" y="2454910"/>
            <a:chExt cx="3022435" cy="3710940"/>
          </a:xfrm>
          <a:solidFill>
            <a:schemeClr val="bg1"/>
          </a:solidFill>
        </p:grpSpPr>
        <p:sp>
          <p:nvSpPr>
            <p:cNvPr id="76" name="Graphic 28">
              <a:extLst>
                <a:ext uri="{FF2B5EF4-FFF2-40B4-BE49-F238E27FC236}">
                  <a16:creationId xmlns:a16="http://schemas.microsoft.com/office/drawing/2014/main" id="{411C7EF9-87EC-4EA5-AF46-61CC8BEC8F06}"/>
                </a:ext>
              </a:extLst>
            </p:cNvPr>
            <p:cNvSpPr/>
            <p:nvPr/>
          </p:nvSpPr>
          <p:spPr>
            <a:xfrm>
              <a:off x="4585608" y="2454910"/>
              <a:ext cx="3022435" cy="3710940"/>
            </a:xfrm>
            <a:custGeom>
              <a:avLst/>
              <a:gdLst>
                <a:gd name="connsiteX0" fmla="*/ 0 w 4524375"/>
                <a:gd name="connsiteY0" fmla="*/ 932145 h 5555019"/>
                <a:gd name="connsiteX1" fmla="*/ 802038 w 4524375"/>
                <a:gd name="connsiteY1" fmla="*/ 58359 h 5555019"/>
                <a:gd name="connsiteX2" fmla="*/ 3722284 w 4524375"/>
                <a:gd name="connsiteY2" fmla="*/ 58380 h 5555019"/>
                <a:gd name="connsiteX3" fmla="*/ 4524375 w 4524375"/>
                <a:gd name="connsiteY3" fmla="*/ 932190 h 5555019"/>
                <a:gd name="connsiteX4" fmla="*/ 4524375 w 4524375"/>
                <a:gd name="connsiteY4" fmla="*/ 4625115 h 5555019"/>
                <a:gd name="connsiteX5" fmla="*/ 3719255 w 4524375"/>
                <a:gd name="connsiteY5" fmla="*/ 5499348 h 5555019"/>
                <a:gd name="connsiteX6" fmla="*/ 805521 w 4524375"/>
                <a:gd name="connsiteY6" fmla="*/ 5499148 h 5555019"/>
                <a:gd name="connsiteX7" fmla="*/ 0 w 4524375"/>
                <a:gd name="connsiteY7" fmla="*/ 4624744 h 5555019"/>
                <a:gd name="connsiteX8" fmla="*/ 0 w 4524375"/>
                <a:gd name="connsiteY8" fmla="*/ 932145 h 55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4375" h="5555019">
                  <a:moveTo>
                    <a:pt x="0" y="932145"/>
                  </a:moveTo>
                  <a:cubicBezTo>
                    <a:pt x="0" y="475731"/>
                    <a:pt x="346864" y="91970"/>
                    <a:pt x="802038" y="58359"/>
                  </a:cubicBezTo>
                  <a:cubicBezTo>
                    <a:pt x="1856270" y="-19488"/>
                    <a:pt x="2668476" y="-19426"/>
                    <a:pt x="3722284" y="58380"/>
                  </a:cubicBezTo>
                  <a:cubicBezTo>
                    <a:pt x="4177484" y="91988"/>
                    <a:pt x="4524375" y="475757"/>
                    <a:pt x="4524375" y="932190"/>
                  </a:cubicBezTo>
                  <a:lnTo>
                    <a:pt x="4524375" y="4625115"/>
                  </a:lnTo>
                  <a:cubicBezTo>
                    <a:pt x="4524375" y="5082725"/>
                    <a:pt x="4175712" y="5467020"/>
                    <a:pt x="3719255" y="5499348"/>
                  </a:cubicBezTo>
                  <a:cubicBezTo>
                    <a:pt x="2668486" y="5573767"/>
                    <a:pt x="1856280" y="5573453"/>
                    <a:pt x="805521" y="5499148"/>
                  </a:cubicBezTo>
                  <a:cubicBezTo>
                    <a:pt x="348895" y="5466858"/>
                    <a:pt x="0" y="5082506"/>
                    <a:pt x="0" y="4624744"/>
                  </a:cubicBezTo>
                  <a:lnTo>
                    <a:pt x="0" y="93214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7" name="Graphic 28">
              <a:extLst>
                <a:ext uri="{FF2B5EF4-FFF2-40B4-BE49-F238E27FC236}">
                  <a16:creationId xmlns:a16="http://schemas.microsoft.com/office/drawing/2014/main" id="{71CB0EF5-E129-4C78-85C5-883C1EEE08D5}"/>
                </a:ext>
              </a:extLst>
            </p:cNvPr>
            <p:cNvSpPr/>
            <p:nvPr/>
          </p:nvSpPr>
          <p:spPr>
            <a:xfrm>
              <a:off x="4585608" y="2454910"/>
              <a:ext cx="3022435" cy="3710940"/>
            </a:xfrm>
            <a:custGeom>
              <a:avLst/>
              <a:gdLst>
                <a:gd name="connsiteX0" fmla="*/ 0 w 4524375"/>
                <a:gd name="connsiteY0" fmla="*/ 932145 h 5555019"/>
                <a:gd name="connsiteX1" fmla="*/ 802038 w 4524375"/>
                <a:gd name="connsiteY1" fmla="*/ 58359 h 5555019"/>
                <a:gd name="connsiteX2" fmla="*/ 3722284 w 4524375"/>
                <a:gd name="connsiteY2" fmla="*/ 58380 h 5555019"/>
                <a:gd name="connsiteX3" fmla="*/ 4524375 w 4524375"/>
                <a:gd name="connsiteY3" fmla="*/ 932190 h 5555019"/>
                <a:gd name="connsiteX4" fmla="*/ 4524375 w 4524375"/>
                <a:gd name="connsiteY4" fmla="*/ 4625115 h 5555019"/>
                <a:gd name="connsiteX5" fmla="*/ 3719255 w 4524375"/>
                <a:gd name="connsiteY5" fmla="*/ 5499348 h 5555019"/>
                <a:gd name="connsiteX6" fmla="*/ 805521 w 4524375"/>
                <a:gd name="connsiteY6" fmla="*/ 5499148 h 5555019"/>
                <a:gd name="connsiteX7" fmla="*/ 0 w 4524375"/>
                <a:gd name="connsiteY7" fmla="*/ 4624744 h 5555019"/>
                <a:gd name="connsiteX8" fmla="*/ 0 w 4524375"/>
                <a:gd name="connsiteY8" fmla="*/ 932145 h 55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4375" h="5555019">
                  <a:moveTo>
                    <a:pt x="0" y="932145"/>
                  </a:moveTo>
                  <a:cubicBezTo>
                    <a:pt x="0" y="475731"/>
                    <a:pt x="346864" y="91970"/>
                    <a:pt x="802038" y="58359"/>
                  </a:cubicBezTo>
                  <a:cubicBezTo>
                    <a:pt x="1856270" y="-19488"/>
                    <a:pt x="2668476" y="-19426"/>
                    <a:pt x="3722284" y="58380"/>
                  </a:cubicBezTo>
                  <a:cubicBezTo>
                    <a:pt x="4177484" y="91988"/>
                    <a:pt x="4524375" y="475757"/>
                    <a:pt x="4524375" y="932190"/>
                  </a:cubicBezTo>
                  <a:lnTo>
                    <a:pt x="4524375" y="4625115"/>
                  </a:lnTo>
                  <a:cubicBezTo>
                    <a:pt x="4524375" y="5082725"/>
                    <a:pt x="4175712" y="5467020"/>
                    <a:pt x="3719255" y="5499348"/>
                  </a:cubicBezTo>
                  <a:cubicBezTo>
                    <a:pt x="2668486" y="5573767"/>
                    <a:pt x="1856280" y="5573453"/>
                    <a:pt x="805521" y="5499148"/>
                  </a:cubicBezTo>
                  <a:cubicBezTo>
                    <a:pt x="348895" y="5466858"/>
                    <a:pt x="0" y="5082506"/>
                    <a:pt x="0" y="4624744"/>
                  </a:cubicBezTo>
                  <a:lnTo>
                    <a:pt x="0" y="932145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70" name="Chart 69">
            <a:extLst>
              <a:ext uri="{FF2B5EF4-FFF2-40B4-BE49-F238E27FC236}">
                <a16:creationId xmlns:a16="http://schemas.microsoft.com/office/drawing/2014/main" id="{86A931DA-B4CB-4AD2-B518-BA1EFA2C5E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4210460"/>
              </p:ext>
            </p:extLst>
          </p:nvPr>
        </p:nvGraphicFramePr>
        <p:xfrm>
          <a:off x="8380467" y="3138332"/>
          <a:ext cx="2492558" cy="2400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1" name="Group 70">
            <a:extLst>
              <a:ext uri="{FF2B5EF4-FFF2-40B4-BE49-F238E27FC236}">
                <a16:creationId xmlns:a16="http://schemas.microsoft.com/office/drawing/2014/main" id="{5A8D2EFE-6D2B-465A-AC77-2E9D45B5BC66}"/>
              </a:ext>
            </a:extLst>
          </p:cNvPr>
          <p:cNvGrpSpPr/>
          <p:nvPr/>
        </p:nvGrpSpPr>
        <p:grpSpPr>
          <a:xfrm>
            <a:off x="9233151" y="3945066"/>
            <a:ext cx="787190" cy="787190"/>
            <a:chOff x="1181190" y="2552101"/>
            <a:chExt cx="787190" cy="78719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D36B1E7-05A2-4B81-ADEC-63CA1F8B3E09}"/>
                </a:ext>
              </a:extLst>
            </p:cNvPr>
            <p:cNvSpPr/>
            <p:nvPr/>
          </p:nvSpPr>
          <p:spPr>
            <a:xfrm>
              <a:off x="1181190" y="2552101"/>
              <a:ext cx="787190" cy="787190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C8AF280-DBB9-410B-83FD-8C90C0470357}"/>
                </a:ext>
              </a:extLst>
            </p:cNvPr>
            <p:cNvSpPr txBox="1"/>
            <p:nvPr/>
          </p:nvSpPr>
          <p:spPr>
            <a:xfrm>
              <a:off x="1255810" y="2761030"/>
              <a:ext cx="63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gradFill>
                    <a:gsLst>
                      <a:gs pos="95000">
                        <a:schemeClr val="accent6"/>
                      </a:gs>
                      <a:gs pos="5000">
                        <a:schemeClr val="accent5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Plus Jakarta Sans" pitchFamily="2" charset="0"/>
                </a:rPr>
                <a:t>03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1D2B4C62-1863-42D8-8EE7-AEBB026D5F0A}"/>
              </a:ext>
            </a:extLst>
          </p:cNvPr>
          <p:cNvSpPr txBox="1"/>
          <p:nvPr/>
        </p:nvSpPr>
        <p:spPr>
          <a:xfrm>
            <a:off x="8293285" y="2700128"/>
            <a:ext cx="266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Data chart title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5968C96-915B-4CD6-B4A5-C8E9D976DBE3}"/>
              </a:ext>
            </a:extLst>
          </p:cNvPr>
          <p:cNvSpPr/>
          <p:nvPr/>
        </p:nvSpPr>
        <p:spPr>
          <a:xfrm>
            <a:off x="8293285" y="5596184"/>
            <a:ext cx="2666920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🌍 </a:t>
            </a:r>
            <a:r>
              <a:rPr lang="en-US" sz="14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yourwebsite.com</a:t>
            </a:r>
          </a:p>
        </p:txBody>
      </p:sp>
    </p:spTree>
    <p:extLst>
      <p:ext uri="{BB962C8B-B14F-4D97-AF65-F5344CB8AC3E}">
        <p14:creationId xmlns:p14="http://schemas.microsoft.com/office/powerpoint/2010/main" val="3899722414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2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2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12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12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Graphic spid="2" grpId="0">
            <p:bldAsOne/>
          </p:bldGraphic>
          <p:bldP spid="18" grpId="0"/>
          <p:bldP spid="25" grpId="0"/>
          <p:bldGraphic spid="60" grpId="0">
            <p:bldAsOne/>
          </p:bldGraphic>
          <p:bldP spid="62" grpId="0"/>
          <p:bldP spid="63" grpId="0"/>
          <p:bldGraphic spid="70" grpId="0">
            <p:bldAsOne/>
          </p:bldGraphic>
          <p:bldP spid="72" grpId="0"/>
          <p:bldP spid="7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2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2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Graphic spid="2" grpId="0">
            <p:bldAsOne/>
          </p:bldGraphic>
          <p:bldP spid="18" grpId="0"/>
          <p:bldP spid="25" grpId="0"/>
          <p:bldGraphic spid="60" grpId="0">
            <p:bldAsOne/>
          </p:bldGraphic>
          <p:bldP spid="62" grpId="0"/>
          <p:bldP spid="63" grpId="0"/>
          <p:bldGraphic spid="70" grpId="0">
            <p:bldAsOne/>
          </p:bldGraphic>
          <p:bldP spid="72" grpId="0"/>
          <p:bldP spid="73" grpId="0"/>
        </p:bldLst>
      </p:timing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778E20-B848-4079-8701-A311EF93D1C6}"/>
              </a:ext>
            </a:extLst>
          </p:cNvPr>
          <p:cNvSpPr txBox="1"/>
          <p:nvPr/>
        </p:nvSpPr>
        <p:spPr>
          <a:xfrm>
            <a:off x="1055687" y="692150"/>
            <a:ext cx="9736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Business Data Chart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DAAE1-6E64-41FD-A464-D0B481063643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4E3F3DE-500C-4E5E-B855-33B03058ED3C}"/>
              </a:ext>
            </a:extLst>
          </p:cNvPr>
          <p:cNvSpPr/>
          <p:nvPr/>
        </p:nvSpPr>
        <p:spPr>
          <a:xfrm>
            <a:off x="1209773" y="2375555"/>
            <a:ext cx="1023786" cy="3026004"/>
          </a:xfrm>
          <a:prstGeom prst="roundRect">
            <a:avLst>
              <a:gd name="adj" fmla="val 50000"/>
            </a:avLst>
          </a:prstGeom>
          <a:solidFill>
            <a:srgbClr val="E4E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40698EA-78AA-40B7-B1D7-F8359F16AC9F}"/>
              </a:ext>
            </a:extLst>
          </p:cNvPr>
          <p:cNvSpPr/>
          <p:nvPr/>
        </p:nvSpPr>
        <p:spPr>
          <a:xfrm>
            <a:off x="2959507" y="2375555"/>
            <a:ext cx="1023786" cy="3026004"/>
          </a:xfrm>
          <a:prstGeom prst="roundRect">
            <a:avLst>
              <a:gd name="adj" fmla="val 50000"/>
            </a:avLst>
          </a:prstGeom>
          <a:solidFill>
            <a:srgbClr val="E4E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789A2F0-7D39-4EF3-AA08-3F351AC444DF}"/>
              </a:ext>
            </a:extLst>
          </p:cNvPr>
          <p:cNvSpPr/>
          <p:nvPr/>
        </p:nvSpPr>
        <p:spPr>
          <a:xfrm>
            <a:off x="4709240" y="2375555"/>
            <a:ext cx="1023786" cy="3026004"/>
          </a:xfrm>
          <a:prstGeom prst="roundRect">
            <a:avLst>
              <a:gd name="adj" fmla="val 50000"/>
            </a:avLst>
          </a:prstGeom>
          <a:solidFill>
            <a:srgbClr val="E4E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97AC83C-EB3C-44C1-BD93-FCAC6C200303}"/>
              </a:ext>
            </a:extLst>
          </p:cNvPr>
          <p:cNvSpPr/>
          <p:nvPr/>
        </p:nvSpPr>
        <p:spPr>
          <a:xfrm>
            <a:off x="6458974" y="2375555"/>
            <a:ext cx="1023786" cy="3026004"/>
          </a:xfrm>
          <a:prstGeom prst="roundRect">
            <a:avLst>
              <a:gd name="adj" fmla="val 50000"/>
            </a:avLst>
          </a:prstGeom>
          <a:solidFill>
            <a:srgbClr val="E4E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A2AA316-DC82-40C1-B9EC-622CA1AD0EB8}"/>
              </a:ext>
            </a:extLst>
          </p:cNvPr>
          <p:cNvSpPr/>
          <p:nvPr/>
        </p:nvSpPr>
        <p:spPr>
          <a:xfrm>
            <a:off x="8208708" y="2375555"/>
            <a:ext cx="1023786" cy="3026004"/>
          </a:xfrm>
          <a:prstGeom prst="roundRect">
            <a:avLst>
              <a:gd name="adj" fmla="val 50000"/>
            </a:avLst>
          </a:prstGeom>
          <a:solidFill>
            <a:srgbClr val="E4E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BA40821-2C1B-4C71-AE12-990ECF49B423}"/>
              </a:ext>
            </a:extLst>
          </p:cNvPr>
          <p:cNvSpPr/>
          <p:nvPr/>
        </p:nvSpPr>
        <p:spPr>
          <a:xfrm>
            <a:off x="9958442" y="2375555"/>
            <a:ext cx="1023786" cy="3026004"/>
          </a:xfrm>
          <a:prstGeom prst="roundRect">
            <a:avLst>
              <a:gd name="adj" fmla="val 50000"/>
            </a:avLst>
          </a:prstGeom>
          <a:solidFill>
            <a:srgbClr val="E4E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5D294B-E0AF-4575-BF46-C32BCC280078}"/>
              </a:ext>
            </a:extLst>
          </p:cNvPr>
          <p:cNvSpPr txBox="1"/>
          <p:nvPr/>
        </p:nvSpPr>
        <p:spPr>
          <a:xfrm>
            <a:off x="1055688" y="5607636"/>
            <a:ext cx="1331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Data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5374B6-558F-4996-BAF7-8C29416B8593}"/>
              </a:ext>
            </a:extLst>
          </p:cNvPr>
          <p:cNvSpPr txBox="1"/>
          <p:nvPr/>
        </p:nvSpPr>
        <p:spPr>
          <a:xfrm>
            <a:off x="2805422" y="5607636"/>
            <a:ext cx="1331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Data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0B1943-1748-4C79-9287-A02FF33ADEE1}"/>
              </a:ext>
            </a:extLst>
          </p:cNvPr>
          <p:cNvSpPr txBox="1"/>
          <p:nvPr/>
        </p:nvSpPr>
        <p:spPr>
          <a:xfrm>
            <a:off x="4555155" y="5607636"/>
            <a:ext cx="1331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Data 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B5E98B-DF2C-4F0D-B45F-3A4DAD9A19DD}"/>
              </a:ext>
            </a:extLst>
          </p:cNvPr>
          <p:cNvSpPr txBox="1"/>
          <p:nvPr/>
        </p:nvSpPr>
        <p:spPr>
          <a:xfrm>
            <a:off x="6304889" y="5607636"/>
            <a:ext cx="1331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Data 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8ADD4D-A4E0-41D4-95CC-268D8459BFD7}"/>
              </a:ext>
            </a:extLst>
          </p:cNvPr>
          <p:cNvSpPr txBox="1"/>
          <p:nvPr/>
        </p:nvSpPr>
        <p:spPr>
          <a:xfrm>
            <a:off x="8054623" y="5607636"/>
            <a:ext cx="1331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Data 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977E2D-6AAB-44D2-82FA-093A91BD7B2E}"/>
              </a:ext>
            </a:extLst>
          </p:cNvPr>
          <p:cNvSpPr txBox="1"/>
          <p:nvPr/>
        </p:nvSpPr>
        <p:spPr>
          <a:xfrm>
            <a:off x="9804357" y="5607636"/>
            <a:ext cx="1331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Data 6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B06AE88-2B92-4288-8EA5-1D3CF587A091}"/>
              </a:ext>
            </a:extLst>
          </p:cNvPr>
          <p:cNvGrpSpPr/>
          <p:nvPr/>
        </p:nvGrpSpPr>
        <p:grpSpPr>
          <a:xfrm>
            <a:off x="1323049" y="3657599"/>
            <a:ext cx="797234" cy="1630683"/>
            <a:chOff x="1323049" y="3657599"/>
            <a:chExt cx="797234" cy="1630683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C2E3252-B068-4232-8C88-EBF0F1BEA029}"/>
                </a:ext>
              </a:extLst>
            </p:cNvPr>
            <p:cNvGrpSpPr/>
            <p:nvPr/>
          </p:nvGrpSpPr>
          <p:grpSpPr>
            <a:xfrm>
              <a:off x="1323049" y="3657599"/>
              <a:ext cx="797234" cy="1630683"/>
              <a:chOff x="1209773" y="2169478"/>
              <a:chExt cx="1023786" cy="3026004"/>
            </a:xfr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878C1AEF-17C9-4C0A-BAFA-6609083B57F8}"/>
                  </a:ext>
                </a:extLst>
              </p:cNvPr>
              <p:cNvSpPr/>
              <p:nvPr/>
            </p:nvSpPr>
            <p:spPr>
              <a:xfrm>
                <a:off x="1209773" y="2169478"/>
                <a:ext cx="1023786" cy="302600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774700" dist="381000" dir="5400000" sx="90000" sy="90000" algn="ctr" rotWithShape="0">
                  <a:schemeClr val="accent2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DF9F10D3-F5D2-4B3F-982F-DF0048D69E00}"/>
                  </a:ext>
                </a:extLst>
              </p:cNvPr>
              <p:cNvSpPr/>
              <p:nvPr/>
            </p:nvSpPr>
            <p:spPr>
              <a:xfrm>
                <a:off x="1209773" y="2169478"/>
                <a:ext cx="1023786" cy="302600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innerShdw blurRad="381000" dist="88900" dir="2700000">
                  <a:schemeClr val="accent2">
                    <a:lumMod val="75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3A7DA98-44D6-4F5A-AAA2-6BDC7E4773F2}"/>
                </a:ext>
              </a:extLst>
            </p:cNvPr>
            <p:cNvSpPr txBox="1"/>
            <p:nvPr/>
          </p:nvSpPr>
          <p:spPr>
            <a:xfrm>
              <a:off x="1323049" y="3842736"/>
              <a:ext cx="797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55</a:t>
              </a:r>
              <a:endParaRPr lang="id-ID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9094279-64B4-492C-8E6D-84245274ACAA}"/>
              </a:ext>
            </a:extLst>
          </p:cNvPr>
          <p:cNvGrpSpPr/>
          <p:nvPr/>
        </p:nvGrpSpPr>
        <p:grpSpPr>
          <a:xfrm>
            <a:off x="3072783" y="3205113"/>
            <a:ext cx="797234" cy="2083170"/>
            <a:chOff x="3072783" y="3205113"/>
            <a:chExt cx="797234" cy="208317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EB167ED-86FD-49CC-9C76-6774085C77F7}"/>
                </a:ext>
              </a:extLst>
            </p:cNvPr>
            <p:cNvGrpSpPr/>
            <p:nvPr/>
          </p:nvGrpSpPr>
          <p:grpSpPr>
            <a:xfrm>
              <a:off x="3072783" y="3205113"/>
              <a:ext cx="797234" cy="2083170"/>
              <a:chOff x="2959507" y="2169478"/>
              <a:chExt cx="1023786" cy="3026004"/>
            </a:xfr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22ACCEF-8304-4B21-8310-7A4E6B5E10D6}"/>
                  </a:ext>
                </a:extLst>
              </p:cNvPr>
              <p:cNvSpPr/>
              <p:nvPr/>
            </p:nvSpPr>
            <p:spPr>
              <a:xfrm>
                <a:off x="2959507" y="2169478"/>
                <a:ext cx="1023786" cy="302600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774700" dist="381000" dir="5400000" sx="90000" sy="90000" algn="ctr" rotWithShape="0">
                  <a:schemeClr val="accent2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E981DB6F-CB16-4415-8531-4C13BF346E1C}"/>
                  </a:ext>
                </a:extLst>
              </p:cNvPr>
              <p:cNvSpPr/>
              <p:nvPr/>
            </p:nvSpPr>
            <p:spPr>
              <a:xfrm>
                <a:off x="2959507" y="2169478"/>
                <a:ext cx="1023786" cy="302600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innerShdw blurRad="381000" dist="88900" dir="2700000">
                  <a:schemeClr val="accent2">
                    <a:lumMod val="75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62E1F14-1CA3-4138-8473-E07C395A065E}"/>
                </a:ext>
              </a:extLst>
            </p:cNvPr>
            <p:cNvSpPr txBox="1"/>
            <p:nvPr/>
          </p:nvSpPr>
          <p:spPr>
            <a:xfrm>
              <a:off x="3072783" y="3390250"/>
              <a:ext cx="797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75</a:t>
              </a:r>
              <a:endParaRPr lang="id-ID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BD5826B-C852-45DA-A71D-256C9A5E8366}"/>
              </a:ext>
            </a:extLst>
          </p:cNvPr>
          <p:cNvGrpSpPr/>
          <p:nvPr/>
        </p:nvGrpSpPr>
        <p:grpSpPr>
          <a:xfrm>
            <a:off x="4822516" y="4213781"/>
            <a:ext cx="797234" cy="1074501"/>
            <a:chOff x="4822516" y="4213781"/>
            <a:chExt cx="797234" cy="107450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8A142C5-7A6B-42E3-9AEF-0C9D334AFCB4}"/>
                </a:ext>
              </a:extLst>
            </p:cNvPr>
            <p:cNvGrpSpPr/>
            <p:nvPr/>
          </p:nvGrpSpPr>
          <p:grpSpPr>
            <a:xfrm>
              <a:off x="4822516" y="4213781"/>
              <a:ext cx="797234" cy="1074501"/>
              <a:chOff x="4709240" y="2169478"/>
              <a:chExt cx="1023786" cy="3026004"/>
            </a:xfrm>
            <a:gradFill>
              <a:gsLst>
                <a:gs pos="95000">
                  <a:schemeClr val="accent4"/>
                </a:gs>
                <a:gs pos="5000">
                  <a:schemeClr val="accent3"/>
                </a:gs>
              </a:gsLst>
              <a:path path="circle">
                <a:fillToRect r="100000" b="100000"/>
              </a:path>
            </a:gradFill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916C36B9-9440-47CE-96A9-B47BAA2F720D}"/>
                  </a:ext>
                </a:extLst>
              </p:cNvPr>
              <p:cNvSpPr/>
              <p:nvPr/>
            </p:nvSpPr>
            <p:spPr>
              <a:xfrm>
                <a:off x="4709240" y="2169478"/>
                <a:ext cx="1023786" cy="302600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774700" dist="381000" dir="5400000" sx="90000" sy="90000" algn="ctr" rotWithShape="0">
                  <a:schemeClr val="accent4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240F4FA-3989-4285-AACA-B0934879AFFA}"/>
                  </a:ext>
                </a:extLst>
              </p:cNvPr>
              <p:cNvSpPr/>
              <p:nvPr/>
            </p:nvSpPr>
            <p:spPr>
              <a:xfrm>
                <a:off x="4709240" y="2169478"/>
                <a:ext cx="1023786" cy="302600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innerShdw blurRad="381000" dist="88900" dir="2700000">
                  <a:schemeClr val="accent4">
                    <a:lumMod val="75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CB20071-380D-4497-8E2F-8F3D985A9CF0}"/>
                </a:ext>
              </a:extLst>
            </p:cNvPr>
            <p:cNvSpPr txBox="1"/>
            <p:nvPr/>
          </p:nvSpPr>
          <p:spPr>
            <a:xfrm>
              <a:off x="4822516" y="4398918"/>
              <a:ext cx="797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35</a:t>
              </a:r>
              <a:endParaRPr lang="id-ID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005AA49-336D-42BE-945B-D8B9E60802D7}"/>
              </a:ext>
            </a:extLst>
          </p:cNvPr>
          <p:cNvGrpSpPr/>
          <p:nvPr/>
        </p:nvGrpSpPr>
        <p:grpSpPr>
          <a:xfrm>
            <a:off x="6572250" y="3751867"/>
            <a:ext cx="797234" cy="1536415"/>
            <a:chOff x="6572250" y="3751867"/>
            <a:chExt cx="797234" cy="153641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EAD82BC-5CCA-449F-932C-A59C46DCD118}"/>
                </a:ext>
              </a:extLst>
            </p:cNvPr>
            <p:cNvGrpSpPr/>
            <p:nvPr/>
          </p:nvGrpSpPr>
          <p:grpSpPr>
            <a:xfrm>
              <a:off x="6572250" y="3751867"/>
              <a:ext cx="797234" cy="1536415"/>
              <a:chOff x="6458974" y="2169478"/>
              <a:chExt cx="1023786" cy="3026004"/>
            </a:xfrm>
            <a:gradFill>
              <a:gsLst>
                <a:gs pos="95000">
                  <a:schemeClr val="accent4"/>
                </a:gs>
                <a:gs pos="5000">
                  <a:schemeClr val="accent3"/>
                </a:gs>
              </a:gsLst>
              <a:path path="circle">
                <a:fillToRect r="100000" b="100000"/>
              </a:path>
            </a:gradFill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31DE1C2C-606B-4127-B00B-22202400F7F2}"/>
                  </a:ext>
                </a:extLst>
              </p:cNvPr>
              <p:cNvSpPr/>
              <p:nvPr/>
            </p:nvSpPr>
            <p:spPr>
              <a:xfrm>
                <a:off x="6458974" y="2169478"/>
                <a:ext cx="1023786" cy="302600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774700" dist="381000" dir="5400000" sx="90000" sy="90000" algn="ctr" rotWithShape="0">
                  <a:schemeClr val="accent4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E3E926F2-3B09-4630-B2AE-33D9388107FB}"/>
                  </a:ext>
                </a:extLst>
              </p:cNvPr>
              <p:cNvSpPr/>
              <p:nvPr/>
            </p:nvSpPr>
            <p:spPr>
              <a:xfrm>
                <a:off x="6458974" y="2169478"/>
                <a:ext cx="1023786" cy="302600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innerShdw blurRad="381000" dist="88900" dir="2700000">
                  <a:schemeClr val="accent4">
                    <a:lumMod val="75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A67E163-7C31-4F58-BDFB-F9D2B22ADFC4}"/>
                </a:ext>
              </a:extLst>
            </p:cNvPr>
            <p:cNvSpPr txBox="1"/>
            <p:nvPr/>
          </p:nvSpPr>
          <p:spPr>
            <a:xfrm>
              <a:off x="6572250" y="3937004"/>
              <a:ext cx="797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50</a:t>
              </a:r>
              <a:endParaRPr lang="id-ID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AB9F498-1FFA-45F5-B59F-9D3E2C982655}"/>
              </a:ext>
            </a:extLst>
          </p:cNvPr>
          <p:cNvGrpSpPr/>
          <p:nvPr/>
        </p:nvGrpSpPr>
        <p:grpSpPr>
          <a:xfrm>
            <a:off x="8321984" y="2912881"/>
            <a:ext cx="797234" cy="2375401"/>
            <a:chOff x="8321984" y="2912881"/>
            <a:chExt cx="797234" cy="237540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26CD3C7-747D-49AF-9A42-5ED018E59BD3}"/>
                </a:ext>
              </a:extLst>
            </p:cNvPr>
            <p:cNvGrpSpPr/>
            <p:nvPr/>
          </p:nvGrpSpPr>
          <p:grpSpPr>
            <a:xfrm>
              <a:off x="8321984" y="2912881"/>
              <a:ext cx="797234" cy="2375401"/>
              <a:chOff x="8208708" y="2169478"/>
              <a:chExt cx="1023786" cy="3026004"/>
            </a:xfrm>
            <a:gradFill>
              <a:gsLst>
                <a:gs pos="95000">
                  <a:schemeClr val="accent6"/>
                </a:gs>
                <a:gs pos="5000">
                  <a:schemeClr val="accent5"/>
                </a:gs>
              </a:gsLst>
              <a:path path="circle">
                <a:fillToRect r="100000" b="100000"/>
              </a:path>
            </a:gradFill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B5C7E186-DAB3-44D6-9186-E22361C6FAFF}"/>
                  </a:ext>
                </a:extLst>
              </p:cNvPr>
              <p:cNvSpPr/>
              <p:nvPr/>
            </p:nvSpPr>
            <p:spPr>
              <a:xfrm>
                <a:off x="8208708" y="2169478"/>
                <a:ext cx="1023786" cy="302600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774700" dist="381000" dir="5400000" sx="90000" sy="90000" algn="ctr" rotWithShape="0">
                  <a:schemeClr val="accent6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59FD728-559B-4411-B621-0BCD4E6497BA}"/>
                  </a:ext>
                </a:extLst>
              </p:cNvPr>
              <p:cNvSpPr/>
              <p:nvPr/>
            </p:nvSpPr>
            <p:spPr>
              <a:xfrm>
                <a:off x="8208708" y="2169478"/>
                <a:ext cx="1023786" cy="302600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innerShdw blurRad="381000" dist="88900" dir="2700000">
                  <a:schemeClr val="accent6">
                    <a:lumMod val="75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AE97C36-0F4A-4C3B-B7A2-59E27F464EA0}"/>
                </a:ext>
              </a:extLst>
            </p:cNvPr>
            <p:cNvSpPr txBox="1"/>
            <p:nvPr/>
          </p:nvSpPr>
          <p:spPr>
            <a:xfrm>
              <a:off x="8321984" y="3098018"/>
              <a:ext cx="797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86</a:t>
              </a:r>
              <a:endParaRPr lang="id-ID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C96B764-0554-4DEA-A276-C59177ED9E72}"/>
              </a:ext>
            </a:extLst>
          </p:cNvPr>
          <p:cNvGrpSpPr/>
          <p:nvPr/>
        </p:nvGrpSpPr>
        <p:grpSpPr>
          <a:xfrm>
            <a:off x="10071718" y="3428999"/>
            <a:ext cx="797234" cy="1859283"/>
            <a:chOff x="10071718" y="3428999"/>
            <a:chExt cx="797234" cy="185928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A7A8F0F-8B90-4769-8CC5-55C2A0BC391F}"/>
                </a:ext>
              </a:extLst>
            </p:cNvPr>
            <p:cNvGrpSpPr/>
            <p:nvPr/>
          </p:nvGrpSpPr>
          <p:grpSpPr>
            <a:xfrm>
              <a:off x="10071718" y="3428999"/>
              <a:ext cx="797234" cy="1859283"/>
              <a:chOff x="9958442" y="2169478"/>
              <a:chExt cx="1023786" cy="3026004"/>
            </a:xfrm>
            <a:gradFill>
              <a:gsLst>
                <a:gs pos="95000">
                  <a:schemeClr val="accent6"/>
                </a:gs>
                <a:gs pos="5000">
                  <a:schemeClr val="accent5"/>
                </a:gs>
              </a:gsLst>
              <a:path path="circle">
                <a:fillToRect r="100000" b="100000"/>
              </a:path>
            </a:gradFill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B21A840F-39F3-43EE-A8DB-83A1AFCE9F16}"/>
                  </a:ext>
                </a:extLst>
              </p:cNvPr>
              <p:cNvSpPr/>
              <p:nvPr/>
            </p:nvSpPr>
            <p:spPr>
              <a:xfrm>
                <a:off x="9958442" y="2169478"/>
                <a:ext cx="1023786" cy="302600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774700" dist="381000" dir="5400000" sx="90000" sy="90000" algn="ctr" rotWithShape="0">
                  <a:schemeClr val="accent6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511AD7D-0EE7-4B35-9ACB-E737D79A6B62}"/>
                  </a:ext>
                </a:extLst>
              </p:cNvPr>
              <p:cNvSpPr/>
              <p:nvPr/>
            </p:nvSpPr>
            <p:spPr>
              <a:xfrm>
                <a:off x="9958442" y="2169478"/>
                <a:ext cx="1023786" cy="302600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innerShdw blurRad="381000" dist="88900" dir="2700000">
                  <a:schemeClr val="accent6">
                    <a:lumMod val="75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1A98361-44A6-46CF-9DFC-2F8ED5DB00CD}"/>
                </a:ext>
              </a:extLst>
            </p:cNvPr>
            <p:cNvSpPr txBox="1"/>
            <p:nvPr/>
          </p:nvSpPr>
          <p:spPr>
            <a:xfrm>
              <a:off x="10071718" y="3614136"/>
              <a:ext cx="797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60</a:t>
              </a:r>
              <a:endParaRPr lang="id-ID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402602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2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2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9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0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3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4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3" grpId="0"/>
          <p:bldP spid="34" grpId="0"/>
          <p:bldP spid="35" grpId="0"/>
          <p:bldP spid="36" grpId="0"/>
          <p:bldP spid="37" grpId="0"/>
          <p:bldP spid="3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3" grpId="0"/>
          <p:bldP spid="34" grpId="0"/>
          <p:bldP spid="35" grpId="0"/>
          <p:bldP spid="36" grpId="0"/>
          <p:bldP spid="37" grpId="0"/>
          <p:bldP spid="38" grpId="0"/>
        </p:bldLst>
      </p:timing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A9DC33-1132-4B7F-AC48-370E31F4F423}"/>
              </a:ext>
            </a:extLst>
          </p:cNvPr>
          <p:cNvGrpSpPr/>
          <p:nvPr/>
        </p:nvGrpSpPr>
        <p:grpSpPr>
          <a:xfrm>
            <a:off x="1066139" y="2975429"/>
            <a:ext cx="2196642" cy="2196632"/>
            <a:chOff x="1066139" y="2975429"/>
            <a:chExt cx="2196642" cy="2196632"/>
          </a:xfrm>
        </p:grpSpPr>
        <p:sp>
          <p:nvSpPr>
            <p:cNvPr id="3" name="Donut 50">
              <a:extLst>
                <a:ext uri="{FF2B5EF4-FFF2-40B4-BE49-F238E27FC236}">
                  <a16:creationId xmlns:a16="http://schemas.microsoft.com/office/drawing/2014/main" id="{88896A4A-D8D5-4AAE-8A78-4439ACA6242C}"/>
                </a:ext>
              </a:extLst>
            </p:cNvPr>
            <p:cNvSpPr/>
            <p:nvPr/>
          </p:nvSpPr>
          <p:spPr>
            <a:xfrm flipH="1">
              <a:off x="1066142" y="2975429"/>
              <a:ext cx="2196639" cy="2196632"/>
            </a:xfrm>
            <a:prstGeom prst="donut">
              <a:avLst>
                <a:gd name="adj" fmla="val 9354"/>
              </a:avLst>
            </a:prstGeom>
            <a:solidFill>
              <a:srgbClr val="E4ECF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68000869-9828-4CEF-80C1-FAEC3CB3101E}"/>
                </a:ext>
              </a:extLst>
            </p:cNvPr>
            <p:cNvSpPr/>
            <p:nvPr/>
          </p:nvSpPr>
          <p:spPr>
            <a:xfrm rot="5400000" flipH="1">
              <a:off x="1066143" y="2975425"/>
              <a:ext cx="2196632" cy="2196639"/>
            </a:xfrm>
            <a:prstGeom prst="blockArc">
              <a:avLst>
                <a:gd name="adj1" fmla="val 83211"/>
                <a:gd name="adj2" fmla="val 5844589"/>
                <a:gd name="adj3" fmla="val 5736"/>
              </a:avLst>
            </a:prstGeo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0C61446-DDDD-4683-9F41-A6CB26A4C9DC}"/>
              </a:ext>
            </a:extLst>
          </p:cNvPr>
          <p:cNvGrpSpPr/>
          <p:nvPr/>
        </p:nvGrpSpPr>
        <p:grpSpPr>
          <a:xfrm>
            <a:off x="3687168" y="2975429"/>
            <a:ext cx="2196638" cy="2196632"/>
            <a:chOff x="3687168" y="2975429"/>
            <a:chExt cx="2196638" cy="2196632"/>
          </a:xfrm>
        </p:grpSpPr>
        <p:sp>
          <p:nvSpPr>
            <p:cNvPr id="7" name="Donut 50">
              <a:extLst>
                <a:ext uri="{FF2B5EF4-FFF2-40B4-BE49-F238E27FC236}">
                  <a16:creationId xmlns:a16="http://schemas.microsoft.com/office/drawing/2014/main" id="{83F7F27E-1A7C-439C-B78B-D97DC6DE7C26}"/>
                </a:ext>
              </a:extLst>
            </p:cNvPr>
            <p:cNvSpPr/>
            <p:nvPr/>
          </p:nvSpPr>
          <p:spPr>
            <a:xfrm flipH="1">
              <a:off x="3687168" y="2975429"/>
              <a:ext cx="2196638" cy="2196632"/>
            </a:xfrm>
            <a:prstGeom prst="donut">
              <a:avLst>
                <a:gd name="adj" fmla="val 9354"/>
              </a:avLst>
            </a:prstGeom>
            <a:solidFill>
              <a:srgbClr val="E4ECF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B20ABD73-F0BD-4992-BA5B-C4DCC8857DE7}"/>
                </a:ext>
              </a:extLst>
            </p:cNvPr>
            <p:cNvSpPr/>
            <p:nvPr/>
          </p:nvSpPr>
          <p:spPr>
            <a:xfrm rot="5400000" flipH="1">
              <a:off x="3687171" y="2975426"/>
              <a:ext cx="2196632" cy="2196638"/>
            </a:xfrm>
            <a:prstGeom prst="blockArc">
              <a:avLst>
                <a:gd name="adj1" fmla="val 19836787"/>
                <a:gd name="adj2" fmla="val 5630232"/>
                <a:gd name="adj3" fmla="val 5169"/>
              </a:avLst>
            </a:prstGeom>
            <a:gradFill>
              <a:gsLst>
                <a:gs pos="95000">
                  <a:schemeClr val="accent6"/>
                </a:gs>
                <a:gs pos="5000">
                  <a:schemeClr val="accent5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CE26C6-3A57-4105-924D-2A27489E6432}"/>
              </a:ext>
            </a:extLst>
          </p:cNvPr>
          <p:cNvGrpSpPr/>
          <p:nvPr/>
        </p:nvGrpSpPr>
        <p:grpSpPr>
          <a:xfrm>
            <a:off x="6308194" y="2975429"/>
            <a:ext cx="2196638" cy="2196632"/>
            <a:chOff x="6308194" y="2975429"/>
            <a:chExt cx="2196638" cy="2196632"/>
          </a:xfrm>
        </p:grpSpPr>
        <p:sp>
          <p:nvSpPr>
            <p:cNvPr id="11" name="Donut 50">
              <a:extLst>
                <a:ext uri="{FF2B5EF4-FFF2-40B4-BE49-F238E27FC236}">
                  <a16:creationId xmlns:a16="http://schemas.microsoft.com/office/drawing/2014/main" id="{2D048FCD-7A6A-4EF8-A47C-0C9A5BFCF4C9}"/>
                </a:ext>
              </a:extLst>
            </p:cNvPr>
            <p:cNvSpPr/>
            <p:nvPr/>
          </p:nvSpPr>
          <p:spPr>
            <a:xfrm flipH="1">
              <a:off x="6308194" y="2975429"/>
              <a:ext cx="2196638" cy="2196632"/>
            </a:xfrm>
            <a:prstGeom prst="donut">
              <a:avLst>
                <a:gd name="adj" fmla="val 9354"/>
              </a:avLst>
            </a:prstGeom>
            <a:solidFill>
              <a:srgbClr val="E4ECF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2D47B0E8-A616-4C1F-BAD7-9C202D7580D3}"/>
                </a:ext>
              </a:extLst>
            </p:cNvPr>
            <p:cNvSpPr/>
            <p:nvPr/>
          </p:nvSpPr>
          <p:spPr>
            <a:xfrm rot="5400000" flipH="1">
              <a:off x="6308197" y="2975426"/>
              <a:ext cx="2196632" cy="2196638"/>
            </a:xfrm>
            <a:prstGeom prst="blockArc">
              <a:avLst>
                <a:gd name="adj1" fmla="val 19496452"/>
                <a:gd name="adj2" fmla="val 5747590"/>
                <a:gd name="adj3" fmla="val 5040"/>
              </a:avLst>
            </a:prstGeo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1123E3C-79BE-4283-B879-E9F372A92D66}"/>
              </a:ext>
            </a:extLst>
          </p:cNvPr>
          <p:cNvSpPr txBox="1"/>
          <p:nvPr/>
        </p:nvSpPr>
        <p:spPr>
          <a:xfrm>
            <a:off x="6830956" y="3664559"/>
            <a:ext cx="115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26273C"/>
                </a:solidFill>
                <a:latin typeface="+mj-lt"/>
                <a:cs typeface="Segoe UI" panose="020B0502040204020203" pitchFamily="34" charset="0"/>
              </a:rPr>
              <a:t>70%</a:t>
            </a:r>
            <a:endParaRPr lang="id-ID" b="1" dirty="0">
              <a:solidFill>
                <a:srgbClr val="26273C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0A2AD3-207E-4B00-9A76-5FFBBD1859FC}"/>
              </a:ext>
            </a:extLst>
          </p:cNvPr>
          <p:cNvGrpSpPr/>
          <p:nvPr/>
        </p:nvGrpSpPr>
        <p:grpSpPr>
          <a:xfrm>
            <a:off x="8929221" y="2975429"/>
            <a:ext cx="2196638" cy="2196632"/>
            <a:chOff x="8929221" y="2975429"/>
            <a:chExt cx="2196638" cy="2196632"/>
          </a:xfrm>
        </p:grpSpPr>
        <p:sp>
          <p:nvSpPr>
            <p:cNvPr id="15" name="Donut 50">
              <a:extLst>
                <a:ext uri="{FF2B5EF4-FFF2-40B4-BE49-F238E27FC236}">
                  <a16:creationId xmlns:a16="http://schemas.microsoft.com/office/drawing/2014/main" id="{C04E4447-8170-4A02-8DC9-FF01CAFE83A8}"/>
                </a:ext>
              </a:extLst>
            </p:cNvPr>
            <p:cNvSpPr/>
            <p:nvPr/>
          </p:nvSpPr>
          <p:spPr>
            <a:xfrm flipH="1">
              <a:off x="8929221" y="2975429"/>
              <a:ext cx="2196638" cy="2196632"/>
            </a:xfrm>
            <a:prstGeom prst="donut">
              <a:avLst>
                <a:gd name="adj" fmla="val 9354"/>
              </a:avLst>
            </a:prstGeom>
            <a:solidFill>
              <a:srgbClr val="E4ECF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F299D9A5-3198-462D-AC51-C147A4C5BD59}"/>
                </a:ext>
              </a:extLst>
            </p:cNvPr>
            <p:cNvSpPr/>
            <p:nvPr/>
          </p:nvSpPr>
          <p:spPr>
            <a:xfrm rot="5400000" flipH="1">
              <a:off x="8929224" y="2975426"/>
              <a:ext cx="2196632" cy="2196638"/>
            </a:xfrm>
            <a:prstGeom prst="blockArc">
              <a:avLst>
                <a:gd name="adj1" fmla="val 2087936"/>
                <a:gd name="adj2" fmla="val 6038505"/>
                <a:gd name="adj3" fmla="val 5507"/>
              </a:avLst>
            </a:prstGeom>
            <a:gradFill>
              <a:gsLst>
                <a:gs pos="95000">
                  <a:schemeClr val="accent6"/>
                </a:gs>
                <a:gs pos="5000">
                  <a:schemeClr val="accent5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5468C27-29B4-4C7B-B8D2-15315F8806EB}"/>
              </a:ext>
            </a:extLst>
          </p:cNvPr>
          <p:cNvSpPr/>
          <p:nvPr/>
        </p:nvSpPr>
        <p:spPr>
          <a:xfrm>
            <a:off x="0" y="4106779"/>
            <a:ext cx="12192000" cy="27512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4F4C34-82B3-4179-820D-6F79B0D48F9E}"/>
              </a:ext>
            </a:extLst>
          </p:cNvPr>
          <p:cNvSpPr txBox="1"/>
          <p:nvPr/>
        </p:nvSpPr>
        <p:spPr>
          <a:xfrm>
            <a:off x="1055687" y="692150"/>
            <a:ext cx="9736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Business Data Chart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D9D435-8CD9-4E23-8F47-BD37ECBE981B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F9565-7B60-4E97-B365-367811BCC5A4}"/>
              </a:ext>
            </a:extLst>
          </p:cNvPr>
          <p:cNvSpPr txBox="1"/>
          <p:nvPr/>
        </p:nvSpPr>
        <p:spPr>
          <a:xfrm>
            <a:off x="1588909" y="3664559"/>
            <a:ext cx="115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26273C"/>
                </a:solidFill>
                <a:latin typeface="+mj-lt"/>
                <a:cs typeface="Segoe UI" panose="020B0502040204020203" pitchFamily="34" charset="0"/>
              </a:rPr>
              <a:t>50%</a:t>
            </a:r>
            <a:endParaRPr lang="id-ID" b="1" dirty="0">
              <a:solidFill>
                <a:srgbClr val="26273C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D99DC-1FA3-438D-8D8F-BF51AC03391B}"/>
              </a:ext>
            </a:extLst>
          </p:cNvPr>
          <p:cNvSpPr txBox="1"/>
          <p:nvPr/>
        </p:nvSpPr>
        <p:spPr>
          <a:xfrm>
            <a:off x="4209933" y="3664559"/>
            <a:ext cx="115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26273C"/>
                </a:solidFill>
                <a:latin typeface="+mj-lt"/>
                <a:cs typeface="Segoe UI" panose="020B0502040204020203" pitchFamily="34" charset="0"/>
              </a:rPr>
              <a:t>60%</a:t>
            </a:r>
            <a:endParaRPr lang="id-ID" b="1" dirty="0">
              <a:solidFill>
                <a:srgbClr val="26273C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D8EE83-77EE-4625-A52E-5D8FE4936FDD}"/>
              </a:ext>
            </a:extLst>
          </p:cNvPr>
          <p:cNvSpPr txBox="1"/>
          <p:nvPr/>
        </p:nvSpPr>
        <p:spPr>
          <a:xfrm>
            <a:off x="9451990" y="3664559"/>
            <a:ext cx="115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6273C"/>
                </a:solidFill>
                <a:latin typeface="+mj-lt"/>
                <a:cs typeface="Segoe UI" panose="020B0502040204020203" pitchFamily="34" charset="0"/>
              </a:rPr>
              <a:t>30%</a:t>
            </a:r>
            <a:endParaRPr lang="id-ID" b="1" dirty="0">
              <a:solidFill>
                <a:srgbClr val="26273C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E8D97A-544C-4B13-9801-281CF728ADE8}"/>
              </a:ext>
            </a:extLst>
          </p:cNvPr>
          <p:cNvSpPr txBox="1"/>
          <p:nvPr/>
        </p:nvSpPr>
        <p:spPr>
          <a:xfrm rot="5400000" flipV="1">
            <a:off x="-1019404" y="4921880"/>
            <a:ext cx="2936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defRPr>
            </a:lvl1pPr>
          </a:lstStyle>
          <a:p>
            <a:pPr algn="l"/>
            <a:r>
              <a:rPr lang="en-US" sz="1050" dirty="0">
                <a:latin typeface="+mj-lt"/>
              </a:rPr>
              <a:t>Page </a:t>
            </a:r>
            <a:fld id="{260E2A6B-A809-4840-BF14-8648BC0BDF87}" type="slidenum">
              <a:rPr lang="id-ID" sz="1050" smtClean="0">
                <a:latin typeface="+mj-lt"/>
              </a:rPr>
              <a:pPr algn="l"/>
              <a:t>67</a:t>
            </a:fld>
            <a:r>
              <a:rPr lang="en-US" sz="1050" dirty="0">
                <a:latin typeface="+mj-lt"/>
              </a:rPr>
              <a:t>    </a:t>
            </a:r>
            <a:r>
              <a:rPr lang="en-US" sz="1050" dirty="0">
                <a:solidFill>
                  <a:srgbClr val="B3C5EA"/>
                </a:solidFill>
                <a:latin typeface="+mj-lt"/>
              </a:rPr>
              <a:t>|</a:t>
            </a:r>
            <a:r>
              <a:rPr lang="en-US" sz="1050" dirty="0">
                <a:latin typeface="+mj-lt"/>
              </a:rPr>
              <a:t>    </a:t>
            </a:r>
            <a:r>
              <a:rPr lang="en-US" sz="1050" dirty="0">
                <a:solidFill>
                  <a:srgbClr val="26273C"/>
                </a:solidFill>
                <a:latin typeface="+mj-lt"/>
              </a:rPr>
              <a:t>Claymorphism</a:t>
            </a:r>
            <a:r>
              <a:rPr lang="en-US" sz="1050" dirty="0">
                <a:latin typeface="+mj-lt"/>
              </a:rPr>
              <a:t> section</a:t>
            </a:r>
            <a:endParaRPr lang="id-ID" sz="1050" dirty="0">
              <a:latin typeface="+mj-lt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6251E08-AC7E-4D50-9EB0-CCC76D0D7A86}"/>
              </a:ext>
            </a:extLst>
          </p:cNvPr>
          <p:cNvGrpSpPr/>
          <p:nvPr/>
        </p:nvGrpSpPr>
        <p:grpSpPr>
          <a:xfrm>
            <a:off x="685231" y="4242455"/>
            <a:ext cx="10821538" cy="2197222"/>
            <a:chOff x="1055687" y="4458996"/>
            <a:chExt cx="10080626" cy="2046786"/>
          </a:xfrm>
          <a:solidFill>
            <a:schemeClr val="bg1"/>
          </a:solidFill>
        </p:grpSpPr>
        <p:sp>
          <p:nvSpPr>
            <p:cNvPr id="60" name="Graphic 57">
              <a:extLst>
                <a:ext uri="{FF2B5EF4-FFF2-40B4-BE49-F238E27FC236}">
                  <a16:creationId xmlns:a16="http://schemas.microsoft.com/office/drawing/2014/main" id="{B8C98021-16DC-4A14-B754-E851670025E6}"/>
                </a:ext>
              </a:extLst>
            </p:cNvPr>
            <p:cNvSpPr/>
            <p:nvPr/>
          </p:nvSpPr>
          <p:spPr>
            <a:xfrm>
              <a:off x="1055687" y="4458996"/>
              <a:ext cx="10080626" cy="2046786"/>
            </a:xfrm>
            <a:custGeom>
              <a:avLst/>
              <a:gdLst>
                <a:gd name="connsiteX0" fmla="*/ 0 w 12192000"/>
                <a:gd name="connsiteY0" fmla="*/ 529289 h 2455953"/>
                <a:gd name="connsiteX1" fmla="*/ 442839 w 12192000"/>
                <a:gd name="connsiteY1" fmla="*/ 75787 h 2455953"/>
                <a:gd name="connsiteX2" fmla="*/ 11749011 w 12192000"/>
                <a:gd name="connsiteY2" fmla="*/ 75909 h 2455953"/>
                <a:gd name="connsiteX3" fmla="*/ 12192000 w 12192000"/>
                <a:gd name="connsiteY3" fmla="*/ 529424 h 2455953"/>
                <a:gd name="connsiteX4" fmla="*/ 12192000 w 12192000"/>
                <a:gd name="connsiteY4" fmla="*/ 1927805 h 2455953"/>
                <a:gd name="connsiteX5" fmla="*/ 11748934 w 12192000"/>
                <a:gd name="connsiteY5" fmla="*/ 2381317 h 2455953"/>
                <a:gd name="connsiteX6" fmla="*/ 443102 w 12192000"/>
                <a:gd name="connsiteY6" fmla="*/ 2381263 h 2455953"/>
                <a:gd name="connsiteX7" fmla="*/ 0 w 12192000"/>
                <a:gd name="connsiteY7" fmla="*/ 1927744 h 2455953"/>
                <a:gd name="connsiteX8" fmla="*/ 0 w 12192000"/>
                <a:gd name="connsiteY8" fmla="*/ 529289 h 2455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2455953">
                  <a:moveTo>
                    <a:pt x="0" y="529289"/>
                  </a:moveTo>
                  <a:cubicBezTo>
                    <a:pt x="0" y="282947"/>
                    <a:pt x="196564" y="81557"/>
                    <a:pt x="442839" y="75787"/>
                  </a:cubicBezTo>
                  <a:cubicBezTo>
                    <a:pt x="4773526" y="-25676"/>
                    <a:pt x="7398298" y="-24888"/>
                    <a:pt x="11749011" y="75909"/>
                  </a:cubicBezTo>
                  <a:cubicBezTo>
                    <a:pt x="11995389" y="81616"/>
                    <a:pt x="12192000" y="283027"/>
                    <a:pt x="12192000" y="529424"/>
                  </a:cubicBezTo>
                  <a:lnTo>
                    <a:pt x="12192000" y="1927805"/>
                  </a:lnTo>
                  <a:cubicBezTo>
                    <a:pt x="12192000" y="2174230"/>
                    <a:pt x="11995313" y="2375648"/>
                    <a:pt x="11748934" y="2381317"/>
                  </a:cubicBezTo>
                  <a:cubicBezTo>
                    <a:pt x="7406890" y="2481114"/>
                    <a:pt x="4785264" y="2480568"/>
                    <a:pt x="443102" y="2381263"/>
                  </a:cubicBezTo>
                  <a:cubicBezTo>
                    <a:pt x="196718" y="2375624"/>
                    <a:pt x="0" y="2174191"/>
                    <a:pt x="0" y="1927744"/>
                  </a:cubicBezTo>
                  <a:lnTo>
                    <a:pt x="0" y="529289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1" name="Graphic 57">
              <a:extLst>
                <a:ext uri="{FF2B5EF4-FFF2-40B4-BE49-F238E27FC236}">
                  <a16:creationId xmlns:a16="http://schemas.microsoft.com/office/drawing/2014/main" id="{5731556D-14E5-4811-83D1-FBAC3E270F66}"/>
                </a:ext>
              </a:extLst>
            </p:cNvPr>
            <p:cNvSpPr/>
            <p:nvPr/>
          </p:nvSpPr>
          <p:spPr>
            <a:xfrm>
              <a:off x="1055687" y="4458996"/>
              <a:ext cx="10080626" cy="2046786"/>
            </a:xfrm>
            <a:custGeom>
              <a:avLst/>
              <a:gdLst>
                <a:gd name="connsiteX0" fmla="*/ 0 w 12192000"/>
                <a:gd name="connsiteY0" fmla="*/ 529289 h 2455953"/>
                <a:gd name="connsiteX1" fmla="*/ 442839 w 12192000"/>
                <a:gd name="connsiteY1" fmla="*/ 75787 h 2455953"/>
                <a:gd name="connsiteX2" fmla="*/ 11749011 w 12192000"/>
                <a:gd name="connsiteY2" fmla="*/ 75909 h 2455953"/>
                <a:gd name="connsiteX3" fmla="*/ 12192000 w 12192000"/>
                <a:gd name="connsiteY3" fmla="*/ 529424 h 2455953"/>
                <a:gd name="connsiteX4" fmla="*/ 12192000 w 12192000"/>
                <a:gd name="connsiteY4" fmla="*/ 1927805 h 2455953"/>
                <a:gd name="connsiteX5" fmla="*/ 11748934 w 12192000"/>
                <a:gd name="connsiteY5" fmla="*/ 2381317 h 2455953"/>
                <a:gd name="connsiteX6" fmla="*/ 443102 w 12192000"/>
                <a:gd name="connsiteY6" fmla="*/ 2381263 h 2455953"/>
                <a:gd name="connsiteX7" fmla="*/ 0 w 12192000"/>
                <a:gd name="connsiteY7" fmla="*/ 1927744 h 2455953"/>
                <a:gd name="connsiteX8" fmla="*/ 0 w 12192000"/>
                <a:gd name="connsiteY8" fmla="*/ 529289 h 2455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2455953">
                  <a:moveTo>
                    <a:pt x="0" y="529289"/>
                  </a:moveTo>
                  <a:cubicBezTo>
                    <a:pt x="0" y="282947"/>
                    <a:pt x="196564" y="81557"/>
                    <a:pt x="442839" y="75787"/>
                  </a:cubicBezTo>
                  <a:cubicBezTo>
                    <a:pt x="4773526" y="-25676"/>
                    <a:pt x="7398298" y="-24888"/>
                    <a:pt x="11749011" y="75909"/>
                  </a:cubicBezTo>
                  <a:cubicBezTo>
                    <a:pt x="11995389" y="81616"/>
                    <a:pt x="12192000" y="283027"/>
                    <a:pt x="12192000" y="529424"/>
                  </a:cubicBezTo>
                  <a:lnTo>
                    <a:pt x="12192000" y="1927805"/>
                  </a:lnTo>
                  <a:cubicBezTo>
                    <a:pt x="12192000" y="2174230"/>
                    <a:pt x="11995313" y="2375648"/>
                    <a:pt x="11748934" y="2381317"/>
                  </a:cubicBezTo>
                  <a:cubicBezTo>
                    <a:pt x="7406890" y="2481114"/>
                    <a:pt x="4785264" y="2480568"/>
                    <a:pt x="443102" y="2381263"/>
                  </a:cubicBezTo>
                  <a:cubicBezTo>
                    <a:pt x="196718" y="2375624"/>
                    <a:pt x="0" y="2174191"/>
                    <a:pt x="0" y="1927744"/>
                  </a:cubicBezTo>
                  <a:lnTo>
                    <a:pt x="0" y="529289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AF48A2-AA5D-4BEF-953B-144DADEF6B8E}"/>
              </a:ext>
            </a:extLst>
          </p:cNvPr>
          <p:cNvGrpSpPr/>
          <p:nvPr/>
        </p:nvGrpSpPr>
        <p:grpSpPr>
          <a:xfrm>
            <a:off x="1119570" y="4627019"/>
            <a:ext cx="2089782" cy="952312"/>
            <a:chOff x="1964358" y="3797661"/>
            <a:chExt cx="2089782" cy="9523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FD9C2BB-82F8-43F7-9317-1F2840A868AA}"/>
                </a:ext>
              </a:extLst>
            </p:cNvPr>
            <p:cNvSpPr/>
            <p:nvPr/>
          </p:nvSpPr>
          <p:spPr>
            <a:xfrm>
              <a:off x="1964358" y="4166993"/>
              <a:ext cx="2089782" cy="582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C6A654-3E8A-44B7-BB5A-96BBE4EDE205}"/>
                </a:ext>
              </a:extLst>
            </p:cNvPr>
            <p:cNvSpPr txBox="1"/>
            <p:nvPr/>
          </p:nvSpPr>
          <p:spPr>
            <a:xfrm>
              <a:off x="1964358" y="3797661"/>
              <a:ext cx="2089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Value title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8404E8-0CD0-4E5B-98ED-138B3A147DEA}"/>
              </a:ext>
            </a:extLst>
          </p:cNvPr>
          <p:cNvGrpSpPr/>
          <p:nvPr/>
        </p:nvGrpSpPr>
        <p:grpSpPr>
          <a:xfrm>
            <a:off x="3740596" y="4627019"/>
            <a:ext cx="2089782" cy="952312"/>
            <a:chOff x="1964358" y="3797661"/>
            <a:chExt cx="2089782" cy="95231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4B1E964-EFAC-4A09-904B-7B412D211B47}"/>
                </a:ext>
              </a:extLst>
            </p:cNvPr>
            <p:cNvSpPr/>
            <p:nvPr/>
          </p:nvSpPr>
          <p:spPr>
            <a:xfrm>
              <a:off x="1964358" y="4166993"/>
              <a:ext cx="2089782" cy="582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B3581B-C211-47C4-B67B-8A520F06A064}"/>
                </a:ext>
              </a:extLst>
            </p:cNvPr>
            <p:cNvSpPr txBox="1"/>
            <p:nvPr/>
          </p:nvSpPr>
          <p:spPr>
            <a:xfrm>
              <a:off x="1964358" y="3797661"/>
              <a:ext cx="2089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Value title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6802AE6-5901-40EB-84B5-C7B82FBD38B8}"/>
              </a:ext>
            </a:extLst>
          </p:cNvPr>
          <p:cNvGrpSpPr/>
          <p:nvPr/>
        </p:nvGrpSpPr>
        <p:grpSpPr>
          <a:xfrm>
            <a:off x="6361622" y="4627019"/>
            <a:ext cx="2089782" cy="952312"/>
            <a:chOff x="1964358" y="3797661"/>
            <a:chExt cx="2089782" cy="95231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3C0EC74-0BD2-4FCF-8EFD-BE3E5840A61E}"/>
                </a:ext>
              </a:extLst>
            </p:cNvPr>
            <p:cNvSpPr/>
            <p:nvPr/>
          </p:nvSpPr>
          <p:spPr>
            <a:xfrm>
              <a:off x="1964358" y="4166993"/>
              <a:ext cx="2089782" cy="582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1CEE4A-5345-4F4E-BF4B-7B4FD1AB2851}"/>
                </a:ext>
              </a:extLst>
            </p:cNvPr>
            <p:cNvSpPr txBox="1"/>
            <p:nvPr/>
          </p:nvSpPr>
          <p:spPr>
            <a:xfrm>
              <a:off x="1964358" y="3797661"/>
              <a:ext cx="2089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Value title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44712E-8724-479C-B06F-8F3B595ABE9B}"/>
              </a:ext>
            </a:extLst>
          </p:cNvPr>
          <p:cNvGrpSpPr/>
          <p:nvPr/>
        </p:nvGrpSpPr>
        <p:grpSpPr>
          <a:xfrm>
            <a:off x="8982649" y="4627019"/>
            <a:ext cx="2089782" cy="952312"/>
            <a:chOff x="1964358" y="3797661"/>
            <a:chExt cx="2089782" cy="95231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E7AC093-ABFA-4FB0-B486-44F84C360D12}"/>
                </a:ext>
              </a:extLst>
            </p:cNvPr>
            <p:cNvSpPr/>
            <p:nvPr/>
          </p:nvSpPr>
          <p:spPr>
            <a:xfrm>
              <a:off x="1964358" y="4166993"/>
              <a:ext cx="2089782" cy="582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AC341CA-3F74-4BD2-B030-EF25933AD712}"/>
                </a:ext>
              </a:extLst>
            </p:cNvPr>
            <p:cNvSpPr txBox="1"/>
            <p:nvPr/>
          </p:nvSpPr>
          <p:spPr>
            <a:xfrm>
              <a:off x="1964358" y="3797661"/>
              <a:ext cx="2089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Value title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6A19E958-5201-4ABA-BACE-B6C4B045AF8D}"/>
              </a:ext>
            </a:extLst>
          </p:cNvPr>
          <p:cNvSpPr/>
          <p:nvPr/>
        </p:nvSpPr>
        <p:spPr>
          <a:xfrm>
            <a:off x="1066139" y="5728678"/>
            <a:ext cx="2196644" cy="326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🌍 </a:t>
            </a:r>
            <a:r>
              <a:rPr lang="en-US" sz="14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yourwebsite.com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A7E20C3-60D8-4936-AE5C-86773D4992B4}"/>
              </a:ext>
            </a:extLst>
          </p:cNvPr>
          <p:cNvSpPr/>
          <p:nvPr/>
        </p:nvSpPr>
        <p:spPr>
          <a:xfrm>
            <a:off x="3687165" y="5728678"/>
            <a:ext cx="2196644" cy="326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🌍 </a:t>
            </a:r>
            <a:r>
              <a:rPr lang="en-US" sz="14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yourwebsite.com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D59F73-8412-4DBA-BC8E-10210F5C5EF1}"/>
              </a:ext>
            </a:extLst>
          </p:cNvPr>
          <p:cNvSpPr/>
          <p:nvPr/>
        </p:nvSpPr>
        <p:spPr>
          <a:xfrm>
            <a:off x="6308191" y="5728678"/>
            <a:ext cx="2196644" cy="326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🌍 </a:t>
            </a:r>
            <a:r>
              <a:rPr lang="en-US" sz="14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yourwebsite.com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C7F269-34BA-4FA2-B8AE-46C8220FCEF0}"/>
              </a:ext>
            </a:extLst>
          </p:cNvPr>
          <p:cNvSpPr/>
          <p:nvPr/>
        </p:nvSpPr>
        <p:spPr>
          <a:xfrm>
            <a:off x="8929218" y="5728678"/>
            <a:ext cx="2196644" cy="326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🌍 </a:t>
            </a:r>
            <a:r>
              <a:rPr lang="en-US" sz="14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yourwebsite.com</a:t>
            </a:r>
          </a:p>
        </p:txBody>
      </p:sp>
    </p:spTree>
    <p:extLst>
      <p:ext uri="{BB962C8B-B14F-4D97-AF65-F5344CB8AC3E}">
        <p14:creationId xmlns:p14="http://schemas.microsoft.com/office/powerpoint/2010/main" val="3640725337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9" dur="1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0" dur="1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34" grpId="0"/>
          <p:bldP spid="35" grpId="0"/>
          <p:bldP spid="5" grpId="0"/>
          <p:bldP spid="9" grpId="0"/>
          <p:bldP spid="17" grpId="0"/>
          <p:bldP spid="48" grpId="0"/>
          <p:bldP spid="49" grpId="0"/>
          <p:bldP spid="50" grpId="0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34" grpId="0"/>
          <p:bldP spid="35" grpId="0"/>
          <p:bldP spid="5" grpId="0"/>
          <p:bldP spid="9" grpId="0"/>
          <p:bldP spid="17" grpId="0"/>
          <p:bldP spid="48" grpId="0"/>
          <p:bldP spid="49" grpId="0"/>
          <p:bldP spid="50" grpId="0"/>
          <p:bldP spid="51" grpId="0"/>
        </p:bldLst>
      </p:timing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4FB82-0EBC-44D4-9D82-2C8546B6543C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The Infographics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875A9-9E63-4FC6-B268-10138667376D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DA6087-682D-4CA1-A188-034E2A96FFEB}"/>
              </a:ext>
            </a:extLst>
          </p:cNvPr>
          <p:cNvGrpSpPr/>
          <p:nvPr/>
        </p:nvGrpSpPr>
        <p:grpSpPr>
          <a:xfrm>
            <a:off x="1322895" y="2429065"/>
            <a:ext cx="9546210" cy="3557052"/>
            <a:chOff x="1050724" y="2288441"/>
            <a:chExt cx="6121932" cy="2281118"/>
          </a:xfrm>
          <a:solidFill>
            <a:srgbClr val="B3C5EA"/>
          </a:solidFill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B96D1F70-3829-4755-A366-9B7F1009AFF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081592" y="2288441"/>
              <a:ext cx="2029012" cy="1140559"/>
            </a:xfrm>
            <a:custGeom>
              <a:avLst/>
              <a:gdLst>
                <a:gd name="T0" fmla="*/ 325 w 16032"/>
                <a:gd name="T1" fmla="*/ 855 h 9012"/>
                <a:gd name="T2" fmla="*/ 308 w 16032"/>
                <a:gd name="T3" fmla="*/ 1811 h 9012"/>
                <a:gd name="T4" fmla="*/ 299 w 16032"/>
                <a:gd name="T5" fmla="*/ 3169 h 9012"/>
                <a:gd name="T6" fmla="*/ 358 w 16032"/>
                <a:gd name="T7" fmla="*/ 3814 h 9012"/>
                <a:gd name="T8" fmla="*/ 513 w 16032"/>
                <a:gd name="T9" fmla="*/ 4294 h 9012"/>
                <a:gd name="T10" fmla="*/ 807 w 16032"/>
                <a:gd name="T11" fmla="*/ 4678 h 9012"/>
                <a:gd name="T12" fmla="*/ 1283 w 16032"/>
                <a:gd name="T13" fmla="*/ 5047 h 9012"/>
                <a:gd name="T14" fmla="*/ 2167 w 16032"/>
                <a:gd name="T15" fmla="*/ 5572 h 9012"/>
                <a:gd name="T16" fmla="*/ 3205 w 16032"/>
                <a:gd name="T17" fmla="*/ 6153 h 9012"/>
                <a:gd name="T18" fmla="*/ 4173 w 16032"/>
                <a:gd name="T19" fmla="*/ 6709 h 9012"/>
                <a:gd name="T20" fmla="*/ 5124 w 16032"/>
                <a:gd name="T21" fmla="*/ 7275 h 9012"/>
                <a:gd name="T22" fmla="*/ 6146 w 16032"/>
                <a:gd name="T23" fmla="*/ 7902 h 9012"/>
                <a:gd name="T24" fmla="*/ 7037 w 16032"/>
                <a:gd name="T25" fmla="*/ 8415 h 9012"/>
                <a:gd name="T26" fmla="*/ 7591 w 16032"/>
                <a:gd name="T27" fmla="*/ 8647 h 9012"/>
                <a:gd name="T28" fmla="*/ 8067 w 16032"/>
                <a:gd name="T29" fmla="*/ 8712 h 9012"/>
                <a:gd name="T30" fmla="*/ 8554 w 16032"/>
                <a:gd name="T31" fmla="*/ 8610 h 9012"/>
                <a:gd name="T32" fmla="*/ 9136 w 16032"/>
                <a:gd name="T33" fmla="*/ 8340 h 9012"/>
                <a:gd name="T34" fmla="*/ 10292 w 16032"/>
                <a:gd name="T35" fmla="*/ 7653 h 9012"/>
                <a:gd name="T36" fmla="*/ 11103 w 16032"/>
                <a:gd name="T37" fmla="*/ 7158 h 9012"/>
                <a:gd name="T38" fmla="*/ 12092 w 16032"/>
                <a:gd name="T39" fmla="*/ 6573 h 9012"/>
                <a:gd name="T40" fmla="*/ 13015 w 16032"/>
                <a:gd name="T41" fmla="*/ 6047 h 9012"/>
                <a:gd name="T42" fmla="*/ 14228 w 16032"/>
                <a:gd name="T43" fmla="*/ 5365 h 9012"/>
                <a:gd name="T44" fmla="*/ 14873 w 16032"/>
                <a:gd name="T45" fmla="*/ 4963 h 9012"/>
                <a:gd name="T46" fmla="*/ 15305 w 16032"/>
                <a:gd name="T47" fmla="*/ 4595 h 9012"/>
                <a:gd name="T48" fmla="*/ 15563 w 16032"/>
                <a:gd name="T49" fmla="*/ 4198 h 9012"/>
                <a:gd name="T50" fmla="*/ 15694 w 16032"/>
                <a:gd name="T51" fmla="*/ 3688 h 9012"/>
                <a:gd name="T52" fmla="*/ 15737 w 16032"/>
                <a:gd name="T53" fmla="*/ 2996 h 9012"/>
                <a:gd name="T54" fmla="*/ 15720 w 16032"/>
                <a:gd name="T55" fmla="*/ 1613 h 9012"/>
                <a:gd name="T56" fmla="*/ 15704 w 16032"/>
                <a:gd name="T57" fmla="*/ 621 h 9012"/>
                <a:gd name="T58" fmla="*/ 15996 w 16032"/>
                <a:gd name="T59" fmla="*/ 397 h 9012"/>
                <a:gd name="T60" fmla="*/ 16010 w 16032"/>
                <a:gd name="T61" fmla="*/ 1419 h 9012"/>
                <a:gd name="T62" fmla="*/ 16032 w 16032"/>
                <a:gd name="T63" fmla="*/ 2847 h 9012"/>
                <a:gd name="T64" fmla="*/ 15997 w 16032"/>
                <a:gd name="T65" fmla="*/ 3626 h 9012"/>
                <a:gd name="T66" fmla="*/ 15872 w 16032"/>
                <a:gd name="T67" fmla="*/ 4215 h 9012"/>
                <a:gd name="T68" fmla="*/ 15615 w 16032"/>
                <a:gd name="T69" fmla="*/ 4686 h 9012"/>
                <a:gd name="T70" fmla="*/ 15194 w 16032"/>
                <a:gd name="T71" fmla="*/ 5093 h 9012"/>
                <a:gd name="T72" fmla="*/ 14572 w 16032"/>
                <a:gd name="T73" fmla="*/ 5507 h 9012"/>
                <a:gd name="T74" fmla="*/ 13329 w 16032"/>
                <a:gd name="T75" fmla="*/ 6211 h 9012"/>
                <a:gd name="T76" fmla="*/ 12444 w 16032"/>
                <a:gd name="T77" fmla="*/ 6711 h 9012"/>
                <a:gd name="T78" fmla="*/ 11455 w 16032"/>
                <a:gd name="T79" fmla="*/ 7292 h 9012"/>
                <a:gd name="T80" fmla="*/ 10608 w 16032"/>
                <a:gd name="T81" fmla="*/ 7806 h 9012"/>
                <a:gd name="T82" fmla="*/ 9393 w 16032"/>
                <a:gd name="T83" fmla="*/ 8536 h 9012"/>
                <a:gd name="T84" fmla="*/ 8743 w 16032"/>
                <a:gd name="T85" fmla="*/ 8857 h 9012"/>
                <a:gd name="T86" fmla="*/ 8192 w 16032"/>
                <a:gd name="T87" fmla="*/ 9002 h 9012"/>
                <a:gd name="T88" fmla="*/ 7662 w 16032"/>
                <a:gd name="T89" fmla="*/ 8973 h 9012"/>
                <a:gd name="T90" fmla="*/ 7087 w 16032"/>
                <a:gd name="T91" fmla="*/ 8769 h 9012"/>
                <a:gd name="T92" fmla="*/ 6386 w 16032"/>
                <a:gd name="T93" fmla="*/ 8390 h 9012"/>
                <a:gd name="T94" fmla="*/ 5160 w 16032"/>
                <a:gd name="T95" fmla="*/ 7644 h 9012"/>
                <a:gd name="T96" fmla="*/ 4254 w 16032"/>
                <a:gd name="T97" fmla="*/ 7100 h 9012"/>
                <a:gd name="T98" fmla="*/ 3277 w 16032"/>
                <a:gd name="T99" fmla="*/ 6534 h 9012"/>
                <a:gd name="T100" fmla="*/ 2442 w 16032"/>
                <a:gd name="T101" fmla="*/ 6066 h 9012"/>
                <a:gd name="T102" fmla="*/ 1227 w 16032"/>
                <a:gd name="T103" fmla="*/ 5364 h 9012"/>
                <a:gd name="T104" fmla="*/ 676 w 16032"/>
                <a:gd name="T105" fmla="*/ 4960 h 9012"/>
                <a:gd name="T106" fmla="*/ 315 w 16032"/>
                <a:gd name="T107" fmla="*/ 4538 h 9012"/>
                <a:gd name="T108" fmla="*/ 105 w 16032"/>
                <a:gd name="T109" fmla="*/ 4035 h 9012"/>
                <a:gd name="T110" fmla="*/ 15 w 16032"/>
                <a:gd name="T111" fmla="*/ 3391 h 9012"/>
                <a:gd name="T112" fmla="*/ 5 w 16032"/>
                <a:gd name="T113" fmla="*/ 2305 h 9012"/>
                <a:gd name="T114" fmla="*/ 28 w 16032"/>
                <a:gd name="T115" fmla="*/ 1104 h 9012"/>
                <a:gd name="T116" fmla="*/ 37 w 16032"/>
                <a:gd name="T117" fmla="*/ 0 h 9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032" h="9012">
                  <a:moveTo>
                    <a:pt x="37" y="0"/>
                  </a:moveTo>
                  <a:lnTo>
                    <a:pt x="332" y="0"/>
                  </a:lnTo>
                  <a:lnTo>
                    <a:pt x="332" y="128"/>
                  </a:lnTo>
                  <a:lnTo>
                    <a:pt x="331" y="254"/>
                  </a:lnTo>
                  <a:lnTo>
                    <a:pt x="330" y="378"/>
                  </a:lnTo>
                  <a:lnTo>
                    <a:pt x="329" y="500"/>
                  </a:lnTo>
                  <a:lnTo>
                    <a:pt x="328" y="621"/>
                  </a:lnTo>
                  <a:lnTo>
                    <a:pt x="327" y="738"/>
                  </a:lnTo>
                  <a:lnTo>
                    <a:pt x="325" y="855"/>
                  </a:lnTo>
                  <a:lnTo>
                    <a:pt x="324" y="970"/>
                  </a:lnTo>
                  <a:lnTo>
                    <a:pt x="322" y="1082"/>
                  </a:lnTo>
                  <a:lnTo>
                    <a:pt x="320" y="1192"/>
                  </a:lnTo>
                  <a:lnTo>
                    <a:pt x="318" y="1301"/>
                  </a:lnTo>
                  <a:lnTo>
                    <a:pt x="316" y="1407"/>
                  </a:lnTo>
                  <a:lnTo>
                    <a:pt x="314" y="1511"/>
                  </a:lnTo>
                  <a:lnTo>
                    <a:pt x="312" y="1613"/>
                  </a:lnTo>
                  <a:lnTo>
                    <a:pt x="310" y="1713"/>
                  </a:lnTo>
                  <a:lnTo>
                    <a:pt x="308" y="1811"/>
                  </a:lnTo>
                  <a:lnTo>
                    <a:pt x="303" y="2059"/>
                  </a:lnTo>
                  <a:lnTo>
                    <a:pt x="298" y="2292"/>
                  </a:lnTo>
                  <a:lnTo>
                    <a:pt x="295" y="2509"/>
                  </a:lnTo>
                  <a:lnTo>
                    <a:pt x="294" y="2715"/>
                  </a:lnTo>
                  <a:lnTo>
                    <a:pt x="293" y="2811"/>
                  </a:lnTo>
                  <a:lnTo>
                    <a:pt x="294" y="2905"/>
                  </a:lnTo>
                  <a:lnTo>
                    <a:pt x="295" y="2996"/>
                  </a:lnTo>
                  <a:lnTo>
                    <a:pt x="296" y="3084"/>
                  </a:lnTo>
                  <a:lnTo>
                    <a:pt x="299" y="3169"/>
                  </a:lnTo>
                  <a:lnTo>
                    <a:pt x="302" y="3251"/>
                  </a:lnTo>
                  <a:lnTo>
                    <a:pt x="305" y="3330"/>
                  </a:lnTo>
                  <a:lnTo>
                    <a:pt x="310" y="3407"/>
                  </a:lnTo>
                  <a:lnTo>
                    <a:pt x="316" y="3480"/>
                  </a:lnTo>
                  <a:lnTo>
                    <a:pt x="322" y="3552"/>
                  </a:lnTo>
                  <a:lnTo>
                    <a:pt x="329" y="3621"/>
                  </a:lnTo>
                  <a:lnTo>
                    <a:pt x="338" y="3688"/>
                  </a:lnTo>
                  <a:lnTo>
                    <a:pt x="347" y="3752"/>
                  </a:lnTo>
                  <a:lnTo>
                    <a:pt x="358" y="3814"/>
                  </a:lnTo>
                  <a:lnTo>
                    <a:pt x="370" y="3875"/>
                  </a:lnTo>
                  <a:lnTo>
                    <a:pt x="383" y="3933"/>
                  </a:lnTo>
                  <a:lnTo>
                    <a:pt x="397" y="3990"/>
                  </a:lnTo>
                  <a:lnTo>
                    <a:pt x="413" y="4044"/>
                  </a:lnTo>
                  <a:lnTo>
                    <a:pt x="430" y="4097"/>
                  </a:lnTo>
                  <a:lnTo>
                    <a:pt x="449" y="4149"/>
                  </a:lnTo>
                  <a:lnTo>
                    <a:pt x="469" y="4198"/>
                  </a:lnTo>
                  <a:lnTo>
                    <a:pt x="490" y="4246"/>
                  </a:lnTo>
                  <a:lnTo>
                    <a:pt x="513" y="4294"/>
                  </a:lnTo>
                  <a:lnTo>
                    <a:pt x="538" y="4338"/>
                  </a:lnTo>
                  <a:lnTo>
                    <a:pt x="565" y="4383"/>
                  </a:lnTo>
                  <a:lnTo>
                    <a:pt x="593" y="4427"/>
                  </a:lnTo>
                  <a:lnTo>
                    <a:pt x="623" y="4470"/>
                  </a:lnTo>
                  <a:lnTo>
                    <a:pt x="656" y="4512"/>
                  </a:lnTo>
                  <a:lnTo>
                    <a:pt x="690" y="4555"/>
                  </a:lnTo>
                  <a:lnTo>
                    <a:pt x="727" y="4595"/>
                  </a:lnTo>
                  <a:lnTo>
                    <a:pt x="766" y="4637"/>
                  </a:lnTo>
                  <a:lnTo>
                    <a:pt x="807" y="4678"/>
                  </a:lnTo>
                  <a:lnTo>
                    <a:pt x="850" y="4718"/>
                  </a:lnTo>
                  <a:lnTo>
                    <a:pt x="896" y="4759"/>
                  </a:lnTo>
                  <a:lnTo>
                    <a:pt x="943" y="4799"/>
                  </a:lnTo>
                  <a:lnTo>
                    <a:pt x="994" y="4840"/>
                  </a:lnTo>
                  <a:lnTo>
                    <a:pt x="1046" y="4881"/>
                  </a:lnTo>
                  <a:lnTo>
                    <a:pt x="1101" y="4921"/>
                  </a:lnTo>
                  <a:lnTo>
                    <a:pt x="1159" y="4963"/>
                  </a:lnTo>
                  <a:lnTo>
                    <a:pt x="1220" y="5005"/>
                  </a:lnTo>
                  <a:lnTo>
                    <a:pt x="1283" y="5047"/>
                  </a:lnTo>
                  <a:lnTo>
                    <a:pt x="1349" y="5090"/>
                  </a:lnTo>
                  <a:lnTo>
                    <a:pt x="1418" y="5134"/>
                  </a:lnTo>
                  <a:lnTo>
                    <a:pt x="1489" y="5178"/>
                  </a:lnTo>
                  <a:lnTo>
                    <a:pt x="1563" y="5223"/>
                  </a:lnTo>
                  <a:lnTo>
                    <a:pt x="1640" y="5270"/>
                  </a:lnTo>
                  <a:lnTo>
                    <a:pt x="1720" y="5317"/>
                  </a:lnTo>
                  <a:lnTo>
                    <a:pt x="1804" y="5365"/>
                  </a:lnTo>
                  <a:lnTo>
                    <a:pt x="1979" y="5466"/>
                  </a:lnTo>
                  <a:lnTo>
                    <a:pt x="2167" y="5572"/>
                  </a:lnTo>
                  <a:lnTo>
                    <a:pt x="2368" y="5685"/>
                  </a:lnTo>
                  <a:lnTo>
                    <a:pt x="2583" y="5805"/>
                  </a:lnTo>
                  <a:lnTo>
                    <a:pt x="2665" y="5851"/>
                  </a:lnTo>
                  <a:lnTo>
                    <a:pt x="2750" y="5898"/>
                  </a:lnTo>
                  <a:lnTo>
                    <a:pt x="2837" y="5946"/>
                  </a:lnTo>
                  <a:lnTo>
                    <a:pt x="2926" y="5996"/>
                  </a:lnTo>
                  <a:lnTo>
                    <a:pt x="3017" y="6047"/>
                  </a:lnTo>
                  <a:lnTo>
                    <a:pt x="3110" y="6099"/>
                  </a:lnTo>
                  <a:lnTo>
                    <a:pt x="3205" y="6153"/>
                  </a:lnTo>
                  <a:lnTo>
                    <a:pt x="3303" y="6208"/>
                  </a:lnTo>
                  <a:lnTo>
                    <a:pt x="3403" y="6265"/>
                  </a:lnTo>
                  <a:lnTo>
                    <a:pt x="3505" y="6323"/>
                  </a:lnTo>
                  <a:lnTo>
                    <a:pt x="3610" y="6383"/>
                  </a:lnTo>
                  <a:lnTo>
                    <a:pt x="3717" y="6444"/>
                  </a:lnTo>
                  <a:lnTo>
                    <a:pt x="3828" y="6508"/>
                  </a:lnTo>
                  <a:lnTo>
                    <a:pt x="3940" y="6573"/>
                  </a:lnTo>
                  <a:lnTo>
                    <a:pt x="4055" y="6640"/>
                  </a:lnTo>
                  <a:lnTo>
                    <a:pt x="4173" y="6709"/>
                  </a:lnTo>
                  <a:lnTo>
                    <a:pt x="4289" y="6776"/>
                  </a:lnTo>
                  <a:lnTo>
                    <a:pt x="4401" y="6843"/>
                  </a:lnTo>
                  <a:lnTo>
                    <a:pt x="4511" y="6908"/>
                  </a:lnTo>
                  <a:lnTo>
                    <a:pt x="4619" y="6972"/>
                  </a:lnTo>
                  <a:lnTo>
                    <a:pt x="4724" y="7035"/>
                  </a:lnTo>
                  <a:lnTo>
                    <a:pt x="4828" y="7097"/>
                  </a:lnTo>
                  <a:lnTo>
                    <a:pt x="4929" y="7158"/>
                  </a:lnTo>
                  <a:lnTo>
                    <a:pt x="5027" y="7218"/>
                  </a:lnTo>
                  <a:lnTo>
                    <a:pt x="5124" y="7275"/>
                  </a:lnTo>
                  <a:lnTo>
                    <a:pt x="5218" y="7333"/>
                  </a:lnTo>
                  <a:lnTo>
                    <a:pt x="5311" y="7389"/>
                  </a:lnTo>
                  <a:lnTo>
                    <a:pt x="5401" y="7444"/>
                  </a:lnTo>
                  <a:lnTo>
                    <a:pt x="5489" y="7499"/>
                  </a:lnTo>
                  <a:lnTo>
                    <a:pt x="5574" y="7551"/>
                  </a:lnTo>
                  <a:lnTo>
                    <a:pt x="5658" y="7602"/>
                  </a:lnTo>
                  <a:lnTo>
                    <a:pt x="5740" y="7653"/>
                  </a:lnTo>
                  <a:lnTo>
                    <a:pt x="5950" y="7781"/>
                  </a:lnTo>
                  <a:lnTo>
                    <a:pt x="6146" y="7902"/>
                  </a:lnTo>
                  <a:lnTo>
                    <a:pt x="6332" y="8014"/>
                  </a:lnTo>
                  <a:lnTo>
                    <a:pt x="6505" y="8117"/>
                  </a:lnTo>
                  <a:lnTo>
                    <a:pt x="6588" y="8166"/>
                  </a:lnTo>
                  <a:lnTo>
                    <a:pt x="6668" y="8213"/>
                  </a:lnTo>
                  <a:lnTo>
                    <a:pt x="6746" y="8257"/>
                  </a:lnTo>
                  <a:lnTo>
                    <a:pt x="6823" y="8299"/>
                  </a:lnTo>
                  <a:lnTo>
                    <a:pt x="6896" y="8340"/>
                  </a:lnTo>
                  <a:lnTo>
                    <a:pt x="6968" y="8378"/>
                  </a:lnTo>
                  <a:lnTo>
                    <a:pt x="7037" y="8415"/>
                  </a:lnTo>
                  <a:lnTo>
                    <a:pt x="7105" y="8448"/>
                  </a:lnTo>
                  <a:lnTo>
                    <a:pt x="7170" y="8481"/>
                  </a:lnTo>
                  <a:lnTo>
                    <a:pt x="7235" y="8511"/>
                  </a:lnTo>
                  <a:lnTo>
                    <a:pt x="7298" y="8539"/>
                  </a:lnTo>
                  <a:lnTo>
                    <a:pt x="7359" y="8565"/>
                  </a:lnTo>
                  <a:lnTo>
                    <a:pt x="7419" y="8589"/>
                  </a:lnTo>
                  <a:lnTo>
                    <a:pt x="7478" y="8610"/>
                  </a:lnTo>
                  <a:lnTo>
                    <a:pt x="7535" y="8630"/>
                  </a:lnTo>
                  <a:lnTo>
                    <a:pt x="7591" y="8647"/>
                  </a:lnTo>
                  <a:lnTo>
                    <a:pt x="7646" y="8664"/>
                  </a:lnTo>
                  <a:lnTo>
                    <a:pt x="7701" y="8677"/>
                  </a:lnTo>
                  <a:lnTo>
                    <a:pt x="7755" y="8688"/>
                  </a:lnTo>
                  <a:lnTo>
                    <a:pt x="7809" y="8697"/>
                  </a:lnTo>
                  <a:lnTo>
                    <a:pt x="7861" y="8704"/>
                  </a:lnTo>
                  <a:lnTo>
                    <a:pt x="7913" y="8709"/>
                  </a:lnTo>
                  <a:lnTo>
                    <a:pt x="7965" y="8712"/>
                  </a:lnTo>
                  <a:lnTo>
                    <a:pt x="8016" y="8713"/>
                  </a:lnTo>
                  <a:lnTo>
                    <a:pt x="8067" y="8712"/>
                  </a:lnTo>
                  <a:lnTo>
                    <a:pt x="8119" y="8709"/>
                  </a:lnTo>
                  <a:lnTo>
                    <a:pt x="8171" y="8704"/>
                  </a:lnTo>
                  <a:lnTo>
                    <a:pt x="8223" y="8697"/>
                  </a:lnTo>
                  <a:lnTo>
                    <a:pt x="8277" y="8688"/>
                  </a:lnTo>
                  <a:lnTo>
                    <a:pt x="8331" y="8677"/>
                  </a:lnTo>
                  <a:lnTo>
                    <a:pt x="8386" y="8664"/>
                  </a:lnTo>
                  <a:lnTo>
                    <a:pt x="8441" y="8647"/>
                  </a:lnTo>
                  <a:lnTo>
                    <a:pt x="8497" y="8630"/>
                  </a:lnTo>
                  <a:lnTo>
                    <a:pt x="8554" y="8610"/>
                  </a:lnTo>
                  <a:lnTo>
                    <a:pt x="8613" y="8589"/>
                  </a:lnTo>
                  <a:lnTo>
                    <a:pt x="8673" y="8565"/>
                  </a:lnTo>
                  <a:lnTo>
                    <a:pt x="8734" y="8539"/>
                  </a:lnTo>
                  <a:lnTo>
                    <a:pt x="8797" y="8511"/>
                  </a:lnTo>
                  <a:lnTo>
                    <a:pt x="8862" y="8481"/>
                  </a:lnTo>
                  <a:lnTo>
                    <a:pt x="8927" y="8448"/>
                  </a:lnTo>
                  <a:lnTo>
                    <a:pt x="8995" y="8415"/>
                  </a:lnTo>
                  <a:lnTo>
                    <a:pt x="9064" y="8378"/>
                  </a:lnTo>
                  <a:lnTo>
                    <a:pt x="9136" y="8340"/>
                  </a:lnTo>
                  <a:lnTo>
                    <a:pt x="9209" y="8299"/>
                  </a:lnTo>
                  <a:lnTo>
                    <a:pt x="9286" y="8257"/>
                  </a:lnTo>
                  <a:lnTo>
                    <a:pt x="9364" y="8213"/>
                  </a:lnTo>
                  <a:lnTo>
                    <a:pt x="9444" y="8166"/>
                  </a:lnTo>
                  <a:lnTo>
                    <a:pt x="9527" y="8117"/>
                  </a:lnTo>
                  <a:lnTo>
                    <a:pt x="9700" y="8014"/>
                  </a:lnTo>
                  <a:lnTo>
                    <a:pt x="9886" y="7902"/>
                  </a:lnTo>
                  <a:lnTo>
                    <a:pt x="10082" y="7781"/>
                  </a:lnTo>
                  <a:lnTo>
                    <a:pt x="10292" y="7653"/>
                  </a:lnTo>
                  <a:lnTo>
                    <a:pt x="10374" y="7602"/>
                  </a:lnTo>
                  <a:lnTo>
                    <a:pt x="10458" y="7551"/>
                  </a:lnTo>
                  <a:lnTo>
                    <a:pt x="10543" y="7499"/>
                  </a:lnTo>
                  <a:lnTo>
                    <a:pt x="10631" y="7444"/>
                  </a:lnTo>
                  <a:lnTo>
                    <a:pt x="10721" y="7389"/>
                  </a:lnTo>
                  <a:lnTo>
                    <a:pt x="10814" y="7333"/>
                  </a:lnTo>
                  <a:lnTo>
                    <a:pt x="10908" y="7275"/>
                  </a:lnTo>
                  <a:lnTo>
                    <a:pt x="11005" y="7218"/>
                  </a:lnTo>
                  <a:lnTo>
                    <a:pt x="11103" y="7158"/>
                  </a:lnTo>
                  <a:lnTo>
                    <a:pt x="11204" y="7097"/>
                  </a:lnTo>
                  <a:lnTo>
                    <a:pt x="11308" y="7035"/>
                  </a:lnTo>
                  <a:lnTo>
                    <a:pt x="11413" y="6972"/>
                  </a:lnTo>
                  <a:lnTo>
                    <a:pt x="11521" y="6908"/>
                  </a:lnTo>
                  <a:lnTo>
                    <a:pt x="11631" y="6843"/>
                  </a:lnTo>
                  <a:lnTo>
                    <a:pt x="11743" y="6776"/>
                  </a:lnTo>
                  <a:lnTo>
                    <a:pt x="11859" y="6709"/>
                  </a:lnTo>
                  <a:lnTo>
                    <a:pt x="11977" y="6640"/>
                  </a:lnTo>
                  <a:lnTo>
                    <a:pt x="12092" y="6573"/>
                  </a:lnTo>
                  <a:lnTo>
                    <a:pt x="12204" y="6508"/>
                  </a:lnTo>
                  <a:lnTo>
                    <a:pt x="12315" y="6444"/>
                  </a:lnTo>
                  <a:lnTo>
                    <a:pt x="12422" y="6383"/>
                  </a:lnTo>
                  <a:lnTo>
                    <a:pt x="12527" y="6323"/>
                  </a:lnTo>
                  <a:lnTo>
                    <a:pt x="12629" y="6265"/>
                  </a:lnTo>
                  <a:lnTo>
                    <a:pt x="12729" y="6208"/>
                  </a:lnTo>
                  <a:lnTo>
                    <a:pt x="12827" y="6153"/>
                  </a:lnTo>
                  <a:lnTo>
                    <a:pt x="12922" y="6099"/>
                  </a:lnTo>
                  <a:lnTo>
                    <a:pt x="13015" y="6047"/>
                  </a:lnTo>
                  <a:lnTo>
                    <a:pt x="13106" y="5996"/>
                  </a:lnTo>
                  <a:lnTo>
                    <a:pt x="13195" y="5946"/>
                  </a:lnTo>
                  <a:lnTo>
                    <a:pt x="13282" y="5898"/>
                  </a:lnTo>
                  <a:lnTo>
                    <a:pt x="13367" y="5851"/>
                  </a:lnTo>
                  <a:lnTo>
                    <a:pt x="13449" y="5805"/>
                  </a:lnTo>
                  <a:lnTo>
                    <a:pt x="13664" y="5685"/>
                  </a:lnTo>
                  <a:lnTo>
                    <a:pt x="13865" y="5572"/>
                  </a:lnTo>
                  <a:lnTo>
                    <a:pt x="14053" y="5466"/>
                  </a:lnTo>
                  <a:lnTo>
                    <a:pt x="14228" y="5365"/>
                  </a:lnTo>
                  <a:lnTo>
                    <a:pt x="14312" y="5317"/>
                  </a:lnTo>
                  <a:lnTo>
                    <a:pt x="14392" y="5270"/>
                  </a:lnTo>
                  <a:lnTo>
                    <a:pt x="14469" y="5223"/>
                  </a:lnTo>
                  <a:lnTo>
                    <a:pt x="14543" y="5178"/>
                  </a:lnTo>
                  <a:lnTo>
                    <a:pt x="14614" y="5134"/>
                  </a:lnTo>
                  <a:lnTo>
                    <a:pt x="14683" y="5090"/>
                  </a:lnTo>
                  <a:lnTo>
                    <a:pt x="14749" y="5047"/>
                  </a:lnTo>
                  <a:lnTo>
                    <a:pt x="14812" y="5005"/>
                  </a:lnTo>
                  <a:lnTo>
                    <a:pt x="14873" y="4963"/>
                  </a:lnTo>
                  <a:lnTo>
                    <a:pt x="14931" y="4921"/>
                  </a:lnTo>
                  <a:lnTo>
                    <a:pt x="14986" y="4881"/>
                  </a:lnTo>
                  <a:lnTo>
                    <a:pt x="15038" y="4840"/>
                  </a:lnTo>
                  <a:lnTo>
                    <a:pt x="15089" y="4799"/>
                  </a:lnTo>
                  <a:lnTo>
                    <a:pt x="15136" y="4759"/>
                  </a:lnTo>
                  <a:lnTo>
                    <a:pt x="15182" y="4718"/>
                  </a:lnTo>
                  <a:lnTo>
                    <a:pt x="15225" y="4678"/>
                  </a:lnTo>
                  <a:lnTo>
                    <a:pt x="15266" y="4637"/>
                  </a:lnTo>
                  <a:lnTo>
                    <a:pt x="15305" y="4595"/>
                  </a:lnTo>
                  <a:lnTo>
                    <a:pt x="15342" y="4555"/>
                  </a:lnTo>
                  <a:lnTo>
                    <a:pt x="15376" y="4512"/>
                  </a:lnTo>
                  <a:lnTo>
                    <a:pt x="15409" y="4470"/>
                  </a:lnTo>
                  <a:lnTo>
                    <a:pt x="15439" y="4427"/>
                  </a:lnTo>
                  <a:lnTo>
                    <a:pt x="15467" y="4383"/>
                  </a:lnTo>
                  <a:lnTo>
                    <a:pt x="15494" y="4338"/>
                  </a:lnTo>
                  <a:lnTo>
                    <a:pt x="15519" y="4294"/>
                  </a:lnTo>
                  <a:lnTo>
                    <a:pt x="15542" y="4246"/>
                  </a:lnTo>
                  <a:lnTo>
                    <a:pt x="15563" y="4198"/>
                  </a:lnTo>
                  <a:lnTo>
                    <a:pt x="15583" y="4149"/>
                  </a:lnTo>
                  <a:lnTo>
                    <a:pt x="15602" y="4097"/>
                  </a:lnTo>
                  <a:lnTo>
                    <a:pt x="15619" y="4044"/>
                  </a:lnTo>
                  <a:lnTo>
                    <a:pt x="15635" y="3990"/>
                  </a:lnTo>
                  <a:lnTo>
                    <a:pt x="15649" y="3933"/>
                  </a:lnTo>
                  <a:lnTo>
                    <a:pt x="15662" y="3875"/>
                  </a:lnTo>
                  <a:lnTo>
                    <a:pt x="15674" y="3814"/>
                  </a:lnTo>
                  <a:lnTo>
                    <a:pt x="15685" y="3752"/>
                  </a:lnTo>
                  <a:lnTo>
                    <a:pt x="15694" y="3688"/>
                  </a:lnTo>
                  <a:lnTo>
                    <a:pt x="15703" y="3621"/>
                  </a:lnTo>
                  <a:lnTo>
                    <a:pt x="15710" y="3552"/>
                  </a:lnTo>
                  <a:lnTo>
                    <a:pt x="15716" y="3480"/>
                  </a:lnTo>
                  <a:lnTo>
                    <a:pt x="15722" y="3407"/>
                  </a:lnTo>
                  <a:lnTo>
                    <a:pt x="15727" y="3330"/>
                  </a:lnTo>
                  <a:lnTo>
                    <a:pt x="15730" y="3251"/>
                  </a:lnTo>
                  <a:lnTo>
                    <a:pt x="15733" y="3169"/>
                  </a:lnTo>
                  <a:lnTo>
                    <a:pt x="15736" y="3084"/>
                  </a:lnTo>
                  <a:lnTo>
                    <a:pt x="15737" y="2996"/>
                  </a:lnTo>
                  <a:lnTo>
                    <a:pt x="15738" y="2905"/>
                  </a:lnTo>
                  <a:lnTo>
                    <a:pt x="15739" y="2811"/>
                  </a:lnTo>
                  <a:lnTo>
                    <a:pt x="15738" y="2715"/>
                  </a:lnTo>
                  <a:lnTo>
                    <a:pt x="15737" y="2509"/>
                  </a:lnTo>
                  <a:lnTo>
                    <a:pt x="15734" y="2292"/>
                  </a:lnTo>
                  <a:lnTo>
                    <a:pt x="15729" y="2059"/>
                  </a:lnTo>
                  <a:lnTo>
                    <a:pt x="15724" y="1811"/>
                  </a:lnTo>
                  <a:lnTo>
                    <a:pt x="15722" y="1713"/>
                  </a:lnTo>
                  <a:lnTo>
                    <a:pt x="15720" y="1613"/>
                  </a:lnTo>
                  <a:lnTo>
                    <a:pt x="15718" y="1511"/>
                  </a:lnTo>
                  <a:lnTo>
                    <a:pt x="15716" y="1407"/>
                  </a:lnTo>
                  <a:lnTo>
                    <a:pt x="15714" y="1301"/>
                  </a:lnTo>
                  <a:lnTo>
                    <a:pt x="15712" y="1192"/>
                  </a:lnTo>
                  <a:lnTo>
                    <a:pt x="15710" y="1082"/>
                  </a:lnTo>
                  <a:lnTo>
                    <a:pt x="15708" y="970"/>
                  </a:lnTo>
                  <a:lnTo>
                    <a:pt x="15707" y="855"/>
                  </a:lnTo>
                  <a:lnTo>
                    <a:pt x="15705" y="738"/>
                  </a:lnTo>
                  <a:lnTo>
                    <a:pt x="15704" y="621"/>
                  </a:lnTo>
                  <a:lnTo>
                    <a:pt x="15703" y="500"/>
                  </a:lnTo>
                  <a:lnTo>
                    <a:pt x="15702" y="378"/>
                  </a:lnTo>
                  <a:lnTo>
                    <a:pt x="15701" y="254"/>
                  </a:lnTo>
                  <a:lnTo>
                    <a:pt x="15700" y="128"/>
                  </a:lnTo>
                  <a:lnTo>
                    <a:pt x="15700" y="0"/>
                  </a:lnTo>
                  <a:lnTo>
                    <a:pt x="15995" y="0"/>
                  </a:lnTo>
                  <a:lnTo>
                    <a:pt x="15995" y="136"/>
                  </a:lnTo>
                  <a:lnTo>
                    <a:pt x="15995" y="268"/>
                  </a:lnTo>
                  <a:lnTo>
                    <a:pt x="15996" y="397"/>
                  </a:lnTo>
                  <a:lnTo>
                    <a:pt x="15997" y="522"/>
                  </a:lnTo>
                  <a:lnTo>
                    <a:pt x="15998" y="645"/>
                  </a:lnTo>
                  <a:lnTo>
                    <a:pt x="15999" y="764"/>
                  </a:lnTo>
                  <a:lnTo>
                    <a:pt x="16001" y="879"/>
                  </a:lnTo>
                  <a:lnTo>
                    <a:pt x="16002" y="993"/>
                  </a:lnTo>
                  <a:lnTo>
                    <a:pt x="16004" y="1104"/>
                  </a:lnTo>
                  <a:lnTo>
                    <a:pt x="16006" y="1212"/>
                  </a:lnTo>
                  <a:lnTo>
                    <a:pt x="16008" y="1316"/>
                  </a:lnTo>
                  <a:lnTo>
                    <a:pt x="16010" y="1419"/>
                  </a:lnTo>
                  <a:lnTo>
                    <a:pt x="16012" y="1518"/>
                  </a:lnTo>
                  <a:lnTo>
                    <a:pt x="16014" y="1617"/>
                  </a:lnTo>
                  <a:lnTo>
                    <a:pt x="16016" y="1711"/>
                  </a:lnTo>
                  <a:lnTo>
                    <a:pt x="16017" y="1805"/>
                  </a:lnTo>
                  <a:lnTo>
                    <a:pt x="16023" y="2063"/>
                  </a:lnTo>
                  <a:lnTo>
                    <a:pt x="16027" y="2305"/>
                  </a:lnTo>
                  <a:lnTo>
                    <a:pt x="16030" y="2533"/>
                  </a:lnTo>
                  <a:lnTo>
                    <a:pt x="16032" y="2745"/>
                  </a:lnTo>
                  <a:lnTo>
                    <a:pt x="16032" y="2847"/>
                  </a:lnTo>
                  <a:lnTo>
                    <a:pt x="16031" y="2945"/>
                  </a:lnTo>
                  <a:lnTo>
                    <a:pt x="16030" y="3041"/>
                  </a:lnTo>
                  <a:lnTo>
                    <a:pt x="16028" y="3132"/>
                  </a:lnTo>
                  <a:lnTo>
                    <a:pt x="16025" y="3221"/>
                  </a:lnTo>
                  <a:lnTo>
                    <a:pt x="16022" y="3308"/>
                  </a:lnTo>
                  <a:lnTo>
                    <a:pt x="16017" y="3391"/>
                  </a:lnTo>
                  <a:lnTo>
                    <a:pt x="16012" y="3471"/>
                  </a:lnTo>
                  <a:lnTo>
                    <a:pt x="16005" y="3549"/>
                  </a:lnTo>
                  <a:lnTo>
                    <a:pt x="15997" y="3626"/>
                  </a:lnTo>
                  <a:lnTo>
                    <a:pt x="15989" y="3699"/>
                  </a:lnTo>
                  <a:lnTo>
                    <a:pt x="15979" y="3770"/>
                  </a:lnTo>
                  <a:lnTo>
                    <a:pt x="15968" y="3840"/>
                  </a:lnTo>
                  <a:lnTo>
                    <a:pt x="15956" y="3907"/>
                  </a:lnTo>
                  <a:lnTo>
                    <a:pt x="15942" y="3972"/>
                  </a:lnTo>
                  <a:lnTo>
                    <a:pt x="15927" y="4035"/>
                  </a:lnTo>
                  <a:lnTo>
                    <a:pt x="15910" y="4097"/>
                  </a:lnTo>
                  <a:lnTo>
                    <a:pt x="15892" y="4156"/>
                  </a:lnTo>
                  <a:lnTo>
                    <a:pt x="15872" y="4215"/>
                  </a:lnTo>
                  <a:lnTo>
                    <a:pt x="15851" y="4271"/>
                  </a:lnTo>
                  <a:lnTo>
                    <a:pt x="15828" y="4327"/>
                  </a:lnTo>
                  <a:lnTo>
                    <a:pt x="15803" y="4381"/>
                  </a:lnTo>
                  <a:lnTo>
                    <a:pt x="15776" y="4435"/>
                  </a:lnTo>
                  <a:lnTo>
                    <a:pt x="15747" y="4487"/>
                  </a:lnTo>
                  <a:lnTo>
                    <a:pt x="15717" y="4538"/>
                  </a:lnTo>
                  <a:lnTo>
                    <a:pt x="15685" y="4588"/>
                  </a:lnTo>
                  <a:lnTo>
                    <a:pt x="15651" y="4637"/>
                  </a:lnTo>
                  <a:lnTo>
                    <a:pt x="15615" y="4686"/>
                  </a:lnTo>
                  <a:lnTo>
                    <a:pt x="15577" y="4732"/>
                  </a:lnTo>
                  <a:lnTo>
                    <a:pt x="15537" y="4779"/>
                  </a:lnTo>
                  <a:lnTo>
                    <a:pt x="15495" y="4825"/>
                  </a:lnTo>
                  <a:lnTo>
                    <a:pt x="15451" y="4871"/>
                  </a:lnTo>
                  <a:lnTo>
                    <a:pt x="15404" y="4915"/>
                  </a:lnTo>
                  <a:lnTo>
                    <a:pt x="15356" y="4960"/>
                  </a:lnTo>
                  <a:lnTo>
                    <a:pt x="15305" y="5005"/>
                  </a:lnTo>
                  <a:lnTo>
                    <a:pt x="15250" y="5049"/>
                  </a:lnTo>
                  <a:lnTo>
                    <a:pt x="15194" y="5093"/>
                  </a:lnTo>
                  <a:lnTo>
                    <a:pt x="15136" y="5138"/>
                  </a:lnTo>
                  <a:lnTo>
                    <a:pt x="15075" y="5182"/>
                  </a:lnTo>
                  <a:lnTo>
                    <a:pt x="15012" y="5227"/>
                  </a:lnTo>
                  <a:lnTo>
                    <a:pt x="14945" y="5272"/>
                  </a:lnTo>
                  <a:lnTo>
                    <a:pt x="14877" y="5317"/>
                  </a:lnTo>
                  <a:lnTo>
                    <a:pt x="14805" y="5364"/>
                  </a:lnTo>
                  <a:lnTo>
                    <a:pt x="14729" y="5411"/>
                  </a:lnTo>
                  <a:lnTo>
                    <a:pt x="14652" y="5459"/>
                  </a:lnTo>
                  <a:lnTo>
                    <a:pt x="14572" y="5507"/>
                  </a:lnTo>
                  <a:lnTo>
                    <a:pt x="14488" y="5557"/>
                  </a:lnTo>
                  <a:lnTo>
                    <a:pt x="14402" y="5608"/>
                  </a:lnTo>
                  <a:lnTo>
                    <a:pt x="14218" y="5713"/>
                  </a:lnTo>
                  <a:lnTo>
                    <a:pt x="14023" y="5824"/>
                  </a:lnTo>
                  <a:lnTo>
                    <a:pt x="13814" y="5941"/>
                  </a:lnTo>
                  <a:lnTo>
                    <a:pt x="13590" y="6066"/>
                  </a:lnTo>
                  <a:lnTo>
                    <a:pt x="13505" y="6113"/>
                  </a:lnTo>
                  <a:lnTo>
                    <a:pt x="13418" y="6161"/>
                  </a:lnTo>
                  <a:lnTo>
                    <a:pt x="13329" y="6211"/>
                  </a:lnTo>
                  <a:lnTo>
                    <a:pt x="13238" y="6262"/>
                  </a:lnTo>
                  <a:lnTo>
                    <a:pt x="13145" y="6314"/>
                  </a:lnTo>
                  <a:lnTo>
                    <a:pt x="13051" y="6368"/>
                  </a:lnTo>
                  <a:lnTo>
                    <a:pt x="12954" y="6421"/>
                  </a:lnTo>
                  <a:lnTo>
                    <a:pt x="12856" y="6477"/>
                  </a:lnTo>
                  <a:lnTo>
                    <a:pt x="12755" y="6534"/>
                  </a:lnTo>
                  <a:lnTo>
                    <a:pt x="12653" y="6592"/>
                  </a:lnTo>
                  <a:lnTo>
                    <a:pt x="12550" y="6651"/>
                  </a:lnTo>
                  <a:lnTo>
                    <a:pt x="12444" y="6711"/>
                  </a:lnTo>
                  <a:lnTo>
                    <a:pt x="12337" y="6773"/>
                  </a:lnTo>
                  <a:lnTo>
                    <a:pt x="12227" y="6836"/>
                  </a:lnTo>
                  <a:lnTo>
                    <a:pt x="12117" y="6900"/>
                  </a:lnTo>
                  <a:lnTo>
                    <a:pt x="12005" y="6966"/>
                  </a:lnTo>
                  <a:lnTo>
                    <a:pt x="11890" y="7034"/>
                  </a:lnTo>
                  <a:lnTo>
                    <a:pt x="11778" y="7100"/>
                  </a:lnTo>
                  <a:lnTo>
                    <a:pt x="11667" y="7165"/>
                  </a:lnTo>
                  <a:lnTo>
                    <a:pt x="11560" y="7229"/>
                  </a:lnTo>
                  <a:lnTo>
                    <a:pt x="11455" y="7292"/>
                  </a:lnTo>
                  <a:lnTo>
                    <a:pt x="11352" y="7354"/>
                  </a:lnTo>
                  <a:lnTo>
                    <a:pt x="11251" y="7414"/>
                  </a:lnTo>
                  <a:lnTo>
                    <a:pt x="11153" y="7473"/>
                  </a:lnTo>
                  <a:lnTo>
                    <a:pt x="11057" y="7531"/>
                  </a:lnTo>
                  <a:lnTo>
                    <a:pt x="10963" y="7588"/>
                  </a:lnTo>
                  <a:lnTo>
                    <a:pt x="10872" y="7644"/>
                  </a:lnTo>
                  <a:lnTo>
                    <a:pt x="10782" y="7699"/>
                  </a:lnTo>
                  <a:lnTo>
                    <a:pt x="10694" y="7753"/>
                  </a:lnTo>
                  <a:lnTo>
                    <a:pt x="10608" y="7806"/>
                  </a:lnTo>
                  <a:lnTo>
                    <a:pt x="10525" y="7856"/>
                  </a:lnTo>
                  <a:lnTo>
                    <a:pt x="10443" y="7907"/>
                  </a:lnTo>
                  <a:lnTo>
                    <a:pt x="10224" y="8041"/>
                  </a:lnTo>
                  <a:lnTo>
                    <a:pt x="10020" y="8166"/>
                  </a:lnTo>
                  <a:lnTo>
                    <a:pt x="9828" y="8283"/>
                  </a:lnTo>
                  <a:lnTo>
                    <a:pt x="9646" y="8390"/>
                  </a:lnTo>
                  <a:lnTo>
                    <a:pt x="9559" y="8441"/>
                  </a:lnTo>
                  <a:lnTo>
                    <a:pt x="9475" y="8490"/>
                  </a:lnTo>
                  <a:lnTo>
                    <a:pt x="9393" y="8536"/>
                  </a:lnTo>
                  <a:lnTo>
                    <a:pt x="9314" y="8580"/>
                  </a:lnTo>
                  <a:lnTo>
                    <a:pt x="9235" y="8622"/>
                  </a:lnTo>
                  <a:lnTo>
                    <a:pt x="9160" y="8663"/>
                  </a:lnTo>
                  <a:lnTo>
                    <a:pt x="9087" y="8700"/>
                  </a:lnTo>
                  <a:lnTo>
                    <a:pt x="9015" y="8736"/>
                  </a:lnTo>
                  <a:lnTo>
                    <a:pt x="8945" y="8769"/>
                  </a:lnTo>
                  <a:lnTo>
                    <a:pt x="8877" y="8801"/>
                  </a:lnTo>
                  <a:lnTo>
                    <a:pt x="8810" y="8829"/>
                  </a:lnTo>
                  <a:lnTo>
                    <a:pt x="8743" y="8857"/>
                  </a:lnTo>
                  <a:lnTo>
                    <a:pt x="8678" y="8881"/>
                  </a:lnTo>
                  <a:lnTo>
                    <a:pt x="8615" y="8904"/>
                  </a:lnTo>
                  <a:lnTo>
                    <a:pt x="8553" y="8925"/>
                  </a:lnTo>
                  <a:lnTo>
                    <a:pt x="8491" y="8943"/>
                  </a:lnTo>
                  <a:lnTo>
                    <a:pt x="8431" y="8959"/>
                  </a:lnTo>
                  <a:lnTo>
                    <a:pt x="8370" y="8973"/>
                  </a:lnTo>
                  <a:lnTo>
                    <a:pt x="8311" y="8985"/>
                  </a:lnTo>
                  <a:lnTo>
                    <a:pt x="8251" y="8995"/>
                  </a:lnTo>
                  <a:lnTo>
                    <a:pt x="8192" y="9002"/>
                  </a:lnTo>
                  <a:lnTo>
                    <a:pt x="8133" y="9008"/>
                  </a:lnTo>
                  <a:lnTo>
                    <a:pt x="8075" y="9011"/>
                  </a:lnTo>
                  <a:lnTo>
                    <a:pt x="8016" y="9012"/>
                  </a:lnTo>
                  <a:lnTo>
                    <a:pt x="7957" y="9011"/>
                  </a:lnTo>
                  <a:lnTo>
                    <a:pt x="7899" y="9008"/>
                  </a:lnTo>
                  <a:lnTo>
                    <a:pt x="7840" y="9002"/>
                  </a:lnTo>
                  <a:lnTo>
                    <a:pt x="7781" y="8995"/>
                  </a:lnTo>
                  <a:lnTo>
                    <a:pt x="7721" y="8985"/>
                  </a:lnTo>
                  <a:lnTo>
                    <a:pt x="7662" y="8973"/>
                  </a:lnTo>
                  <a:lnTo>
                    <a:pt x="7601" y="8959"/>
                  </a:lnTo>
                  <a:lnTo>
                    <a:pt x="7541" y="8943"/>
                  </a:lnTo>
                  <a:lnTo>
                    <a:pt x="7479" y="8925"/>
                  </a:lnTo>
                  <a:lnTo>
                    <a:pt x="7417" y="8904"/>
                  </a:lnTo>
                  <a:lnTo>
                    <a:pt x="7354" y="8881"/>
                  </a:lnTo>
                  <a:lnTo>
                    <a:pt x="7289" y="8857"/>
                  </a:lnTo>
                  <a:lnTo>
                    <a:pt x="7222" y="8829"/>
                  </a:lnTo>
                  <a:lnTo>
                    <a:pt x="7155" y="8801"/>
                  </a:lnTo>
                  <a:lnTo>
                    <a:pt x="7087" y="8769"/>
                  </a:lnTo>
                  <a:lnTo>
                    <a:pt x="7017" y="8736"/>
                  </a:lnTo>
                  <a:lnTo>
                    <a:pt x="6945" y="8700"/>
                  </a:lnTo>
                  <a:lnTo>
                    <a:pt x="6872" y="8663"/>
                  </a:lnTo>
                  <a:lnTo>
                    <a:pt x="6797" y="8622"/>
                  </a:lnTo>
                  <a:lnTo>
                    <a:pt x="6718" y="8580"/>
                  </a:lnTo>
                  <a:lnTo>
                    <a:pt x="6639" y="8536"/>
                  </a:lnTo>
                  <a:lnTo>
                    <a:pt x="6557" y="8490"/>
                  </a:lnTo>
                  <a:lnTo>
                    <a:pt x="6473" y="8441"/>
                  </a:lnTo>
                  <a:lnTo>
                    <a:pt x="6386" y="8390"/>
                  </a:lnTo>
                  <a:lnTo>
                    <a:pt x="6204" y="8283"/>
                  </a:lnTo>
                  <a:lnTo>
                    <a:pt x="6012" y="8166"/>
                  </a:lnTo>
                  <a:lnTo>
                    <a:pt x="5808" y="8041"/>
                  </a:lnTo>
                  <a:lnTo>
                    <a:pt x="5589" y="7907"/>
                  </a:lnTo>
                  <a:lnTo>
                    <a:pt x="5507" y="7856"/>
                  </a:lnTo>
                  <a:lnTo>
                    <a:pt x="5424" y="7806"/>
                  </a:lnTo>
                  <a:lnTo>
                    <a:pt x="5338" y="7753"/>
                  </a:lnTo>
                  <a:lnTo>
                    <a:pt x="5250" y="7699"/>
                  </a:lnTo>
                  <a:lnTo>
                    <a:pt x="5160" y="7644"/>
                  </a:lnTo>
                  <a:lnTo>
                    <a:pt x="5069" y="7588"/>
                  </a:lnTo>
                  <a:lnTo>
                    <a:pt x="4975" y="7531"/>
                  </a:lnTo>
                  <a:lnTo>
                    <a:pt x="4879" y="7473"/>
                  </a:lnTo>
                  <a:lnTo>
                    <a:pt x="4781" y="7414"/>
                  </a:lnTo>
                  <a:lnTo>
                    <a:pt x="4680" y="7354"/>
                  </a:lnTo>
                  <a:lnTo>
                    <a:pt x="4577" y="7292"/>
                  </a:lnTo>
                  <a:lnTo>
                    <a:pt x="4472" y="7229"/>
                  </a:lnTo>
                  <a:lnTo>
                    <a:pt x="4365" y="7165"/>
                  </a:lnTo>
                  <a:lnTo>
                    <a:pt x="4254" y="7100"/>
                  </a:lnTo>
                  <a:lnTo>
                    <a:pt x="4142" y="7034"/>
                  </a:lnTo>
                  <a:lnTo>
                    <a:pt x="4027" y="6966"/>
                  </a:lnTo>
                  <a:lnTo>
                    <a:pt x="3915" y="6900"/>
                  </a:lnTo>
                  <a:lnTo>
                    <a:pt x="3805" y="6836"/>
                  </a:lnTo>
                  <a:lnTo>
                    <a:pt x="3695" y="6773"/>
                  </a:lnTo>
                  <a:lnTo>
                    <a:pt x="3588" y="6711"/>
                  </a:lnTo>
                  <a:lnTo>
                    <a:pt x="3482" y="6651"/>
                  </a:lnTo>
                  <a:lnTo>
                    <a:pt x="3379" y="6592"/>
                  </a:lnTo>
                  <a:lnTo>
                    <a:pt x="3277" y="6534"/>
                  </a:lnTo>
                  <a:lnTo>
                    <a:pt x="3176" y="6477"/>
                  </a:lnTo>
                  <a:lnTo>
                    <a:pt x="3078" y="6421"/>
                  </a:lnTo>
                  <a:lnTo>
                    <a:pt x="2981" y="6368"/>
                  </a:lnTo>
                  <a:lnTo>
                    <a:pt x="2887" y="6314"/>
                  </a:lnTo>
                  <a:lnTo>
                    <a:pt x="2794" y="6262"/>
                  </a:lnTo>
                  <a:lnTo>
                    <a:pt x="2703" y="6211"/>
                  </a:lnTo>
                  <a:lnTo>
                    <a:pt x="2614" y="6161"/>
                  </a:lnTo>
                  <a:lnTo>
                    <a:pt x="2527" y="6113"/>
                  </a:lnTo>
                  <a:lnTo>
                    <a:pt x="2442" y="6066"/>
                  </a:lnTo>
                  <a:lnTo>
                    <a:pt x="2218" y="5941"/>
                  </a:lnTo>
                  <a:lnTo>
                    <a:pt x="2009" y="5824"/>
                  </a:lnTo>
                  <a:lnTo>
                    <a:pt x="1814" y="5713"/>
                  </a:lnTo>
                  <a:lnTo>
                    <a:pt x="1630" y="5608"/>
                  </a:lnTo>
                  <a:lnTo>
                    <a:pt x="1544" y="5557"/>
                  </a:lnTo>
                  <a:lnTo>
                    <a:pt x="1460" y="5507"/>
                  </a:lnTo>
                  <a:lnTo>
                    <a:pt x="1380" y="5459"/>
                  </a:lnTo>
                  <a:lnTo>
                    <a:pt x="1303" y="5411"/>
                  </a:lnTo>
                  <a:lnTo>
                    <a:pt x="1227" y="5364"/>
                  </a:lnTo>
                  <a:lnTo>
                    <a:pt x="1155" y="5317"/>
                  </a:lnTo>
                  <a:lnTo>
                    <a:pt x="1087" y="5272"/>
                  </a:lnTo>
                  <a:lnTo>
                    <a:pt x="1020" y="5227"/>
                  </a:lnTo>
                  <a:lnTo>
                    <a:pt x="957" y="5182"/>
                  </a:lnTo>
                  <a:lnTo>
                    <a:pt x="896" y="5138"/>
                  </a:lnTo>
                  <a:lnTo>
                    <a:pt x="838" y="5093"/>
                  </a:lnTo>
                  <a:lnTo>
                    <a:pt x="782" y="5049"/>
                  </a:lnTo>
                  <a:lnTo>
                    <a:pt x="727" y="5005"/>
                  </a:lnTo>
                  <a:lnTo>
                    <a:pt x="676" y="4960"/>
                  </a:lnTo>
                  <a:lnTo>
                    <a:pt x="628" y="4915"/>
                  </a:lnTo>
                  <a:lnTo>
                    <a:pt x="581" y="4871"/>
                  </a:lnTo>
                  <a:lnTo>
                    <a:pt x="537" y="4825"/>
                  </a:lnTo>
                  <a:lnTo>
                    <a:pt x="495" y="4779"/>
                  </a:lnTo>
                  <a:lnTo>
                    <a:pt x="455" y="4732"/>
                  </a:lnTo>
                  <a:lnTo>
                    <a:pt x="417" y="4686"/>
                  </a:lnTo>
                  <a:lnTo>
                    <a:pt x="381" y="4637"/>
                  </a:lnTo>
                  <a:lnTo>
                    <a:pt x="347" y="4588"/>
                  </a:lnTo>
                  <a:lnTo>
                    <a:pt x="315" y="4538"/>
                  </a:lnTo>
                  <a:lnTo>
                    <a:pt x="285" y="4487"/>
                  </a:lnTo>
                  <a:lnTo>
                    <a:pt x="256" y="4435"/>
                  </a:lnTo>
                  <a:lnTo>
                    <a:pt x="229" y="4381"/>
                  </a:lnTo>
                  <a:lnTo>
                    <a:pt x="204" y="4327"/>
                  </a:lnTo>
                  <a:lnTo>
                    <a:pt x="181" y="4271"/>
                  </a:lnTo>
                  <a:lnTo>
                    <a:pt x="160" y="4215"/>
                  </a:lnTo>
                  <a:lnTo>
                    <a:pt x="140" y="4156"/>
                  </a:lnTo>
                  <a:lnTo>
                    <a:pt x="122" y="4097"/>
                  </a:lnTo>
                  <a:lnTo>
                    <a:pt x="105" y="4035"/>
                  </a:lnTo>
                  <a:lnTo>
                    <a:pt x="90" y="3972"/>
                  </a:lnTo>
                  <a:lnTo>
                    <a:pt x="76" y="3907"/>
                  </a:lnTo>
                  <a:lnTo>
                    <a:pt x="64" y="3840"/>
                  </a:lnTo>
                  <a:lnTo>
                    <a:pt x="53" y="3770"/>
                  </a:lnTo>
                  <a:lnTo>
                    <a:pt x="43" y="3699"/>
                  </a:lnTo>
                  <a:lnTo>
                    <a:pt x="35" y="3626"/>
                  </a:lnTo>
                  <a:lnTo>
                    <a:pt x="27" y="3549"/>
                  </a:lnTo>
                  <a:lnTo>
                    <a:pt x="20" y="3471"/>
                  </a:lnTo>
                  <a:lnTo>
                    <a:pt x="15" y="3391"/>
                  </a:lnTo>
                  <a:lnTo>
                    <a:pt x="10" y="3308"/>
                  </a:lnTo>
                  <a:lnTo>
                    <a:pt x="7" y="3221"/>
                  </a:lnTo>
                  <a:lnTo>
                    <a:pt x="4" y="3132"/>
                  </a:lnTo>
                  <a:lnTo>
                    <a:pt x="2" y="3041"/>
                  </a:lnTo>
                  <a:lnTo>
                    <a:pt x="1" y="2945"/>
                  </a:lnTo>
                  <a:lnTo>
                    <a:pt x="0" y="2847"/>
                  </a:lnTo>
                  <a:lnTo>
                    <a:pt x="0" y="2745"/>
                  </a:lnTo>
                  <a:lnTo>
                    <a:pt x="2" y="2533"/>
                  </a:lnTo>
                  <a:lnTo>
                    <a:pt x="5" y="2305"/>
                  </a:lnTo>
                  <a:lnTo>
                    <a:pt x="9" y="2063"/>
                  </a:lnTo>
                  <a:lnTo>
                    <a:pt x="15" y="1805"/>
                  </a:lnTo>
                  <a:lnTo>
                    <a:pt x="16" y="1712"/>
                  </a:lnTo>
                  <a:lnTo>
                    <a:pt x="18" y="1617"/>
                  </a:lnTo>
                  <a:lnTo>
                    <a:pt x="20" y="1518"/>
                  </a:lnTo>
                  <a:lnTo>
                    <a:pt x="22" y="1419"/>
                  </a:lnTo>
                  <a:lnTo>
                    <a:pt x="24" y="1316"/>
                  </a:lnTo>
                  <a:lnTo>
                    <a:pt x="26" y="1212"/>
                  </a:lnTo>
                  <a:lnTo>
                    <a:pt x="28" y="1104"/>
                  </a:lnTo>
                  <a:lnTo>
                    <a:pt x="30" y="993"/>
                  </a:lnTo>
                  <a:lnTo>
                    <a:pt x="31" y="879"/>
                  </a:lnTo>
                  <a:lnTo>
                    <a:pt x="33" y="764"/>
                  </a:lnTo>
                  <a:lnTo>
                    <a:pt x="34" y="645"/>
                  </a:lnTo>
                  <a:lnTo>
                    <a:pt x="35" y="522"/>
                  </a:lnTo>
                  <a:lnTo>
                    <a:pt x="36" y="397"/>
                  </a:lnTo>
                  <a:lnTo>
                    <a:pt x="37" y="268"/>
                  </a:lnTo>
                  <a:lnTo>
                    <a:pt x="37" y="136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2814527-0D8E-43C9-9C07-B92A5129E5B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117667" y="2288441"/>
              <a:ext cx="2029012" cy="1140559"/>
            </a:xfrm>
            <a:custGeom>
              <a:avLst/>
              <a:gdLst>
                <a:gd name="T0" fmla="*/ 325 w 16032"/>
                <a:gd name="T1" fmla="*/ 855 h 9012"/>
                <a:gd name="T2" fmla="*/ 308 w 16032"/>
                <a:gd name="T3" fmla="*/ 1811 h 9012"/>
                <a:gd name="T4" fmla="*/ 299 w 16032"/>
                <a:gd name="T5" fmla="*/ 3169 h 9012"/>
                <a:gd name="T6" fmla="*/ 358 w 16032"/>
                <a:gd name="T7" fmla="*/ 3814 h 9012"/>
                <a:gd name="T8" fmla="*/ 513 w 16032"/>
                <a:gd name="T9" fmla="*/ 4294 h 9012"/>
                <a:gd name="T10" fmla="*/ 807 w 16032"/>
                <a:gd name="T11" fmla="*/ 4678 h 9012"/>
                <a:gd name="T12" fmla="*/ 1283 w 16032"/>
                <a:gd name="T13" fmla="*/ 5047 h 9012"/>
                <a:gd name="T14" fmla="*/ 2167 w 16032"/>
                <a:gd name="T15" fmla="*/ 5572 h 9012"/>
                <a:gd name="T16" fmla="*/ 3205 w 16032"/>
                <a:gd name="T17" fmla="*/ 6153 h 9012"/>
                <a:gd name="T18" fmla="*/ 4173 w 16032"/>
                <a:gd name="T19" fmla="*/ 6709 h 9012"/>
                <a:gd name="T20" fmla="*/ 5124 w 16032"/>
                <a:gd name="T21" fmla="*/ 7275 h 9012"/>
                <a:gd name="T22" fmla="*/ 6146 w 16032"/>
                <a:gd name="T23" fmla="*/ 7902 h 9012"/>
                <a:gd name="T24" fmla="*/ 7037 w 16032"/>
                <a:gd name="T25" fmla="*/ 8415 h 9012"/>
                <a:gd name="T26" fmla="*/ 7591 w 16032"/>
                <a:gd name="T27" fmla="*/ 8647 h 9012"/>
                <a:gd name="T28" fmla="*/ 8067 w 16032"/>
                <a:gd name="T29" fmla="*/ 8712 h 9012"/>
                <a:gd name="T30" fmla="*/ 8554 w 16032"/>
                <a:gd name="T31" fmla="*/ 8610 h 9012"/>
                <a:gd name="T32" fmla="*/ 9136 w 16032"/>
                <a:gd name="T33" fmla="*/ 8340 h 9012"/>
                <a:gd name="T34" fmla="*/ 10292 w 16032"/>
                <a:gd name="T35" fmla="*/ 7653 h 9012"/>
                <a:gd name="T36" fmla="*/ 11103 w 16032"/>
                <a:gd name="T37" fmla="*/ 7158 h 9012"/>
                <a:gd name="T38" fmla="*/ 12092 w 16032"/>
                <a:gd name="T39" fmla="*/ 6573 h 9012"/>
                <a:gd name="T40" fmla="*/ 13015 w 16032"/>
                <a:gd name="T41" fmla="*/ 6047 h 9012"/>
                <a:gd name="T42" fmla="*/ 14228 w 16032"/>
                <a:gd name="T43" fmla="*/ 5365 h 9012"/>
                <a:gd name="T44" fmla="*/ 14873 w 16032"/>
                <a:gd name="T45" fmla="*/ 4963 h 9012"/>
                <a:gd name="T46" fmla="*/ 15305 w 16032"/>
                <a:gd name="T47" fmla="*/ 4595 h 9012"/>
                <a:gd name="T48" fmla="*/ 15563 w 16032"/>
                <a:gd name="T49" fmla="*/ 4198 h 9012"/>
                <a:gd name="T50" fmla="*/ 15694 w 16032"/>
                <a:gd name="T51" fmla="*/ 3688 h 9012"/>
                <a:gd name="T52" fmla="*/ 15737 w 16032"/>
                <a:gd name="T53" fmla="*/ 2996 h 9012"/>
                <a:gd name="T54" fmla="*/ 15720 w 16032"/>
                <a:gd name="T55" fmla="*/ 1613 h 9012"/>
                <a:gd name="T56" fmla="*/ 15704 w 16032"/>
                <a:gd name="T57" fmla="*/ 621 h 9012"/>
                <a:gd name="T58" fmla="*/ 15996 w 16032"/>
                <a:gd name="T59" fmla="*/ 397 h 9012"/>
                <a:gd name="T60" fmla="*/ 16010 w 16032"/>
                <a:gd name="T61" fmla="*/ 1419 h 9012"/>
                <a:gd name="T62" fmla="*/ 16032 w 16032"/>
                <a:gd name="T63" fmla="*/ 2847 h 9012"/>
                <a:gd name="T64" fmla="*/ 15997 w 16032"/>
                <a:gd name="T65" fmla="*/ 3626 h 9012"/>
                <a:gd name="T66" fmla="*/ 15872 w 16032"/>
                <a:gd name="T67" fmla="*/ 4215 h 9012"/>
                <a:gd name="T68" fmla="*/ 15615 w 16032"/>
                <a:gd name="T69" fmla="*/ 4686 h 9012"/>
                <a:gd name="T70" fmla="*/ 15194 w 16032"/>
                <a:gd name="T71" fmla="*/ 5093 h 9012"/>
                <a:gd name="T72" fmla="*/ 14572 w 16032"/>
                <a:gd name="T73" fmla="*/ 5507 h 9012"/>
                <a:gd name="T74" fmla="*/ 13329 w 16032"/>
                <a:gd name="T75" fmla="*/ 6211 h 9012"/>
                <a:gd name="T76" fmla="*/ 12444 w 16032"/>
                <a:gd name="T77" fmla="*/ 6711 h 9012"/>
                <a:gd name="T78" fmla="*/ 11455 w 16032"/>
                <a:gd name="T79" fmla="*/ 7292 h 9012"/>
                <a:gd name="T80" fmla="*/ 10608 w 16032"/>
                <a:gd name="T81" fmla="*/ 7806 h 9012"/>
                <a:gd name="T82" fmla="*/ 9393 w 16032"/>
                <a:gd name="T83" fmla="*/ 8536 h 9012"/>
                <a:gd name="T84" fmla="*/ 8743 w 16032"/>
                <a:gd name="T85" fmla="*/ 8857 h 9012"/>
                <a:gd name="T86" fmla="*/ 8192 w 16032"/>
                <a:gd name="T87" fmla="*/ 9002 h 9012"/>
                <a:gd name="T88" fmla="*/ 7662 w 16032"/>
                <a:gd name="T89" fmla="*/ 8973 h 9012"/>
                <a:gd name="T90" fmla="*/ 7087 w 16032"/>
                <a:gd name="T91" fmla="*/ 8769 h 9012"/>
                <a:gd name="T92" fmla="*/ 6386 w 16032"/>
                <a:gd name="T93" fmla="*/ 8390 h 9012"/>
                <a:gd name="T94" fmla="*/ 5160 w 16032"/>
                <a:gd name="T95" fmla="*/ 7644 h 9012"/>
                <a:gd name="T96" fmla="*/ 4254 w 16032"/>
                <a:gd name="T97" fmla="*/ 7100 h 9012"/>
                <a:gd name="T98" fmla="*/ 3277 w 16032"/>
                <a:gd name="T99" fmla="*/ 6534 h 9012"/>
                <a:gd name="T100" fmla="*/ 2442 w 16032"/>
                <a:gd name="T101" fmla="*/ 6066 h 9012"/>
                <a:gd name="T102" fmla="*/ 1227 w 16032"/>
                <a:gd name="T103" fmla="*/ 5364 h 9012"/>
                <a:gd name="T104" fmla="*/ 676 w 16032"/>
                <a:gd name="T105" fmla="*/ 4960 h 9012"/>
                <a:gd name="T106" fmla="*/ 315 w 16032"/>
                <a:gd name="T107" fmla="*/ 4538 h 9012"/>
                <a:gd name="T108" fmla="*/ 105 w 16032"/>
                <a:gd name="T109" fmla="*/ 4035 h 9012"/>
                <a:gd name="T110" fmla="*/ 15 w 16032"/>
                <a:gd name="T111" fmla="*/ 3391 h 9012"/>
                <a:gd name="T112" fmla="*/ 5 w 16032"/>
                <a:gd name="T113" fmla="*/ 2305 h 9012"/>
                <a:gd name="T114" fmla="*/ 28 w 16032"/>
                <a:gd name="T115" fmla="*/ 1104 h 9012"/>
                <a:gd name="T116" fmla="*/ 37 w 16032"/>
                <a:gd name="T117" fmla="*/ 0 h 9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032" h="9012">
                  <a:moveTo>
                    <a:pt x="37" y="0"/>
                  </a:moveTo>
                  <a:lnTo>
                    <a:pt x="332" y="0"/>
                  </a:lnTo>
                  <a:lnTo>
                    <a:pt x="332" y="128"/>
                  </a:lnTo>
                  <a:lnTo>
                    <a:pt x="331" y="254"/>
                  </a:lnTo>
                  <a:lnTo>
                    <a:pt x="330" y="378"/>
                  </a:lnTo>
                  <a:lnTo>
                    <a:pt x="329" y="500"/>
                  </a:lnTo>
                  <a:lnTo>
                    <a:pt x="328" y="621"/>
                  </a:lnTo>
                  <a:lnTo>
                    <a:pt x="327" y="738"/>
                  </a:lnTo>
                  <a:lnTo>
                    <a:pt x="325" y="855"/>
                  </a:lnTo>
                  <a:lnTo>
                    <a:pt x="324" y="970"/>
                  </a:lnTo>
                  <a:lnTo>
                    <a:pt x="322" y="1082"/>
                  </a:lnTo>
                  <a:lnTo>
                    <a:pt x="320" y="1192"/>
                  </a:lnTo>
                  <a:lnTo>
                    <a:pt x="318" y="1301"/>
                  </a:lnTo>
                  <a:lnTo>
                    <a:pt x="316" y="1407"/>
                  </a:lnTo>
                  <a:lnTo>
                    <a:pt x="314" y="1511"/>
                  </a:lnTo>
                  <a:lnTo>
                    <a:pt x="312" y="1613"/>
                  </a:lnTo>
                  <a:lnTo>
                    <a:pt x="310" y="1713"/>
                  </a:lnTo>
                  <a:lnTo>
                    <a:pt x="308" y="1811"/>
                  </a:lnTo>
                  <a:lnTo>
                    <a:pt x="303" y="2059"/>
                  </a:lnTo>
                  <a:lnTo>
                    <a:pt x="298" y="2292"/>
                  </a:lnTo>
                  <a:lnTo>
                    <a:pt x="295" y="2509"/>
                  </a:lnTo>
                  <a:lnTo>
                    <a:pt x="294" y="2715"/>
                  </a:lnTo>
                  <a:lnTo>
                    <a:pt x="293" y="2811"/>
                  </a:lnTo>
                  <a:lnTo>
                    <a:pt x="294" y="2905"/>
                  </a:lnTo>
                  <a:lnTo>
                    <a:pt x="295" y="2996"/>
                  </a:lnTo>
                  <a:lnTo>
                    <a:pt x="296" y="3084"/>
                  </a:lnTo>
                  <a:lnTo>
                    <a:pt x="299" y="3169"/>
                  </a:lnTo>
                  <a:lnTo>
                    <a:pt x="302" y="3251"/>
                  </a:lnTo>
                  <a:lnTo>
                    <a:pt x="305" y="3330"/>
                  </a:lnTo>
                  <a:lnTo>
                    <a:pt x="310" y="3407"/>
                  </a:lnTo>
                  <a:lnTo>
                    <a:pt x="316" y="3480"/>
                  </a:lnTo>
                  <a:lnTo>
                    <a:pt x="322" y="3552"/>
                  </a:lnTo>
                  <a:lnTo>
                    <a:pt x="329" y="3621"/>
                  </a:lnTo>
                  <a:lnTo>
                    <a:pt x="338" y="3688"/>
                  </a:lnTo>
                  <a:lnTo>
                    <a:pt x="347" y="3752"/>
                  </a:lnTo>
                  <a:lnTo>
                    <a:pt x="358" y="3814"/>
                  </a:lnTo>
                  <a:lnTo>
                    <a:pt x="370" y="3875"/>
                  </a:lnTo>
                  <a:lnTo>
                    <a:pt x="383" y="3933"/>
                  </a:lnTo>
                  <a:lnTo>
                    <a:pt x="397" y="3990"/>
                  </a:lnTo>
                  <a:lnTo>
                    <a:pt x="413" y="4044"/>
                  </a:lnTo>
                  <a:lnTo>
                    <a:pt x="430" y="4097"/>
                  </a:lnTo>
                  <a:lnTo>
                    <a:pt x="449" y="4149"/>
                  </a:lnTo>
                  <a:lnTo>
                    <a:pt x="469" y="4198"/>
                  </a:lnTo>
                  <a:lnTo>
                    <a:pt x="490" y="4246"/>
                  </a:lnTo>
                  <a:lnTo>
                    <a:pt x="513" y="4294"/>
                  </a:lnTo>
                  <a:lnTo>
                    <a:pt x="538" y="4338"/>
                  </a:lnTo>
                  <a:lnTo>
                    <a:pt x="565" y="4383"/>
                  </a:lnTo>
                  <a:lnTo>
                    <a:pt x="593" y="4427"/>
                  </a:lnTo>
                  <a:lnTo>
                    <a:pt x="623" y="4470"/>
                  </a:lnTo>
                  <a:lnTo>
                    <a:pt x="656" y="4512"/>
                  </a:lnTo>
                  <a:lnTo>
                    <a:pt x="690" y="4555"/>
                  </a:lnTo>
                  <a:lnTo>
                    <a:pt x="727" y="4595"/>
                  </a:lnTo>
                  <a:lnTo>
                    <a:pt x="766" y="4637"/>
                  </a:lnTo>
                  <a:lnTo>
                    <a:pt x="807" y="4678"/>
                  </a:lnTo>
                  <a:lnTo>
                    <a:pt x="850" y="4718"/>
                  </a:lnTo>
                  <a:lnTo>
                    <a:pt x="896" y="4759"/>
                  </a:lnTo>
                  <a:lnTo>
                    <a:pt x="943" y="4799"/>
                  </a:lnTo>
                  <a:lnTo>
                    <a:pt x="994" y="4840"/>
                  </a:lnTo>
                  <a:lnTo>
                    <a:pt x="1046" y="4881"/>
                  </a:lnTo>
                  <a:lnTo>
                    <a:pt x="1101" y="4921"/>
                  </a:lnTo>
                  <a:lnTo>
                    <a:pt x="1159" y="4963"/>
                  </a:lnTo>
                  <a:lnTo>
                    <a:pt x="1220" y="5005"/>
                  </a:lnTo>
                  <a:lnTo>
                    <a:pt x="1283" y="5047"/>
                  </a:lnTo>
                  <a:lnTo>
                    <a:pt x="1349" y="5090"/>
                  </a:lnTo>
                  <a:lnTo>
                    <a:pt x="1418" y="5134"/>
                  </a:lnTo>
                  <a:lnTo>
                    <a:pt x="1489" y="5178"/>
                  </a:lnTo>
                  <a:lnTo>
                    <a:pt x="1563" y="5223"/>
                  </a:lnTo>
                  <a:lnTo>
                    <a:pt x="1640" y="5270"/>
                  </a:lnTo>
                  <a:lnTo>
                    <a:pt x="1720" y="5317"/>
                  </a:lnTo>
                  <a:lnTo>
                    <a:pt x="1804" y="5365"/>
                  </a:lnTo>
                  <a:lnTo>
                    <a:pt x="1979" y="5466"/>
                  </a:lnTo>
                  <a:lnTo>
                    <a:pt x="2167" y="5572"/>
                  </a:lnTo>
                  <a:lnTo>
                    <a:pt x="2368" y="5685"/>
                  </a:lnTo>
                  <a:lnTo>
                    <a:pt x="2583" y="5805"/>
                  </a:lnTo>
                  <a:lnTo>
                    <a:pt x="2665" y="5851"/>
                  </a:lnTo>
                  <a:lnTo>
                    <a:pt x="2750" y="5898"/>
                  </a:lnTo>
                  <a:lnTo>
                    <a:pt x="2837" y="5946"/>
                  </a:lnTo>
                  <a:lnTo>
                    <a:pt x="2926" y="5996"/>
                  </a:lnTo>
                  <a:lnTo>
                    <a:pt x="3017" y="6047"/>
                  </a:lnTo>
                  <a:lnTo>
                    <a:pt x="3110" y="6099"/>
                  </a:lnTo>
                  <a:lnTo>
                    <a:pt x="3205" y="6153"/>
                  </a:lnTo>
                  <a:lnTo>
                    <a:pt x="3303" y="6208"/>
                  </a:lnTo>
                  <a:lnTo>
                    <a:pt x="3403" y="6265"/>
                  </a:lnTo>
                  <a:lnTo>
                    <a:pt x="3505" y="6323"/>
                  </a:lnTo>
                  <a:lnTo>
                    <a:pt x="3610" y="6383"/>
                  </a:lnTo>
                  <a:lnTo>
                    <a:pt x="3717" y="6444"/>
                  </a:lnTo>
                  <a:lnTo>
                    <a:pt x="3828" y="6508"/>
                  </a:lnTo>
                  <a:lnTo>
                    <a:pt x="3940" y="6573"/>
                  </a:lnTo>
                  <a:lnTo>
                    <a:pt x="4055" y="6640"/>
                  </a:lnTo>
                  <a:lnTo>
                    <a:pt x="4173" y="6709"/>
                  </a:lnTo>
                  <a:lnTo>
                    <a:pt x="4289" y="6776"/>
                  </a:lnTo>
                  <a:lnTo>
                    <a:pt x="4401" y="6843"/>
                  </a:lnTo>
                  <a:lnTo>
                    <a:pt x="4511" y="6908"/>
                  </a:lnTo>
                  <a:lnTo>
                    <a:pt x="4619" y="6972"/>
                  </a:lnTo>
                  <a:lnTo>
                    <a:pt x="4724" y="7035"/>
                  </a:lnTo>
                  <a:lnTo>
                    <a:pt x="4828" y="7097"/>
                  </a:lnTo>
                  <a:lnTo>
                    <a:pt x="4929" y="7158"/>
                  </a:lnTo>
                  <a:lnTo>
                    <a:pt x="5027" y="7218"/>
                  </a:lnTo>
                  <a:lnTo>
                    <a:pt x="5124" y="7275"/>
                  </a:lnTo>
                  <a:lnTo>
                    <a:pt x="5218" y="7333"/>
                  </a:lnTo>
                  <a:lnTo>
                    <a:pt x="5311" y="7389"/>
                  </a:lnTo>
                  <a:lnTo>
                    <a:pt x="5401" y="7444"/>
                  </a:lnTo>
                  <a:lnTo>
                    <a:pt x="5489" y="7499"/>
                  </a:lnTo>
                  <a:lnTo>
                    <a:pt x="5574" y="7551"/>
                  </a:lnTo>
                  <a:lnTo>
                    <a:pt x="5658" y="7602"/>
                  </a:lnTo>
                  <a:lnTo>
                    <a:pt x="5740" y="7653"/>
                  </a:lnTo>
                  <a:lnTo>
                    <a:pt x="5950" y="7781"/>
                  </a:lnTo>
                  <a:lnTo>
                    <a:pt x="6146" y="7902"/>
                  </a:lnTo>
                  <a:lnTo>
                    <a:pt x="6332" y="8014"/>
                  </a:lnTo>
                  <a:lnTo>
                    <a:pt x="6505" y="8117"/>
                  </a:lnTo>
                  <a:lnTo>
                    <a:pt x="6588" y="8166"/>
                  </a:lnTo>
                  <a:lnTo>
                    <a:pt x="6668" y="8213"/>
                  </a:lnTo>
                  <a:lnTo>
                    <a:pt x="6746" y="8257"/>
                  </a:lnTo>
                  <a:lnTo>
                    <a:pt x="6823" y="8299"/>
                  </a:lnTo>
                  <a:lnTo>
                    <a:pt x="6896" y="8340"/>
                  </a:lnTo>
                  <a:lnTo>
                    <a:pt x="6968" y="8378"/>
                  </a:lnTo>
                  <a:lnTo>
                    <a:pt x="7037" y="8415"/>
                  </a:lnTo>
                  <a:lnTo>
                    <a:pt x="7105" y="8448"/>
                  </a:lnTo>
                  <a:lnTo>
                    <a:pt x="7170" y="8481"/>
                  </a:lnTo>
                  <a:lnTo>
                    <a:pt x="7235" y="8511"/>
                  </a:lnTo>
                  <a:lnTo>
                    <a:pt x="7298" y="8539"/>
                  </a:lnTo>
                  <a:lnTo>
                    <a:pt x="7359" y="8565"/>
                  </a:lnTo>
                  <a:lnTo>
                    <a:pt x="7419" y="8589"/>
                  </a:lnTo>
                  <a:lnTo>
                    <a:pt x="7478" y="8610"/>
                  </a:lnTo>
                  <a:lnTo>
                    <a:pt x="7535" y="8630"/>
                  </a:lnTo>
                  <a:lnTo>
                    <a:pt x="7591" y="8647"/>
                  </a:lnTo>
                  <a:lnTo>
                    <a:pt x="7646" y="8664"/>
                  </a:lnTo>
                  <a:lnTo>
                    <a:pt x="7701" y="8677"/>
                  </a:lnTo>
                  <a:lnTo>
                    <a:pt x="7755" y="8688"/>
                  </a:lnTo>
                  <a:lnTo>
                    <a:pt x="7809" y="8697"/>
                  </a:lnTo>
                  <a:lnTo>
                    <a:pt x="7861" y="8704"/>
                  </a:lnTo>
                  <a:lnTo>
                    <a:pt x="7913" y="8709"/>
                  </a:lnTo>
                  <a:lnTo>
                    <a:pt x="7965" y="8712"/>
                  </a:lnTo>
                  <a:lnTo>
                    <a:pt x="8016" y="8713"/>
                  </a:lnTo>
                  <a:lnTo>
                    <a:pt x="8067" y="8712"/>
                  </a:lnTo>
                  <a:lnTo>
                    <a:pt x="8119" y="8709"/>
                  </a:lnTo>
                  <a:lnTo>
                    <a:pt x="8171" y="8704"/>
                  </a:lnTo>
                  <a:lnTo>
                    <a:pt x="8223" y="8697"/>
                  </a:lnTo>
                  <a:lnTo>
                    <a:pt x="8277" y="8688"/>
                  </a:lnTo>
                  <a:lnTo>
                    <a:pt x="8331" y="8677"/>
                  </a:lnTo>
                  <a:lnTo>
                    <a:pt x="8386" y="8664"/>
                  </a:lnTo>
                  <a:lnTo>
                    <a:pt x="8441" y="8647"/>
                  </a:lnTo>
                  <a:lnTo>
                    <a:pt x="8497" y="8630"/>
                  </a:lnTo>
                  <a:lnTo>
                    <a:pt x="8554" y="8610"/>
                  </a:lnTo>
                  <a:lnTo>
                    <a:pt x="8613" y="8589"/>
                  </a:lnTo>
                  <a:lnTo>
                    <a:pt x="8673" y="8565"/>
                  </a:lnTo>
                  <a:lnTo>
                    <a:pt x="8734" y="8539"/>
                  </a:lnTo>
                  <a:lnTo>
                    <a:pt x="8797" y="8511"/>
                  </a:lnTo>
                  <a:lnTo>
                    <a:pt x="8862" y="8481"/>
                  </a:lnTo>
                  <a:lnTo>
                    <a:pt x="8927" y="8448"/>
                  </a:lnTo>
                  <a:lnTo>
                    <a:pt x="8995" y="8415"/>
                  </a:lnTo>
                  <a:lnTo>
                    <a:pt x="9064" y="8378"/>
                  </a:lnTo>
                  <a:lnTo>
                    <a:pt x="9136" y="8340"/>
                  </a:lnTo>
                  <a:lnTo>
                    <a:pt x="9209" y="8299"/>
                  </a:lnTo>
                  <a:lnTo>
                    <a:pt x="9286" y="8257"/>
                  </a:lnTo>
                  <a:lnTo>
                    <a:pt x="9364" y="8213"/>
                  </a:lnTo>
                  <a:lnTo>
                    <a:pt x="9444" y="8166"/>
                  </a:lnTo>
                  <a:lnTo>
                    <a:pt x="9527" y="8117"/>
                  </a:lnTo>
                  <a:lnTo>
                    <a:pt x="9700" y="8014"/>
                  </a:lnTo>
                  <a:lnTo>
                    <a:pt x="9886" y="7902"/>
                  </a:lnTo>
                  <a:lnTo>
                    <a:pt x="10082" y="7781"/>
                  </a:lnTo>
                  <a:lnTo>
                    <a:pt x="10292" y="7653"/>
                  </a:lnTo>
                  <a:lnTo>
                    <a:pt x="10374" y="7602"/>
                  </a:lnTo>
                  <a:lnTo>
                    <a:pt x="10458" y="7551"/>
                  </a:lnTo>
                  <a:lnTo>
                    <a:pt x="10543" y="7499"/>
                  </a:lnTo>
                  <a:lnTo>
                    <a:pt x="10631" y="7444"/>
                  </a:lnTo>
                  <a:lnTo>
                    <a:pt x="10721" y="7389"/>
                  </a:lnTo>
                  <a:lnTo>
                    <a:pt x="10814" y="7333"/>
                  </a:lnTo>
                  <a:lnTo>
                    <a:pt x="10908" y="7275"/>
                  </a:lnTo>
                  <a:lnTo>
                    <a:pt x="11005" y="7218"/>
                  </a:lnTo>
                  <a:lnTo>
                    <a:pt x="11103" y="7158"/>
                  </a:lnTo>
                  <a:lnTo>
                    <a:pt x="11204" y="7097"/>
                  </a:lnTo>
                  <a:lnTo>
                    <a:pt x="11308" y="7035"/>
                  </a:lnTo>
                  <a:lnTo>
                    <a:pt x="11413" y="6972"/>
                  </a:lnTo>
                  <a:lnTo>
                    <a:pt x="11521" y="6908"/>
                  </a:lnTo>
                  <a:lnTo>
                    <a:pt x="11631" y="6843"/>
                  </a:lnTo>
                  <a:lnTo>
                    <a:pt x="11743" y="6776"/>
                  </a:lnTo>
                  <a:lnTo>
                    <a:pt x="11859" y="6709"/>
                  </a:lnTo>
                  <a:lnTo>
                    <a:pt x="11977" y="6640"/>
                  </a:lnTo>
                  <a:lnTo>
                    <a:pt x="12092" y="6573"/>
                  </a:lnTo>
                  <a:lnTo>
                    <a:pt x="12204" y="6508"/>
                  </a:lnTo>
                  <a:lnTo>
                    <a:pt x="12315" y="6444"/>
                  </a:lnTo>
                  <a:lnTo>
                    <a:pt x="12422" y="6383"/>
                  </a:lnTo>
                  <a:lnTo>
                    <a:pt x="12527" y="6323"/>
                  </a:lnTo>
                  <a:lnTo>
                    <a:pt x="12629" y="6265"/>
                  </a:lnTo>
                  <a:lnTo>
                    <a:pt x="12729" y="6208"/>
                  </a:lnTo>
                  <a:lnTo>
                    <a:pt x="12827" y="6153"/>
                  </a:lnTo>
                  <a:lnTo>
                    <a:pt x="12922" y="6099"/>
                  </a:lnTo>
                  <a:lnTo>
                    <a:pt x="13015" y="6047"/>
                  </a:lnTo>
                  <a:lnTo>
                    <a:pt x="13106" y="5996"/>
                  </a:lnTo>
                  <a:lnTo>
                    <a:pt x="13195" y="5946"/>
                  </a:lnTo>
                  <a:lnTo>
                    <a:pt x="13282" y="5898"/>
                  </a:lnTo>
                  <a:lnTo>
                    <a:pt x="13367" y="5851"/>
                  </a:lnTo>
                  <a:lnTo>
                    <a:pt x="13449" y="5805"/>
                  </a:lnTo>
                  <a:lnTo>
                    <a:pt x="13664" y="5685"/>
                  </a:lnTo>
                  <a:lnTo>
                    <a:pt x="13865" y="5572"/>
                  </a:lnTo>
                  <a:lnTo>
                    <a:pt x="14053" y="5466"/>
                  </a:lnTo>
                  <a:lnTo>
                    <a:pt x="14228" y="5365"/>
                  </a:lnTo>
                  <a:lnTo>
                    <a:pt x="14312" y="5317"/>
                  </a:lnTo>
                  <a:lnTo>
                    <a:pt x="14392" y="5270"/>
                  </a:lnTo>
                  <a:lnTo>
                    <a:pt x="14469" y="5223"/>
                  </a:lnTo>
                  <a:lnTo>
                    <a:pt x="14543" y="5178"/>
                  </a:lnTo>
                  <a:lnTo>
                    <a:pt x="14614" y="5134"/>
                  </a:lnTo>
                  <a:lnTo>
                    <a:pt x="14683" y="5090"/>
                  </a:lnTo>
                  <a:lnTo>
                    <a:pt x="14749" y="5047"/>
                  </a:lnTo>
                  <a:lnTo>
                    <a:pt x="14812" y="5005"/>
                  </a:lnTo>
                  <a:lnTo>
                    <a:pt x="14873" y="4963"/>
                  </a:lnTo>
                  <a:lnTo>
                    <a:pt x="14931" y="4921"/>
                  </a:lnTo>
                  <a:lnTo>
                    <a:pt x="14986" y="4881"/>
                  </a:lnTo>
                  <a:lnTo>
                    <a:pt x="15038" y="4840"/>
                  </a:lnTo>
                  <a:lnTo>
                    <a:pt x="15089" y="4799"/>
                  </a:lnTo>
                  <a:lnTo>
                    <a:pt x="15136" y="4759"/>
                  </a:lnTo>
                  <a:lnTo>
                    <a:pt x="15182" y="4718"/>
                  </a:lnTo>
                  <a:lnTo>
                    <a:pt x="15225" y="4678"/>
                  </a:lnTo>
                  <a:lnTo>
                    <a:pt x="15266" y="4637"/>
                  </a:lnTo>
                  <a:lnTo>
                    <a:pt x="15305" y="4595"/>
                  </a:lnTo>
                  <a:lnTo>
                    <a:pt x="15342" y="4555"/>
                  </a:lnTo>
                  <a:lnTo>
                    <a:pt x="15376" y="4512"/>
                  </a:lnTo>
                  <a:lnTo>
                    <a:pt x="15409" y="4470"/>
                  </a:lnTo>
                  <a:lnTo>
                    <a:pt x="15439" y="4427"/>
                  </a:lnTo>
                  <a:lnTo>
                    <a:pt x="15467" y="4383"/>
                  </a:lnTo>
                  <a:lnTo>
                    <a:pt x="15494" y="4338"/>
                  </a:lnTo>
                  <a:lnTo>
                    <a:pt x="15519" y="4294"/>
                  </a:lnTo>
                  <a:lnTo>
                    <a:pt x="15542" y="4246"/>
                  </a:lnTo>
                  <a:lnTo>
                    <a:pt x="15563" y="4198"/>
                  </a:lnTo>
                  <a:lnTo>
                    <a:pt x="15583" y="4149"/>
                  </a:lnTo>
                  <a:lnTo>
                    <a:pt x="15602" y="4097"/>
                  </a:lnTo>
                  <a:lnTo>
                    <a:pt x="15619" y="4044"/>
                  </a:lnTo>
                  <a:lnTo>
                    <a:pt x="15635" y="3990"/>
                  </a:lnTo>
                  <a:lnTo>
                    <a:pt x="15649" y="3933"/>
                  </a:lnTo>
                  <a:lnTo>
                    <a:pt x="15662" y="3875"/>
                  </a:lnTo>
                  <a:lnTo>
                    <a:pt x="15674" y="3814"/>
                  </a:lnTo>
                  <a:lnTo>
                    <a:pt x="15685" y="3752"/>
                  </a:lnTo>
                  <a:lnTo>
                    <a:pt x="15694" y="3688"/>
                  </a:lnTo>
                  <a:lnTo>
                    <a:pt x="15703" y="3621"/>
                  </a:lnTo>
                  <a:lnTo>
                    <a:pt x="15710" y="3552"/>
                  </a:lnTo>
                  <a:lnTo>
                    <a:pt x="15716" y="3480"/>
                  </a:lnTo>
                  <a:lnTo>
                    <a:pt x="15722" y="3407"/>
                  </a:lnTo>
                  <a:lnTo>
                    <a:pt x="15727" y="3330"/>
                  </a:lnTo>
                  <a:lnTo>
                    <a:pt x="15730" y="3251"/>
                  </a:lnTo>
                  <a:lnTo>
                    <a:pt x="15733" y="3169"/>
                  </a:lnTo>
                  <a:lnTo>
                    <a:pt x="15736" y="3084"/>
                  </a:lnTo>
                  <a:lnTo>
                    <a:pt x="15737" y="2996"/>
                  </a:lnTo>
                  <a:lnTo>
                    <a:pt x="15738" y="2905"/>
                  </a:lnTo>
                  <a:lnTo>
                    <a:pt x="15739" y="2811"/>
                  </a:lnTo>
                  <a:lnTo>
                    <a:pt x="15738" y="2715"/>
                  </a:lnTo>
                  <a:lnTo>
                    <a:pt x="15737" y="2509"/>
                  </a:lnTo>
                  <a:lnTo>
                    <a:pt x="15734" y="2292"/>
                  </a:lnTo>
                  <a:lnTo>
                    <a:pt x="15729" y="2059"/>
                  </a:lnTo>
                  <a:lnTo>
                    <a:pt x="15724" y="1811"/>
                  </a:lnTo>
                  <a:lnTo>
                    <a:pt x="15722" y="1713"/>
                  </a:lnTo>
                  <a:lnTo>
                    <a:pt x="15720" y="1613"/>
                  </a:lnTo>
                  <a:lnTo>
                    <a:pt x="15718" y="1511"/>
                  </a:lnTo>
                  <a:lnTo>
                    <a:pt x="15716" y="1407"/>
                  </a:lnTo>
                  <a:lnTo>
                    <a:pt x="15714" y="1301"/>
                  </a:lnTo>
                  <a:lnTo>
                    <a:pt x="15712" y="1192"/>
                  </a:lnTo>
                  <a:lnTo>
                    <a:pt x="15710" y="1082"/>
                  </a:lnTo>
                  <a:lnTo>
                    <a:pt x="15708" y="970"/>
                  </a:lnTo>
                  <a:lnTo>
                    <a:pt x="15707" y="855"/>
                  </a:lnTo>
                  <a:lnTo>
                    <a:pt x="15705" y="738"/>
                  </a:lnTo>
                  <a:lnTo>
                    <a:pt x="15704" y="621"/>
                  </a:lnTo>
                  <a:lnTo>
                    <a:pt x="15703" y="500"/>
                  </a:lnTo>
                  <a:lnTo>
                    <a:pt x="15702" y="378"/>
                  </a:lnTo>
                  <a:lnTo>
                    <a:pt x="15701" y="254"/>
                  </a:lnTo>
                  <a:lnTo>
                    <a:pt x="15700" y="128"/>
                  </a:lnTo>
                  <a:lnTo>
                    <a:pt x="15700" y="0"/>
                  </a:lnTo>
                  <a:lnTo>
                    <a:pt x="15995" y="0"/>
                  </a:lnTo>
                  <a:lnTo>
                    <a:pt x="15995" y="136"/>
                  </a:lnTo>
                  <a:lnTo>
                    <a:pt x="15995" y="268"/>
                  </a:lnTo>
                  <a:lnTo>
                    <a:pt x="15996" y="397"/>
                  </a:lnTo>
                  <a:lnTo>
                    <a:pt x="15997" y="522"/>
                  </a:lnTo>
                  <a:lnTo>
                    <a:pt x="15998" y="645"/>
                  </a:lnTo>
                  <a:lnTo>
                    <a:pt x="15999" y="764"/>
                  </a:lnTo>
                  <a:lnTo>
                    <a:pt x="16001" y="879"/>
                  </a:lnTo>
                  <a:lnTo>
                    <a:pt x="16002" y="993"/>
                  </a:lnTo>
                  <a:lnTo>
                    <a:pt x="16004" y="1104"/>
                  </a:lnTo>
                  <a:lnTo>
                    <a:pt x="16006" y="1212"/>
                  </a:lnTo>
                  <a:lnTo>
                    <a:pt x="16008" y="1316"/>
                  </a:lnTo>
                  <a:lnTo>
                    <a:pt x="16010" y="1419"/>
                  </a:lnTo>
                  <a:lnTo>
                    <a:pt x="16012" y="1518"/>
                  </a:lnTo>
                  <a:lnTo>
                    <a:pt x="16014" y="1617"/>
                  </a:lnTo>
                  <a:lnTo>
                    <a:pt x="16016" y="1711"/>
                  </a:lnTo>
                  <a:lnTo>
                    <a:pt x="16017" y="1805"/>
                  </a:lnTo>
                  <a:lnTo>
                    <a:pt x="16023" y="2063"/>
                  </a:lnTo>
                  <a:lnTo>
                    <a:pt x="16027" y="2305"/>
                  </a:lnTo>
                  <a:lnTo>
                    <a:pt x="16030" y="2533"/>
                  </a:lnTo>
                  <a:lnTo>
                    <a:pt x="16032" y="2745"/>
                  </a:lnTo>
                  <a:lnTo>
                    <a:pt x="16032" y="2847"/>
                  </a:lnTo>
                  <a:lnTo>
                    <a:pt x="16031" y="2945"/>
                  </a:lnTo>
                  <a:lnTo>
                    <a:pt x="16030" y="3041"/>
                  </a:lnTo>
                  <a:lnTo>
                    <a:pt x="16028" y="3132"/>
                  </a:lnTo>
                  <a:lnTo>
                    <a:pt x="16025" y="3221"/>
                  </a:lnTo>
                  <a:lnTo>
                    <a:pt x="16022" y="3308"/>
                  </a:lnTo>
                  <a:lnTo>
                    <a:pt x="16017" y="3391"/>
                  </a:lnTo>
                  <a:lnTo>
                    <a:pt x="16012" y="3471"/>
                  </a:lnTo>
                  <a:lnTo>
                    <a:pt x="16005" y="3549"/>
                  </a:lnTo>
                  <a:lnTo>
                    <a:pt x="15997" y="3626"/>
                  </a:lnTo>
                  <a:lnTo>
                    <a:pt x="15989" y="3699"/>
                  </a:lnTo>
                  <a:lnTo>
                    <a:pt x="15979" y="3770"/>
                  </a:lnTo>
                  <a:lnTo>
                    <a:pt x="15968" y="3840"/>
                  </a:lnTo>
                  <a:lnTo>
                    <a:pt x="15956" y="3907"/>
                  </a:lnTo>
                  <a:lnTo>
                    <a:pt x="15942" y="3972"/>
                  </a:lnTo>
                  <a:lnTo>
                    <a:pt x="15927" y="4035"/>
                  </a:lnTo>
                  <a:lnTo>
                    <a:pt x="15910" y="4097"/>
                  </a:lnTo>
                  <a:lnTo>
                    <a:pt x="15892" y="4156"/>
                  </a:lnTo>
                  <a:lnTo>
                    <a:pt x="15872" y="4215"/>
                  </a:lnTo>
                  <a:lnTo>
                    <a:pt x="15851" y="4271"/>
                  </a:lnTo>
                  <a:lnTo>
                    <a:pt x="15828" y="4327"/>
                  </a:lnTo>
                  <a:lnTo>
                    <a:pt x="15803" y="4381"/>
                  </a:lnTo>
                  <a:lnTo>
                    <a:pt x="15776" y="4435"/>
                  </a:lnTo>
                  <a:lnTo>
                    <a:pt x="15747" y="4487"/>
                  </a:lnTo>
                  <a:lnTo>
                    <a:pt x="15717" y="4538"/>
                  </a:lnTo>
                  <a:lnTo>
                    <a:pt x="15685" y="4588"/>
                  </a:lnTo>
                  <a:lnTo>
                    <a:pt x="15651" y="4637"/>
                  </a:lnTo>
                  <a:lnTo>
                    <a:pt x="15615" y="4686"/>
                  </a:lnTo>
                  <a:lnTo>
                    <a:pt x="15577" y="4732"/>
                  </a:lnTo>
                  <a:lnTo>
                    <a:pt x="15537" y="4779"/>
                  </a:lnTo>
                  <a:lnTo>
                    <a:pt x="15495" y="4825"/>
                  </a:lnTo>
                  <a:lnTo>
                    <a:pt x="15451" y="4871"/>
                  </a:lnTo>
                  <a:lnTo>
                    <a:pt x="15404" y="4915"/>
                  </a:lnTo>
                  <a:lnTo>
                    <a:pt x="15356" y="4960"/>
                  </a:lnTo>
                  <a:lnTo>
                    <a:pt x="15305" y="5005"/>
                  </a:lnTo>
                  <a:lnTo>
                    <a:pt x="15250" y="5049"/>
                  </a:lnTo>
                  <a:lnTo>
                    <a:pt x="15194" y="5093"/>
                  </a:lnTo>
                  <a:lnTo>
                    <a:pt x="15136" y="5138"/>
                  </a:lnTo>
                  <a:lnTo>
                    <a:pt x="15075" y="5182"/>
                  </a:lnTo>
                  <a:lnTo>
                    <a:pt x="15012" y="5227"/>
                  </a:lnTo>
                  <a:lnTo>
                    <a:pt x="14945" y="5272"/>
                  </a:lnTo>
                  <a:lnTo>
                    <a:pt x="14877" y="5317"/>
                  </a:lnTo>
                  <a:lnTo>
                    <a:pt x="14805" y="5364"/>
                  </a:lnTo>
                  <a:lnTo>
                    <a:pt x="14729" y="5411"/>
                  </a:lnTo>
                  <a:lnTo>
                    <a:pt x="14652" y="5459"/>
                  </a:lnTo>
                  <a:lnTo>
                    <a:pt x="14572" y="5507"/>
                  </a:lnTo>
                  <a:lnTo>
                    <a:pt x="14488" y="5557"/>
                  </a:lnTo>
                  <a:lnTo>
                    <a:pt x="14402" y="5608"/>
                  </a:lnTo>
                  <a:lnTo>
                    <a:pt x="14218" y="5713"/>
                  </a:lnTo>
                  <a:lnTo>
                    <a:pt x="14023" y="5824"/>
                  </a:lnTo>
                  <a:lnTo>
                    <a:pt x="13814" y="5941"/>
                  </a:lnTo>
                  <a:lnTo>
                    <a:pt x="13590" y="6066"/>
                  </a:lnTo>
                  <a:lnTo>
                    <a:pt x="13505" y="6113"/>
                  </a:lnTo>
                  <a:lnTo>
                    <a:pt x="13418" y="6161"/>
                  </a:lnTo>
                  <a:lnTo>
                    <a:pt x="13329" y="6211"/>
                  </a:lnTo>
                  <a:lnTo>
                    <a:pt x="13238" y="6262"/>
                  </a:lnTo>
                  <a:lnTo>
                    <a:pt x="13145" y="6314"/>
                  </a:lnTo>
                  <a:lnTo>
                    <a:pt x="13051" y="6368"/>
                  </a:lnTo>
                  <a:lnTo>
                    <a:pt x="12954" y="6421"/>
                  </a:lnTo>
                  <a:lnTo>
                    <a:pt x="12856" y="6477"/>
                  </a:lnTo>
                  <a:lnTo>
                    <a:pt x="12755" y="6534"/>
                  </a:lnTo>
                  <a:lnTo>
                    <a:pt x="12653" y="6592"/>
                  </a:lnTo>
                  <a:lnTo>
                    <a:pt x="12550" y="6651"/>
                  </a:lnTo>
                  <a:lnTo>
                    <a:pt x="12444" y="6711"/>
                  </a:lnTo>
                  <a:lnTo>
                    <a:pt x="12337" y="6773"/>
                  </a:lnTo>
                  <a:lnTo>
                    <a:pt x="12227" y="6836"/>
                  </a:lnTo>
                  <a:lnTo>
                    <a:pt x="12117" y="6900"/>
                  </a:lnTo>
                  <a:lnTo>
                    <a:pt x="12005" y="6966"/>
                  </a:lnTo>
                  <a:lnTo>
                    <a:pt x="11890" y="7034"/>
                  </a:lnTo>
                  <a:lnTo>
                    <a:pt x="11778" y="7100"/>
                  </a:lnTo>
                  <a:lnTo>
                    <a:pt x="11667" y="7165"/>
                  </a:lnTo>
                  <a:lnTo>
                    <a:pt x="11560" y="7229"/>
                  </a:lnTo>
                  <a:lnTo>
                    <a:pt x="11455" y="7292"/>
                  </a:lnTo>
                  <a:lnTo>
                    <a:pt x="11352" y="7354"/>
                  </a:lnTo>
                  <a:lnTo>
                    <a:pt x="11251" y="7414"/>
                  </a:lnTo>
                  <a:lnTo>
                    <a:pt x="11153" y="7473"/>
                  </a:lnTo>
                  <a:lnTo>
                    <a:pt x="11057" y="7531"/>
                  </a:lnTo>
                  <a:lnTo>
                    <a:pt x="10963" y="7588"/>
                  </a:lnTo>
                  <a:lnTo>
                    <a:pt x="10872" y="7644"/>
                  </a:lnTo>
                  <a:lnTo>
                    <a:pt x="10782" y="7699"/>
                  </a:lnTo>
                  <a:lnTo>
                    <a:pt x="10694" y="7753"/>
                  </a:lnTo>
                  <a:lnTo>
                    <a:pt x="10608" y="7806"/>
                  </a:lnTo>
                  <a:lnTo>
                    <a:pt x="10525" y="7856"/>
                  </a:lnTo>
                  <a:lnTo>
                    <a:pt x="10443" y="7907"/>
                  </a:lnTo>
                  <a:lnTo>
                    <a:pt x="10224" y="8041"/>
                  </a:lnTo>
                  <a:lnTo>
                    <a:pt x="10020" y="8166"/>
                  </a:lnTo>
                  <a:lnTo>
                    <a:pt x="9828" y="8283"/>
                  </a:lnTo>
                  <a:lnTo>
                    <a:pt x="9646" y="8390"/>
                  </a:lnTo>
                  <a:lnTo>
                    <a:pt x="9559" y="8441"/>
                  </a:lnTo>
                  <a:lnTo>
                    <a:pt x="9475" y="8490"/>
                  </a:lnTo>
                  <a:lnTo>
                    <a:pt x="9393" y="8536"/>
                  </a:lnTo>
                  <a:lnTo>
                    <a:pt x="9314" y="8580"/>
                  </a:lnTo>
                  <a:lnTo>
                    <a:pt x="9235" y="8622"/>
                  </a:lnTo>
                  <a:lnTo>
                    <a:pt x="9160" y="8663"/>
                  </a:lnTo>
                  <a:lnTo>
                    <a:pt x="9087" y="8700"/>
                  </a:lnTo>
                  <a:lnTo>
                    <a:pt x="9015" y="8736"/>
                  </a:lnTo>
                  <a:lnTo>
                    <a:pt x="8945" y="8769"/>
                  </a:lnTo>
                  <a:lnTo>
                    <a:pt x="8877" y="8801"/>
                  </a:lnTo>
                  <a:lnTo>
                    <a:pt x="8810" y="8829"/>
                  </a:lnTo>
                  <a:lnTo>
                    <a:pt x="8743" y="8857"/>
                  </a:lnTo>
                  <a:lnTo>
                    <a:pt x="8678" y="8881"/>
                  </a:lnTo>
                  <a:lnTo>
                    <a:pt x="8615" y="8904"/>
                  </a:lnTo>
                  <a:lnTo>
                    <a:pt x="8553" y="8925"/>
                  </a:lnTo>
                  <a:lnTo>
                    <a:pt x="8491" y="8943"/>
                  </a:lnTo>
                  <a:lnTo>
                    <a:pt x="8431" y="8959"/>
                  </a:lnTo>
                  <a:lnTo>
                    <a:pt x="8370" y="8973"/>
                  </a:lnTo>
                  <a:lnTo>
                    <a:pt x="8311" y="8985"/>
                  </a:lnTo>
                  <a:lnTo>
                    <a:pt x="8251" y="8995"/>
                  </a:lnTo>
                  <a:lnTo>
                    <a:pt x="8192" y="9002"/>
                  </a:lnTo>
                  <a:lnTo>
                    <a:pt x="8133" y="9008"/>
                  </a:lnTo>
                  <a:lnTo>
                    <a:pt x="8075" y="9011"/>
                  </a:lnTo>
                  <a:lnTo>
                    <a:pt x="8016" y="9012"/>
                  </a:lnTo>
                  <a:lnTo>
                    <a:pt x="7957" y="9011"/>
                  </a:lnTo>
                  <a:lnTo>
                    <a:pt x="7899" y="9008"/>
                  </a:lnTo>
                  <a:lnTo>
                    <a:pt x="7840" y="9002"/>
                  </a:lnTo>
                  <a:lnTo>
                    <a:pt x="7781" y="8995"/>
                  </a:lnTo>
                  <a:lnTo>
                    <a:pt x="7721" y="8985"/>
                  </a:lnTo>
                  <a:lnTo>
                    <a:pt x="7662" y="8973"/>
                  </a:lnTo>
                  <a:lnTo>
                    <a:pt x="7601" y="8959"/>
                  </a:lnTo>
                  <a:lnTo>
                    <a:pt x="7541" y="8943"/>
                  </a:lnTo>
                  <a:lnTo>
                    <a:pt x="7479" y="8925"/>
                  </a:lnTo>
                  <a:lnTo>
                    <a:pt x="7417" y="8904"/>
                  </a:lnTo>
                  <a:lnTo>
                    <a:pt x="7354" y="8881"/>
                  </a:lnTo>
                  <a:lnTo>
                    <a:pt x="7289" y="8857"/>
                  </a:lnTo>
                  <a:lnTo>
                    <a:pt x="7222" y="8829"/>
                  </a:lnTo>
                  <a:lnTo>
                    <a:pt x="7155" y="8801"/>
                  </a:lnTo>
                  <a:lnTo>
                    <a:pt x="7087" y="8769"/>
                  </a:lnTo>
                  <a:lnTo>
                    <a:pt x="7017" y="8736"/>
                  </a:lnTo>
                  <a:lnTo>
                    <a:pt x="6945" y="8700"/>
                  </a:lnTo>
                  <a:lnTo>
                    <a:pt x="6872" y="8663"/>
                  </a:lnTo>
                  <a:lnTo>
                    <a:pt x="6797" y="8622"/>
                  </a:lnTo>
                  <a:lnTo>
                    <a:pt x="6718" y="8580"/>
                  </a:lnTo>
                  <a:lnTo>
                    <a:pt x="6639" y="8536"/>
                  </a:lnTo>
                  <a:lnTo>
                    <a:pt x="6557" y="8490"/>
                  </a:lnTo>
                  <a:lnTo>
                    <a:pt x="6473" y="8441"/>
                  </a:lnTo>
                  <a:lnTo>
                    <a:pt x="6386" y="8390"/>
                  </a:lnTo>
                  <a:lnTo>
                    <a:pt x="6204" y="8283"/>
                  </a:lnTo>
                  <a:lnTo>
                    <a:pt x="6012" y="8166"/>
                  </a:lnTo>
                  <a:lnTo>
                    <a:pt x="5808" y="8041"/>
                  </a:lnTo>
                  <a:lnTo>
                    <a:pt x="5589" y="7907"/>
                  </a:lnTo>
                  <a:lnTo>
                    <a:pt x="5507" y="7856"/>
                  </a:lnTo>
                  <a:lnTo>
                    <a:pt x="5424" y="7806"/>
                  </a:lnTo>
                  <a:lnTo>
                    <a:pt x="5338" y="7753"/>
                  </a:lnTo>
                  <a:lnTo>
                    <a:pt x="5250" y="7699"/>
                  </a:lnTo>
                  <a:lnTo>
                    <a:pt x="5160" y="7644"/>
                  </a:lnTo>
                  <a:lnTo>
                    <a:pt x="5069" y="7588"/>
                  </a:lnTo>
                  <a:lnTo>
                    <a:pt x="4975" y="7531"/>
                  </a:lnTo>
                  <a:lnTo>
                    <a:pt x="4879" y="7473"/>
                  </a:lnTo>
                  <a:lnTo>
                    <a:pt x="4781" y="7414"/>
                  </a:lnTo>
                  <a:lnTo>
                    <a:pt x="4680" y="7354"/>
                  </a:lnTo>
                  <a:lnTo>
                    <a:pt x="4577" y="7292"/>
                  </a:lnTo>
                  <a:lnTo>
                    <a:pt x="4472" y="7229"/>
                  </a:lnTo>
                  <a:lnTo>
                    <a:pt x="4365" y="7165"/>
                  </a:lnTo>
                  <a:lnTo>
                    <a:pt x="4254" y="7100"/>
                  </a:lnTo>
                  <a:lnTo>
                    <a:pt x="4142" y="7034"/>
                  </a:lnTo>
                  <a:lnTo>
                    <a:pt x="4027" y="6966"/>
                  </a:lnTo>
                  <a:lnTo>
                    <a:pt x="3915" y="6900"/>
                  </a:lnTo>
                  <a:lnTo>
                    <a:pt x="3805" y="6836"/>
                  </a:lnTo>
                  <a:lnTo>
                    <a:pt x="3695" y="6773"/>
                  </a:lnTo>
                  <a:lnTo>
                    <a:pt x="3588" y="6711"/>
                  </a:lnTo>
                  <a:lnTo>
                    <a:pt x="3482" y="6651"/>
                  </a:lnTo>
                  <a:lnTo>
                    <a:pt x="3379" y="6592"/>
                  </a:lnTo>
                  <a:lnTo>
                    <a:pt x="3277" y="6534"/>
                  </a:lnTo>
                  <a:lnTo>
                    <a:pt x="3176" y="6477"/>
                  </a:lnTo>
                  <a:lnTo>
                    <a:pt x="3078" y="6421"/>
                  </a:lnTo>
                  <a:lnTo>
                    <a:pt x="2981" y="6368"/>
                  </a:lnTo>
                  <a:lnTo>
                    <a:pt x="2887" y="6314"/>
                  </a:lnTo>
                  <a:lnTo>
                    <a:pt x="2794" y="6262"/>
                  </a:lnTo>
                  <a:lnTo>
                    <a:pt x="2703" y="6211"/>
                  </a:lnTo>
                  <a:lnTo>
                    <a:pt x="2614" y="6161"/>
                  </a:lnTo>
                  <a:lnTo>
                    <a:pt x="2527" y="6113"/>
                  </a:lnTo>
                  <a:lnTo>
                    <a:pt x="2442" y="6066"/>
                  </a:lnTo>
                  <a:lnTo>
                    <a:pt x="2218" y="5941"/>
                  </a:lnTo>
                  <a:lnTo>
                    <a:pt x="2009" y="5824"/>
                  </a:lnTo>
                  <a:lnTo>
                    <a:pt x="1814" y="5713"/>
                  </a:lnTo>
                  <a:lnTo>
                    <a:pt x="1630" y="5608"/>
                  </a:lnTo>
                  <a:lnTo>
                    <a:pt x="1544" y="5557"/>
                  </a:lnTo>
                  <a:lnTo>
                    <a:pt x="1460" y="5507"/>
                  </a:lnTo>
                  <a:lnTo>
                    <a:pt x="1380" y="5459"/>
                  </a:lnTo>
                  <a:lnTo>
                    <a:pt x="1303" y="5411"/>
                  </a:lnTo>
                  <a:lnTo>
                    <a:pt x="1227" y="5364"/>
                  </a:lnTo>
                  <a:lnTo>
                    <a:pt x="1155" y="5317"/>
                  </a:lnTo>
                  <a:lnTo>
                    <a:pt x="1087" y="5272"/>
                  </a:lnTo>
                  <a:lnTo>
                    <a:pt x="1020" y="5227"/>
                  </a:lnTo>
                  <a:lnTo>
                    <a:pt x="957" y="5182"/>
                  </a:lnTo>
                  <a:lnTo>
                    <a:pt x="896" y="5138"/>
                  </a:lnTo>
                  <a:lnTo>
                    <a:pt x="838" y="5093"/>
                  </a:lnTo>
                  <a:lnTo>
                    <a:pt x="782" y="5049"/>
                  </a:lnTo>
                  <a:lnTo>
                    <a:pt x="727" y="5005"/>
                  </a:lnTo>
                  <a:lnTo>
                    <a:pt x="676" y="4960"/>
                  </a:lnTo>
                  <a:lnTo>
                    <a:pt x="628" y="4915"/>
                  </a:lnTo>
                  <a:lnTo>
                    <a:pt x="581" y="4871"/>
                  </a:lnTo>
                  <a:lnTo>
                    <a:pt x="537" y="4825"/>
                  </a:lnTo>
                  <a:lnTo>
                    <a:pt x="495" y="4779"/>
                  </a:lnTo>
                  <a:lnTo>
                    <a:pt x="455" y="4732"/>
                  </a:lnTo>
                  <a:lnTo>
                    <a:pt x="417" y="4686"/>
                  </a:lnTo>
                  <a:lnTo>
                    <a:pt x="381" y="4637"/>
                  </a:lnTo>
                  <a:lnTo>
                    <a:pt x="347" y="4588"/>
                  </a:lnTo>
                  <a:lnTo>
                    <a:pt x="315" y="4538"/>
                  </a:lnTo>
                  <a:lnTo>
                    <a:pt x="285" y="4487"/>
                  </a:lnTo>
                  <a:lnTo>
                    <a:pt x="256" y="4435"/>
                  </a:lnTo>
                  <a:lnTo>
                    <a:pt x="229" y="4381"/>
                  </a:lnTo>
                  <a:lnTo>
                    <a:pt x="204" y="4327"/>
                  </a:lnTo>
                  <a:lnTo>
                    <a:pt x="181" y="4271"/>
                  </a:lnTo>
                  <a:lnTo>
                    <a:pt x="160" y="4215"/>
                  </a:lnTo>
                  <a:lnTo>
                    <a:pt x="140" y="4156"/>
                  </a:lnTo>
                  <a:lnTo>
                    <a:pt x="122" y="4097"/>
                  </a:lnTo>
                  <a:lnTo>
                    <a:pt x="105" y="4035"/>
                  </a:lnTo>
                  <a:lnTo>
                    <a:pt x="90" y="3972"/>
                  </a:lnTo>
                  <a:lnTo>
                    <a:pt x="76" y="3907"/>
                  </a:lnTo>
                  <a:lnTo>
                    <a:pt x="64" y="3840"/>
                  </a:lnTo>
                  <a:lnTo>
                    <a:pt x="53" y="3770"/>
                  </a:lnTo>
                  <a:lnTo>
                    <a:pt x="43" y="3699"/>
                  </a:lnTo>
                  <a:lnTo>
                    <a:pt x="35" y="3626"/>
                  </a:lnTo>
                  <a:lnTo>
                    <a:pt x="27" y="3549"/>
                  </a:lnTo>
                  <a:lnTo>
                    <a:pt x="20" y="3471"/>
                  </a:lnTo>
                  <a:lnTo>
                    <a:pt x="15" y="3391"/>
                  </a:lnTo>
                  <a:lnTo>
                    <a:pt x="10" y="3308"/>
                  </a:lnTo>
                  <a:lnTo>
                    <a:pt x="7" y="3221"/>
                  </a:lnTo>
                  <a:lnTo>
                    <a:pt x="4" y="3132"/>
                  </a:lnTo>
                  <a:lnTo>
                    <a:pt x="2" y="3041"/>
                  </a:lnTo>
                  <a:lnTo>
                    <a:pt x="1" y="2945"/>
                  </a:lnTo>
                  <a:lnTo>
                    <a:pt x="0" y="2847"/>
                  </a:lnTo>
                  <a:lnTo>
                    <a:pt x="0" y="2745"/>
                  </a:lnTo>
                  <a:lnTo>
                    <a:pt x="2" y="2533"/>
                  </a:lnTo>
                  <a:lnTo>
                    <a:pt x="5" y="2305"/>
                  </a:lnTo>
                  <a:lnTo>
                    <a:pt x="9" y="2063"/>
                  </a:lnTo>
                  <a:lnTo>
                    <a:pt x="15" y="1805"/>
                  </a:lnTo>
                  <a:lnTo>
                    <a:pt x="16" y="1712"/>
                  </a:lnTo>
                  <a:lnTo>
                    <a:pt x="18" y="1617"/>
                  </a:lnTo>
                  <a:lnTo>
                    <a:pt x="20" y="1518"/>
                  </a:lnTo>
                  <a:lnTo>
                    <a:pt x="22" y="1419"/>
                  </a:lnTo>
                  <a:lnTo>
                    <a:pt x="24" y="1316"/>
                  </a:lnTo>
                  <a:lnTo>
                    <a:pt x="26" y="1212"/>
                  </a:lnTo>
                  <a:lnTo>
                    <a:pt x="28" y="1104"/>
                  </a:lnTo>
                  <a:lnTo>
                    <a:pt x="30" y="993"/>
                  </a:lnTo>
                  <a:lnTo>
                    <a:pt x="31" y="879"/>
                  </a:lnTo>
                  <a:lnTo>
                    <a:pt x="33" y="764"/>
                  </a:lnTo>
                  <a:lnTo>
                    <a:pt x="34" y="645"/>
                  </a:lnTo>
                  <a:lnTo>
                    <a:pt x="35" y="522"/>
                  </a:lnTo>
                  <a:lnTo>
                    <a:pt x="36" y="397"/>
                  </a:lnTo>
                  <a:lnTo>
                    <a:pt x="37" y="268"/>
                  </a:lnTo>
                  <a:lnTo>
                    <a:pt x="37" y="136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3525A89-7DCB-4769-BB55-8C528D04D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9456" y="3429000"/>
              <a:ext cx="2029012" cy="1140559"/>
            </a:xfrm>
            <a:custGeom>
              <a:avLst/>
              <a:gdLst>
                <a:gd name="T0" fmla="*/ 325 w 16032"/>
                <a:gd name="T1" fmla="*/ 855 h 9012"/>
                <a:gd name="T2" fmla="*/ 308 w 16032"/>
                <a:gd name="T3" fmla="*/ 1811 h 9012"/>
                <a:gd name="T4" fmla="*/ 299 w 16032"/>
                <a:gd name="T5" fmla="*/ 3169 h 9012"/>
                <a:gd name="T6" fmla="*/ 358 w 16032"/>
                <a:gd name="T7" fmla="*/ 3814 h 9012"/>
                <a:gd name="T8" fmla="*/ 513 w 16032"/>
                <a:gd name="T9" fmla="*/ 4294 h 9012"/>
                <a:gd name="T10" fmla="*/ 807 w 16032"/>
                <a:gd name="T11" fmla="*/ 4678 h 9012"/>
                <a:gd name="T12" fmla="*/ 1283 w 16032"/>
                <a:gd name="T13" fmla="*/ 5047 h 9012"/>
                <a:gd name="T14" fmla="*/ 2167 w 16032"/>
                <a:gd name="T15" fmla="*/ 5572 h 9012"/>
                <a:gd name="T16" fmla="*/ 3205 w 16032"/>
                <a:gd name="T17" fmla="*/ 6153 h 9012"/>
                <a:gd name="T18" fmla="*/ 4173 w 16032"/>
                <a:gd name="T19" fmla="*/ 6709 h 9012"/>
                <a:gd name="T20" fmla="*/ 5124 w 16032"/>
                <a:gd name="T21" fmla="*/ 7275 h 9012"/>
                <a:gd name="T22" fmla="*/ 6146 w 16032"/>
                <a:gd name="T23" fmla="*/ 7902 h 9012"/>
                <a:gd name="T24" fmla="*/ 7037 w 16032"/>
                <a:gd name="T25" fmla="*/ 8415 h 9012"/>
                <a:gd name="T26" fmla="*/ 7591 w 16032"/>
                <a:gd name="T27" fmla="*/ 8647 h 9012"/>
                <a:gd name="T28" fmla="*/ 8067 w 16032"/>
                <a:gd name="T29" fmla="*/ 8712 h 9012"/>
                <a:gd name="T30" fmla="*/ 8554 w 16032"/>
                <a:gd name="T31" fmla="*/ 8610 h 9012"/>
                <a:gd name="T32" fmla="*/ 9136 w 16032"/>
                <a:gd name="T33" fmla="*/ 8340 h 9012"/>
                <a:gd name="T34" fmla="*/ 10292 w 16032"/>
                <a:gd name="T35" fmla="*/ 7653 h 9012"/>
                <a:gd name="T36" fmla="*/ 11103 w 16032"/>
                <a:gd name="T37" fmla="*/ 7158 h 9012"/>
                <a:gd name="T38" fmla="*/ 12092 w 16032"/>
                <a:gd name="T39" fmla="*/ 6573 h 9012"/>
                <a:gd name="T40" fmla="*/ 13015 w 16032"/>
                <a:gd name="T41" fmla="*/ 6047 h 9012"/>
                <a:gd name="T42" fmla="*/ 14228 w 16032"/>
                <a:gd name="T43" fmla="*/ 5365 h 9012"/>
                <a:gd name="T44" fmla="*/ 14873 w 16032"/>
                <a:gd name="T45" fmla="*/ 4963 h 9012"/>
                <a:gd name="T46" fmla="*/ 15305 w 16032"/>
                <a:gd name="T47" fmla="*/ 4595 h 9012"/>
                <a:gd name="T48" fmla="*/ 15563 w 16032"/>
                <a:gd name="T49" fmla="*/ 4198 h 9012"/>
                <a:gd name="T50" fmla="*/ 15694 w 16032"/>
                <a:gd name="T51" fmla="*/ 3688 h 9012"/>
                <a:gd name="T52" fmla="*/ 15737 w 16032"/>
                <a:gd name="T53" fmla="*/ 2996 h 9012"/>
                <a:gd name="T54" fmla="*/ 15720 w 16032"/>
                <a:gd name="T55" fmla="*/ 1613 h 9012"/>
                <a:gd name="T56" fmla="*/ 15704 w 16032"/>
                <a:gd name="T57" fmla="*/ 621 h 9012"/>
                <a:gd name="T58" fmla="*/ 15996 w 16032"/>
                <a:gd name="T59" fmla="*/ 397 h 9012"/>
                <a:gd name="T60" fmla="*/ 16010 w 16032"/>
                <a:gd name="T61" fmla="*/ 1419 h 9012"/>
                <a:gd name="T62" fmla="*/ 16032 w 16032"/>
                <a:gd name="T63" fmla="*/ 2847 h 9012"/>
                <a:gd name="T64" fmla="*/ 15997 w 16032"/>
                <a:gd name="T65" fmla="*/ 3626 h 9012"/>
                <a:gd name="T66" fmla="*/ 15872 w 16032"/>
                <a:gd name="T67" fmla="*/ 4215 h 9012"/>
                <a:gd name="T68" fmla="*/ 15615 w 16032"/>
                <a:gd name="T69" fmla="*/ 4686 h 9012"/>
                <a:gd name="T70" fmla="*/ 15194 w 16032"/>
                <a:gd name="T71" fmla="*/ 5093 h 9012"/>
                <a:gd name="T72" fmla="*/ 14572 w 16032"/>
                <a:gd name="T73" fmla="*/ 5507 h 9012"/>
                <a:gd name="T74" fmla="*/ 13329 w 16032"/>
                <a:gd name="T75" fmla="*/ 6211 h 9012"/>
                <a:gd name="T76" fmla="*/ 12444 w 16032"/>
                <a:gd name="T77" fmla="*/ 6711 h 9012"/>
                <a:gd name="T78" fmla="*/ 11455 w 16032"/>
                <a:gd name="T79" fmla="*/ 7292 h 9012"/>
                <a:gd name="T80" fmla="*/ 10608 w 16032"/>
                <a:gd name="T81" fmla="*/ 7806 h 9012"/>
                <a:gd name="T82" fmla="*/ 9393 w 16032"/>
                <a:gd name="T83" fmla="*/ 8536 h 9012"/>
                <a:gd name="T84" fmla="*/ 8743 w 16032"/>
                <a:gd name="T85" fmla="*/ 8857 h 9012"/>
                <a:gd name="T86" fmla="*/ 8192 w 16032"/>
                <a:gd name="T87" fmla="*/ 9002 h 9012"/>
                <a:gd name="T88" fmla="*/ 7662 w 16032"/>
                <a:gd name="T89" fmla="*/ 8973 h 9012"/>
                <a:gd name="T90" fmla="*/ 7087 w 16032"/>
                <a:gd name="T91" fmla="*/ 8769 h 9012"/>
                <a:gd name="T92" fmla="*/ 6386 w 16032"/>
                <a:gd name="T93" fmla="*/ 8390 h 9012"/>
                <a:gd name="T94" fmla="*/ 5160 w 16032"/>
                <a:gd name="T95" fmla="*/ 7644 h 9012"/>
                <a:gd name="T96" fmla="*/ 4254 w 16032"/>
                <a:gd name="T97" fmla="*/ 7100 h 9012"/>
                <a:gd name="T98" fmla="*/ 3277 w 16032"/>
                <a:gd name="T99" fmla="*/ 6534 h 9012"/>
                <a:gd name="T100" fmla="*/ 2442 w 16032"/>
                <a:gd name="T101" fmla="*/ 6066 h 9012"/>
                <a:gd name="T102" fmla="*/ 1227 w 16032"/>
                <a:gd name="T103" fmla="*/ 5364 h 9012"/>
                <a:gd name="T104" fmla="*/ 676 w 16032"/>
                <a:gd name="T105" fmla="*/ 4960 h 9012"/>
                <a:gd name="T106" fmla="*/ 315 w 16032"/>
                <a:gd name="T107" fmla="*/ 4538 h 9012"/>
                <a:gd name="T108" fmla="*/ 105 w 16032"/>
                <a:gd name="T109" fmla="*/ 4035 h 9012"/>
                <a:gd name="T110" fmla="*/ 15 w 16032"/>
                <a:gd name="T111" fmla="*/ 3391 h 9012"/>
                <a:gd name="T112" fmla="*/ 5 w 16032"/>
                <a:gd name="T113" fmla="*/ 2305 h 9012"/>
                <a:gd name="T114" fmla="*/ 28 w 16032"/>
                <a:gd name="T115" fmla="*/ 1104 h 9012"/>
                <a:gd name="T116" fmla="*/ 37 w 16032"/>
                <a:gd name="T117" fmla="*/ 0 h 9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032" h="9012">
                  <a:moveTo>
                    <a:pt x="37" y="0"/>
                  </a:moveTo>
                  <a:lnTo>
                    <a:pt x="332" y="0"/>
                  </a:lnTo>
                  <a:lnTo>
                    <a:pt x="332" y="128"/>
                  </a:lnTo>
                  <a:lnTo>
                    <a:pt x="331" y="254"/>
                  </a:lnTo>
                  <a:lnTo>
                    <a:pt x="330" y="378"/>
                  </a:lnTo>
                  <a:lnTo>
                    <a:pt x="329" y="500"/>
                  </a:lnTo>
                  <a:lnTo>
                    <a:pt x="328" y="621"/>
                  </a:lnTo>
                  <a:lnTo>
                    <a:pt x="327" y="738"/>
                  </a:lnTo>
                  <a:lnTo>
                    <a:pt x="325" y="855"/>
                  </a:lnTo>
                  <a:lnTo>
                    <a:pt x="324" y="970"/>
                  </a:lnTo>
                  <a:lnTo>
                    <a:pt x="322" y="1082"/>
                  </a:lnTo>
                  <a:lnTo>
                    <a:pt x="320" y="1192"/>
                  </a:lnTo>
                  <a:lnTo>
                    <a:pt x="318" y="1301"/>
                  </a:lnTo>
                  <a:lnTo>
                    <a:pt x="316" y="1407"/>
                  </a:lnTo>
                  <a:lnTo>
                    <a:pt x="314" y="1511"/>
                  </a:lnTo>
                  <a:lnTo>
                    <a:pt x="312" y="1613"/>
                  </a:lnTo>
                  <a:lnTo>
                    <a:pt x="310" y="1713"/>
                  </a:lnTo>
                  <a:lnTo>
                    <a:pt x="308" y="1811"/>
                  </a:lnTo>
                  <a:lnTo>
                    <a:pt x="303" y="2059"/>
                  </a:lnTo>
                  <a:lnTo>
                    <a:pt x="298" y="2292"/>
                  </a:lnTo>
                  <a:lnTo>
                    <a:pt x="295" y="2509"/>
                  </a:lnTo>
                  <a:lnTo>
                    <a:pt x="294" y="2715"/>
                  </a:lnTo>
                  <a:lnTo>
                    <a:pt x="293" y="2811"/>
                  </a:lnTo>
                  <a:lnTo>
                    <a:pt x="294" y="2905"/>
                  </a:lnTo>
                  <a:lnTo>
                    <a:pt x="295" y="2996"/>
                  </a:lnTo>
                  <a:lnTo>
                    <a:pt x="296" y="3084"/>
                  </a:lnTo>
                  <a:lnTo>
                    <a:pt x="299" y="3169"/>
                  </a:lnTo>
                  <a:lnTo>
                    <a:pt x="302" y="3251"/>
                  </a:lnTo>
                  <a:lnTo>
                    <a:pt x="305" y="3330"/>
                  </a:lnTo>
                  <a:lnTo>
                    <a:pt x="310" y="3407"/>
                  </a:lnTo>
                  <a:lnTo>
                    <a:pt x="316" y="3480"/>
                  </a:lnTo>
                  <a:lnTo>
                    <a:pt x="322" y="3552"/>
                  </a:lnTo>
                  <a:lnTo>
                    <a:pt x="329" y="3621"/>
                  </a:lnTo>
                  <a:lnTo>
                    <a:pt x="338" y="3688"/>
                  </a:lnTo>
                  <a:lnTo>
                    <a:pt x="347" y="3752"/>
                  </a:lnTo>
                  <a:lnTo>
                    <a:pt x="358" y="3814"/>
                  </a:lnTo>
                  <a:lnTo>
                    <a:pt x="370" y="3875"/>
                  </a:lnTo>
                  <a:lnTo>
                    <a:pt x="383" y="3933"/>
                  </a:lnTo>
                  <a:lnTo>
                    <a:pt x="397" y="3990"/>
                  </a:lnTo>
                  <a:lnTo>
                    <a:pt x="413" y="4044"/>
                  </a:lnTo>
                  <a:lnTo>
                    <a:pt x="430" y="4097"/>
                  </a:lnTo>
                  <a:lnTo>
                    <a:pt x="449" y="4149"/>
                  </a:lnTo>
                  <a:lnTo>
                    <a:pt x="469" y="4198"/>
                  </a:lnTo>
                  <a:lnTo>
                    <a:pt x="490" y="4246"/>
                  </a:lnTo>
                  <a:lnTo>
                    <a:pt x="513" y="4294"/>
                  </a:lnTo>
                  <a:lnTo>
                    <a:pt x="538" y="4338"/>
                  </a:lnTo>
                  <a:lnTo>
                    <a:pt x="565" y="4383"/>
                  </a:lnTo>
                  <a:lnTo>
                    <a:pt x="593" y="4427"/>
                  </a:lnTo>
                  <a:lnTo>
                    <a:pt x="623" y="4470"/>
                  </a:lnTo>
                  <a:lnTo>
                    <a:pt x="656" y="4512"/>
                  </a:lnTo>
                  <a:lnTo>
                    <a:pt x="690" y="4555"/>
                  </a:lnTo>
                  <a:lnTo>
                    <a:pt x="727" y="4595"/>
                  </a:lnTo>
                  <a:lnTo>
                    <a:pt x="766" y="4637"/>
                  </a:lnTo>
                  <a:lnTo>
                    <a:pt x="807" y="4678"/>
                  </a:lnTo>
                  <a:lnTo>
                    <a:pt x="850" y="4718"/>
                  </a:lnTo>
                  <a:lnTo>
                    <a:pt x="896" y="4759"/>
                  </a:lnTo>
                  <a:lnTo>
                    <a:pt x="943" y="4799"/>
                  </a:lnTo>
                  <a:lnTo>
                    <a:pt x="994" y="4840"/>
                  </a:lnTo>
                  <a:lnTo>
                    <a:pt x="1046" y="4881"/>
                  </a:lnTo>
                  <a:lnTo>
                    <a:pt x="1101" y="4921"/>
                  </a:lnTo>
                  <a:lnTo>
                    <a:pt x="1159" y="4963"/>
                  </a:lnTo>
                  <a:lnTo>
                    <a:pt x="1220" y="5005"/>
                  </a:lnTo>
                  <a:lnTo>
                    <a:pt x="1283" y="5047"/>
                  </a:lnTo>
                  <a:lnTo>
                    <a:pt x="1349" y="5090"/>
                  </a:lnTo>
                  <a:lnTo>
                    <a:pt x="1418" y="5134"/>
                  </a:lnTo>
                  <a:lnTo>
                    <a:pt x="1489" y="5178"/>
                  </a:lnTo>
                  <a:lnTo>
                    <a:pt x="1563" y="5223"/>
                  </a:lnTo>
                  <a:lnTo>
                    <a:pt x="1640" y="5270"/>
                  </a:lnTo>
                  <a:lnTo>
                    <a:pt x="1720" y="5317"/>
                  </a:lnTo>
                  <a:lnTo>
                    <a:pt x="1804" y="5365"/>
                  </a:lnTo>
                  <a:lnTo>
                    <a:pt x="1979" y="5466"/>
                  </a:lnTo>
                  <a:lnTo>
                    <a:pt x="2167" y="5572"/>
                  </a:lnTo>
                  <a:lnTo>
                    <a:pt x="2368" y="5685"/>
                  </a:lnTo>
                  <a:lnTo>
                    <a:pt x="2583" y="5805"/>
                  </a:lnTo>
                  <a:lnTo>
                    <a:pt x="2665" y="5851"/>
                  </a:lnTo>
                  <a:lnTo>
                    <a:pt x="2750" y="5898"/>
                  </a:lnTo>
                  <a:lnTo>
                    <a:pt x="2837" y="5946"/>
                  </a:lnTo>
                  <a:lnTo>
                    <a:pt x="2926" y="5996"/>
                  </a:lnTo>
                  <a:lnTo>
                    <a:pt x="3017" y="6047"/>
                  </a:lnTo>
                  <a:lnTo>
                    <a:pt x="3110" y="6099"/>
                  </a:lnTo>
                  <a:lnTo>
                    <a:pt x="3205" y="6153"/>
                  </a:lnTo>
                  <a:lnTo>
                    <a:pt x="3303" y="6208"/>
                  </a:lnTo>
                  <a:lnTo>
                    <a:pt x="3403" y="6265"/>
                  </a:lnTo>
                  <a:lnTo>
                    <a:pt x="3505" y="6323"/>
                  </a:lnTo>
                  <a:lnTo>
                    <a:pt x="3610" y="6383"/>
                  </a:lnTo>
                  <a:lnTo>
                    <a:pt x="3717" y="6444"/>
                  </a:lnTo>
                  <a:lnTo>
                    <a:pt x="3828" y="6508"/>
                  </a:lnTo>
                  <a:lnTo>
                    <a:pt x="3940" y="6573"/>
                  </a:lnTo>
                  <a:lnTo>
                    <a:pt x="4055" y="6640"/>
                  </a:lnTo>
                  <a:lnTo>
                    <a:pt x="4173" y="6709"/>
                  </a:lnTo>
                  <a:lnTo>
                    <a:pt x="4289" y="6776"/>
                  </a:lnTo>
                  <a:lnTo>
                    <a:pt x="4401" y="6843"/>
                  </a:lnTo>
                  <a:lnTo>
                    <a:pt x="4511" y="6908"/>
                  </a:lnTo>
                  <a:lnTo>
                    <a:pt x="4619" y="6972"/>
                  </a:lnTo>
                  <a:lnTo>
                    <a:pt x="4724" y="7035"/>
                  </a:lnTo>
                  <a:lnTo>
                    <a:pt x="4828" y="7097"/>
                  </a:lnTo>
                  <a:lnTo>
                    <a:pt x="4929" y="7158"/>
                  </a:lnTo>
                  <a:lnTo>
                    <a:pt x="5027" y="7218"/>
                  </a:lnTo>
                  <a:lnTo>
                    <a:pt x="5124" y="7275"/>
                  </a:lnTo>
                  <a:lnTo>
                    <a:pt x="5218" y="7333"/>
                  </a:lnTo>
                  <a:lnTo>
                    <a:pt x="5311" y="7389"/>
                  </a:lnTo>
                  <a:lnTo>
                    <a:pt x="5401" y="7444"/>
                  </a:lnTo>
                  <a:lnTo>
                    <a:pt x="5489" y="7499"/>
                  </a:lnTo>
                  <a:lnTo>
                    <a:pt x="5574" y="7551"/>
                  </a:lnTo>
                  <a:lnTo>
                    <a:pt x="5658" y="7602"/>
                  </a:lnTo>
                  <a:lnTo>
                    <a:pt x="5740" y="7653"/>
                  </a:lnTo>
                  <a:lnTo>
                    <a:pt x="5950" y="7781"/>
                  </a:lnTo>
                  <a:lnTo>
                    <a:pt x="6146" y="7902"/>
                  </a:lnTo>
                  <a:lnTo>
                    <a:pt x="6332" y="8014"/>
                  </a:lnTo>
                  <a:lnTo>
                    <a:pt x="6505" y="8117"/>
                  </a:lnTo>
                  <a:lnTo>
                    <a:pt x="6588" y="8166"/>
                  </a:lnTo>
                  <a:lnTo>
                    <a:pt x="6668" y="8213"/>
                  </a:lnTo>
                  <a:lnTo>
                    <a:pt x="6746" y="8257"/>
                  </a:lnTo>
                  <a:lnTo>
                    <a:pt x="6823" y="8299"/>
                  </a:lnTo>
                  <a:lnTo>
                    <a:pt x="6896" y="8340"/>
                  </a:lnTo>
                  <a:lnTo>
                    <a:pt x="6968" y="8378"/>
                  </a:lnTo>
                  <a:lnTo>
                    <a:pt x="7037" y="8415"/>
                  </a:lnTo>
                  <a:lnTo>
                    <a:pt x="7105" y="8448"/>
                  </a:lnTo>
                  <a:lnTo>
                    <a:pt x="7170" y="8481"/>
                  </a:lnTo>
                  <a:lnTo>
                    <a:pt x="7235" y="8511"/>
                  </a:lnTo>
                  <a:lnTo>
                    <a:pt x="7298" y="8539"/>
                  </a:lnTo>
                  <a:lnTo>
                    <a:pt x="7359" y="8565"/>
                  </a:lnTo>
                  <a:lnTo>
                    <a:pt x="7419" y="8589"/>
                  </a:lnTo>
                  <a:lnTo>
                    <a:pt x="7478" y="8610"/>
                  </a:lnTo>
                  <a:lnTo>
                    <a:pt x="7535" y="8630"/>
                  </a:lnTo>
                  <a:lnTo>
                    <a:pt x="7591" y="8647"/>
                  </a:lnTo>
                  <a:lnTo>
                    <a:pt x="7646" y="8664"/>
                  </a:lnTo>
                  <a:lnTo>
                    <a:pt x="7701" y="8677"/>
                  </a:lnTo>
                  <a:lnTo>
                    <a:pt x="7755" y="8688"/>
                  </a:lnTo>
                  <a:lnTo>
                    <a:pt x="7809" y="8697"/>
                  </a:lnTo>
                  <a:lnTo>
                    <a:pt x="7861" y="8704"/>
                  </a:lnTo>
                  <a:lnTo>
                    <a:pt x="7913" y="8709"/>
                  </a:lnTo>
                  <a:lnTo>
                    <a:pt x="7965" y="8712"/>
                  </a:lnTo>
                  <a:lnTo>
                    <a:pt x="8016" y="8713"/>
                  </a:lnTo>
                  <a:lnTo>
                    <a:pt x="8067" y="8712"/>
                  </a:lnTo>
                  <a:lnTo>
                    <a:pt x="8119" y="8709"/>
                  </a:lnTo>
                  <a:lnTo>
                    <a:pt x="8171" y="8704"/>
                  </a:lnTo>
                  <a:lnTo>
                    <a:pt x="8223" y="8697"/>
                  </a:lnTo>
                  <a:lnTo>
                    <a:pt x="8277" y="8688"/>
                  </a:lnTo>
                  <a:lnTo>
                    <a:pt x="8331" y="8677"/>
                  </a:lnTo>
                  <a:lnTo>
                    <a:pt x="8386" y="8664"/>
                  </a:lnTo>
                  <a:lnTo>
                    <a:pt x="8441" y="8647"/>
                  </a:lnTo>
                  <a:lnTo>
                    <a:pt x="8497" y="8630"/>
                  </a:lnTo>
                  <a:lnTo>
                    <a:pt x="8554" y="8610"/>
                  </a:lnTo>
                  <a:lnTo>
                    <a:pt x="8613" y="8589"/>
                  </a:lnTo>
                  <a:lnTo>
                    <a:pt x="8673" y="8565"/>
                  </a:lnTo>
                  <a:lnTo>
                    <a:pt x="8734" y="8539"/>
                  </a:lnTo>
                  <a:lnTo>
                    <a:pt x="8797" y="8511"/>
                  </a:lnTo>
                  <a:lnTo>
                    <a:pt x="8862" y="8481"/>
                  </a:lnTo>
                  <a:lnTo>
                    <a:pt x="8927" y="8448"/>
                  </a:lnTo>
                  <a:lnTo>
                    <a:pt x="8995" y="8415"/>
                  </a:lnTo>
                  <a:lnTo>
                    <a:pt x="9064" y="8378"/>
                  </a:lnTo>
                  <a:lnTo>
                    <a:pt x="9136" y="8340"/>
                  </a:lnTo>
                  <a:lnTo>
                    <a:pt x="9209" y="8299"/>
                  </a:lnTo>
                  <a:lnTo>
                    <a:pt x="9286" y="8257"/>
                  </a:lnTo>
                  <a:lnTo>
                    <a:pt x="9364" y="8213"/>
                  </a:lnTo>
                  <a:lnTo>
                    <a:pt x="9444" y="8166"/>
                  </a:lnTo>
                  <a:lnTo>
                    <a:pt x="9527" y="8117"/>
                  </a:lnTo>
                  <a:lnTo>
                    <a:pt x="9700" y="8014"/>
                  </a:lnTo>
                  <a:lnTo>
                    <a:pt x="9886" y="7902"/>
                  </a:lnTo>
                  <a:lnTo>
                    <a:pt x="10082" y="7781"/>
                  </a:lnTo>
                  <a:lnTo>
                    <a:pt x="10292" y="7653"/>
                  </a:lnTo>
                  <a:lnTo>
                    <a:pt x="10374" y="7602"/>
                  </a:lnTo>
                  <a:lnTo>
                    <a:pt x="10458" y="7551"/>
                  </a:lnTo>
                  <a:lnTo>
                    <a:pt x="10543" y="7499"/>
                  </a:lnTo>
                  <a:lnTo>
                    <a:pt x="10631" y="7444"/>
                  </a:lnTo>
                  <a:lnTo>
                    <a:pt x="10721" y="7389"/>
                  </a:lnTo>
                  <a:lnTo>
                    <a:pt x="10814" y="7333"/>
                  </a:lnTo>
                  <a:lnTo>
                    <a:pt x="10908" y="7275"/>
                  </a:lnTo>
                  <a:lnTo>
                    <a:pt x="11005" y="7218"/>
                  </a:lnTo>
                  <a:lnTo>
                    <a:pt x="11103" y="7158"/>
                  </a:lnTo>
                  <a:lnTo>
                    <a:pt x="11204" y="7097"/>
                  </a:lnTo>
                  <a:lnTo>
                    <a:pt x="11308" y="7035"/>
                  </a:lnTo>
                  <a:lnTo>
                    <a:pt x="11413" y="6972"/>
                  </a:lnTo>
                  <a:lnTo>
                    <a:pt x="11521" y="6908"/>
                  </a:lnTo>
                  <a:lnTo>
                    <a:pt x="11631" y="6843"/>
                  </a:lnTo>
                  <a:lnTo>
                    <a:pt x="11743" y="6776"/>
                  </a:lnTo>
                  <a:lnTo>
                    <a:pt x="11859" y="6709"/>
                  </a:lnTo>
                  <a:lnTo>
                    <a:pt x="11977" y="6640"/>
                  </a:lnTo>
                  <a:lnTo>
                    <a:pt x="12092" y="6573"/>
                  </a:lnTo>
                  <a:lnTo>
                    <a:pt x="12204" y="6508"/>
                  </a:lnTo>
                  <a:lnTo>
                    <a:pt x="12315" y="6444"/>
                  </a:lnTo>
                  <a:lnTo>
                    <a:pt x="12422" y="6383"/>
                  </a:lnTo>
                  <a:lnTo>
                    <a:pt x="12527" y="6323"/>
                  </a:lnTo>
                  <a:lnTo>
                    <a:pt x="12629" y="6265"/>
                  </a:lnTo>
                  <a:lnTo>
                    <a:pt x="12729" y="6208"/>
                  </a:lnTo>
                  <a:lnTo>
                    <a:pt x="12827" y="6153"/>
                  </a:lnTo>
                  <a:lnTo>
                    <a:pt x="12922" y="6099"/>
                  </a:lnTo>
                  <a:lnTo>
                    <a:pt x="13015" y="6047"/>
                  </a:lnTo>
                  <a:lnTo>
                    <a:pt x="13106" y="5996"/>
                  </a:lnTo>
                  <a:lnTo>
                    <a:pt x="13195" y="5946"/>
                  </a:lnTo>
                  <a:lnTo>
                    <a:pt x="13282" y="5898"/>
                  </a:lnTo>
                  <a:lnTo>
                    <a:pt x="13367" y="5851"/>
                  </a:lnTo>
                  <a:lnTo>
                    <a:pt x="13449" y="5805"/>
                  </a:lnTo>
                  <a:lnTo>
                    <a:pt x="13664" y="5685"/>
                  </a:lnTo>
                  <a:lnTo>
                    <a:pt x="13865" y="5572"/>
                  </a:lnTo>
                  <a:lnTo>
                    <a:pt x="14053" y="5466"/>
                  </a:lnTo>
                  <a:lnTo>
                    <a:pt x="14228" y="5365"/>
                  </a:lnTo>
                  <a:lnTo>
                    <a:pt x="14312" y="5317"/>
                  </a:lnTo>
                  <a:lnTo>
                    <a:pt x="14392" y="5270"/>
                  </a:lnTo>
                  <a:lnTo>
                    <a:pt x="14469" y="5223"/>
                  </a:lnTo>
                  <a:lnTo>
                    <a:pt x="14543" y="5178"/>
                  </a:lnTo>
                  <a:lnTo>
                    <a:pt x="14614" y="5134"/>
                  </a:lnTo>
                  <a:lnTo>
                    <a:pt x="14683" y="5090"/>
                  </a:lnTo>
                  <a:lnTo>
                    <a:pt x="14749" y="5047"/>
                  </a:lnTo>
                  <a:lnTo>
                    <a:pt x="14812" y="5005"/>
                  </a:lnTo>
                  <a:lnTo>
                    <a:pt x="14873" y="4963"/>
                  </a:lnTo>
                  <a:lnTo>
                    <a:pt x="14931" y="4921"/>
                  </a:lnTo>
                  <a:lnTo>
                    <a:pt x="14986" y="4881"/>
                  </a:lnTo>
                  <a:lnTo>
                    <a:pt x="15038" y="4840"/>
                  </a:lnTo>
                  <a:lnTo>
                    <a:pt x="15089" y="4799"/>
                  </a:lnTo>
                  <a:lnTo>
                    <a:pt x="15136" y="4759"/>
                  </a:lnTo>
                  <a:lnTo>
                    <a:pt x="15182" y="4718"/>
                  </a:lnTo>
                  <a:lnTo>
                    <a:pt x="15225" y="4678"/>
                  </a:lnTo>
                  <a:lnTo>
                    <a:pt x="15266" y="4637"/>
                  </a:lnTo>
                  <a:lnTo>
                    <a:pt x="15305" y="4595"/>
                  </a:lnTo>
                  <a:lnTo>
                    <a:pt x="15342" y="4555"/>
                  </a:lnTo>
                  <a:lnTo>
                    <a:pt x="15376" y="4512"/>
                  </a:lnTo>
                  <a:lnTo>
                    <a:pt x="15409" y="4470"/>
                  </a:lnTo>
                  <a:lnTo>
                    <a:pt x="15439" y="4427"/>
                  </a:lnTo>
                  <a:lnTo>
                    <a:pt x="15467" y="4383"/>
                  </a:lnTo>
                  <a:lnTo>
                    <a:pt x="15494" y="4338"/>
                  </a:lnTo>
                  <a:lnTo>
                    <a:pt x="15519" y="4294"/>
                  </a:lnTo>
                  <a:lnTo>
                    <a:pt x="15542" y="4246"/>
                  </a:lnTo>
                  <a:lnTo>
                    <a:pt x="15563" y="4198"/>
                  </a:lnTo>
                  <a:lnTo>
                    <a:pt x="15583" y="4149"/>
                  </a:lnTo>
                  <a:lnTo>
                    <a:pt x="15602" y="4097"/>
                  </a:lnTo>
                  <a:lnTo>
                    <a:pt x="15619" y="4044"/>
                  </a:lnTo>
                  <a:lnTo>
                    <a:pt x="15635" y="3990"/>
                  </a:lnTo>
                  <a:lnTo>
                    <a:pt x="15649" y="3933"/>
                  </a:lnTo>
                  <a:lnTo>
                    <a:pt x="15662" y="3875"/>
                  </a:lnTo>
                  <a:lnTo>
                    <a:pt x="15674" y="3814"/>
                  </a:lnTo>
                  <a:lnTo>
                    <a:pt x="15685" y="3752"/>
                  </a:lnTo>
                  <a:lnTo>
                    <a:pt x="15694" y="3688"/>
                  </a:lnTo>
                  <a:lnTo>
                    <a:pt x="15703" y="3621"/>
                  </a:lnTo>
                  <a:lnTo>
                    <a:pt x="15710" y="3552"/>
                  </a:lnTo>
                  <a:lnTo>
                    <a:pt x="15716" y="3480"/>
                  </a:lnTo>
                  <a:lnTo>
                    <a:pt x="15722" y="3407"/>
                  </a:lnTo>
                  <a:lnTo>
                    <a:pt x="15727" y="3330"/>
                  </a:lnTo>
                  <a:lnTo>
                    <a:pt x="15730" y="3251"/>
                  </a:lnTo>
                  <a:lnTo>
                    <a:pt x="15733" y="3169"/>
                  </a:lnTo>
                  <a:lnTo>
                    <a:pt x="15736" y="3084"/>
                  </a:lnTo>
                  <a:lnTo>
                    <a:pt x="15737" y="2996"/>
                  </a:lnTo>
                  <a:lnTo>
                    <a:pt x="15738" y="2905"/>
                  </a:lnTo>
                  <a:lnTo>
                    <a:pt x="15739" y="2811"/>
                  </a:lnTo>
                  <a:lnTo>
                    <a:pt x="15738" y="2715"/>
                  </a:lnTo>
                  <a:lnTo>
                    <a:pt x="15737" y="2509"/>
                  </a:lnTo>
                  <a:lnTo>
                    <a:pt x="15734" y="2292"/>
                  </a:lnTo>
                  <a:lnTo>
                    <a:pt x="15729" y="2059"/>
                  </a:lnTo>
                  <a:lnTo>
                    <a:pt x="15724" y="1811"/>
                  </a:lnTo>
                  <a:lnTo>
                    <a:pt x="15722" y="1713"/>
                  </a:lnTo>
                  <a:lnTo>
                    <a:pt x="15720" y="1613"/>
                  </a:lnTo>
                  <a:lnTo>
                    <a:pt x="15718" y="1511"/>
                  </a:lnTo>
                  <a:lnTo>
                    <a:pt x="15716" y="1407"/>
                  </a:lnTo>
                  <a:lnTo>
                    <a:pt x="15714" y="1301"/>
                  </a:lnTo>
                  <a:lnTo>
                    <a:pt x="15712" y="1192"/>
                  </a:lnTo>
                  <a:lnTo>
                    <a:pt x="15710" y="1082"/>
                  </a:lnTo>
                  <a:lnTo>
                    <a:pt x="15708" y="970"/>
                  </a:lnTo>
                  <a:lnTo>
                    <a:pt x="15707" y="855"/>
                  </a:lnTo>
                  <a:lnTo>
                    <a:pt x="15705" y="738"/>
                  </a:lnTo>
                  <a:lnTo>
                    <a:pt x="15704" y="621"/>
                  </a:lnTo>
                  <a:lnTo>
                    <a:pt x="15703" y="500"/>
                  </a:lnTo>
                  <a:lnTo>
                    <a:pt x="15702" y="378"/>
                  </a:lnTo>
                  <a:lnTo>
                    <a:pt x="15701" y="254"/>
                  </a:lnTo>
                  <a:lnTo>
                    <a:pt x="15700" y="128"/>
                  </a:lnTo>
                  <a:lnTo>
                    <a:pt x="15700" y="0"/>
                  </a:lnTo>
                  <a:lnTo>
                    <a:pt x="15995" y="0"/>
                  </a:lnTo>
                  <a:lnTo>
                    <a:pt x="15995" y="136"/>
                  </a:lnTo>
                  <a:lnTo>
                    <a:pt x="15995" y="268"/>
                  </a:lnTo>
                  <a:lnTo>
                    <a:pt x="15996" y="397"/>
                  </a:lnTo>
                  <a:lnTo>
                    <a:pt x="15997" y="522"/>
                  </a:lnTo>
                  <a:lnTo>
                    <a:pt x="15998" y="645"/>
                  </a:lnTo>
                  <a:lnTo>
                    <a:pt x="15999" y="764"/>
                  </a:lnTo>
                  <a:lnTo>
                    <a:pt x="16001" y="879"/>
                  </a:lnTo>
                  <a:lnTo>
                    <a:pt x="16002" y="993"/>
                  </a:lnTo>
                  <a:lnTo>
                    <a:pt x="16004" y="1104"/>
                  </a:lnTo>
                  <a:lnTo>
                    <a:pt x="16006" y="1212"/>
                  </a:lnTo>
                  <a:lnTo>
                    <a:pt x="16008" y="1316"/>
                  </a:lnTo>
                  <a:lnTo>
                    <a:pt x="16010" y="1419"/>
                  </a:lnTo>
                  <a:lnTo>
                    <a:pt x="16012" y="1518"/>
                  </a:lnTo>
                  <a:lnTo>
                    <a:pt x="16014" y="1617"/>
                  </a:lnTo>
                  <a:lnTo>
                    <a:pt x="16016" y="1711"/>
                  </a:lnTo>
                  <a:lnTo>
                    <a:pt x="16017" y="1805"/>
                  </a:lnTo>
                  <a:lnTo>
                    <a:pt x="16023" y="2063"/>
                  </a:lnTo>
                  <a:lnTo>
                    <a:pt x="16027" y="2305"/>
                  </a:lnTo>
                  <a:lnTo>
                    <a:pt x="16030" y="2533"/>
                  </a:lnTo>
                  <a:lnTo>
                    <a:pt x="16032" y="2745"/>
                  </a:lnTo>
                  <a:lnTo>
                    <a:pt x="16032" y="2847"/>
                  </a:lnTo>
                  <a:lnTo>
                    <a:pt x="16031" y="2945"/>
                  </a:lnTo>
                  <a:lnTo>
                    <a:pt x="16030" y="3041"/>
                  </a:lnTo>
                  <a:lnTo>
                    <a:pt x="16028" y="3132"/>
                  </a:lnTo>
                  <a:lnTo>
                    <a:pt x="16025" y="3221"/>
                  </a:lnTo>
                  <a:lnTo>
                    <a:pt x="16022" y="3308"/>
                  </a:lnTo>
                  <a:lnTo>
                    <a:pt x="16017" y="3391"/>
                  </a:lnTo>
                  <a:lnTo>
                    <a:pt x="16012" y="3471"/>
                  </a:lnTo>
                  <a:lnTo>
                    <a:pt x="16005" y="3549"/>
                  </a:lnTo>
                  <a:lnTo>
                    <a:pt x="15997" y="3626"/>
                  </a:lnTo>
                  <a:lnTo>
                    <a:pt x="15989" y="3699"/>
                  </a:lnTo>
                  <a:lnTo>
                    <a:pt x="15979" y="3770"/>
                  </a:lnTo>
                  <a:lnTo>
                    <a:pt x="15968" y="3840"/>
                  </a:lnTo>
                  <a:lnTo>
                    <a:pt x="15956" y="3907"/>
                  </a:lnTo>
                  <a:lnTo>
                    <a:pt x="15942" y="3972"/>
                  </a:lnTo>
                  <a:lnTo>
                    <a:pt x="15927" y="4035"/>
                  </a:lnTo>
                  <a:lnTo>
                    <a:pt x="15910" y="4097"/>
                  </a:lnTo>
                  <a:lnTo>
                    <a:pt x="15892" y="4156"/>
                  </a:lnTo>
                  <a:lnTo>
                    <a:pt x="15872" y="4215"/>
                  </a:lnTo>
                  <a:lnTo>
                    <a:pt x="15851" y="4271"/>
                  </a:lnTo>
                  <a:lnTo>
                    <a:pt x="15828" y="4327"/>
                  </a:lnTo>
                  <a:lnTo>
                    <a:pt x="15803" y="4381"/>
                  </a:lnTo>
                  <a:lnTo>
                    <a:pt x="15776" y="4435"/>
                  </a:lnTo>
                  <a:lnTo>
                    <a:pt x="15747" y="4487"/>
                  </a:lnTo>
                  <a:lnTo>
                    <a:pt x="15717" y="4538"/>
                  </a:lnTo>
                  <a:lnTo>
                    <a:pt x="15685" y="4588"/>
                  </a:lnTo>
                  <a:lnTo>
                    <a:pt x="15651" y="4637"/>
                  </a:lnTo>
                  <a:lnTo>
                    <a:pt x="15615" y="4686"/>
                  </a:lnTo>
                  <a:lnTo>
                    <a:pt x="15577" y="4732"/>
                  </a:lnTo>
                  <a:lnTo>
                    <a:pt x="15537" y="4779"/>
                  </a:lnTo>
                  <a:lnTo>
                    <a:pt x="15495" y="4825"/>
                  </a:lnTo>
                  <a:lnTo>
                    <a:pt x="15451" y="4871"/>
                  </a:lnTo>
                  <a:lnTo>
                    <a:pt x="15404" y="4915"/>
                  </a:lnTo>
                  <a:lnTo>
                    <a:pt x="15356" y="4960"/>
                  </a:lnTo>
                  <a:lnTo>
                    <a:pt x="15305" y="5005"/>
                  </a:lnTo>
                  <a:lnTo>
                    <a:pt x="15250" y="5049"/>
                  </a:lnTo>
                  <a:lnTo>
                    <a:pt x="15194" y="5093"/>
                  </a:lnTo>
                  <a:lnTo>
                    <a:pt x="15136" y="5138"/>
                  </a:lnTo>
                  <a:lnTo>
                    <a:pt x="15075" y="5182"/>
                  </a:lnTo>
                  <a:lnTo>
                    <a:pt x="15012" y="5227"/>
                  </a:lnTo>
                  <a:lnTo>
                    <a:pt x="14945" y="5272"/>
                  </a:lnTo>
                  <a:lnTo>
                    <a:pt x="14877" y="5317"/>
                  </a:lnTo>
                  <a:lnTo>
                    <a:pt x="14805" y="5364"/>
                  </a:lnTo>
                  <a:lnTo>
                    <a:pt x="14729" y="5411"/>
                  </a:lnTo>
                  <a:lnTo>
                    <a:pt x="14652" y="5459"/>
                  </a:lnTo>
                  <a:lnTo>
                    <a:pt x="14572" y="5507"/>
                  </a:lnTo>
                  <a:lnTo>
                    <a:pt x="14488" y="5557"/>
                  </a:lnTo>
                  <a:lnTo>
                    <a:pt x="14402" y="5608"/>
                  </a:lnTo>
                  <a:lnTo>
                    <a:pt x="14218" y="5713"/>
                  </a:lnTo>
                  <a:lnTo>
                    <a:pt x="14023" y="5824"/>
                  </a:lnTo>
                  <a:lnTo>
                    <a:pt x="13814" y="5941"/>
                  </a:lnTo>
                  <a:lnTo>
                    <a:pt x="13590" y="6066"/>
                  </a:lnTo>
                  <a:lnTo>
                    <a:pt x="13505" y="6113"/>
                  </a:lnTo>
                  <a:lnTo>
                    <a:pt x="13418" y="6161"/>
                  </a:lnTo>
                  <a:lnTo>
                    <a:pt x="13329" y="6211"/>
                  </a:lnTo>
                  <a:lnTo>
                    <a:pt x="13238" y="6262"/>
                  </a:lnTo>
                  <a:lnTo>
                    <a:pt x="13145" y="6314"/>
                  </a:lnTo>
                  <a:lnTo>
                    <a:pt x="13051" y="6368"/>
                  </a:lnTo>
                  <a:lnTo>
                    <a:pt x="12954" y="6421"/>
                  </a:lnTo>
                  <a:lnTo>
                    <a:pt x="12856" y="6477"/>
                  </a:lnTo>
                  <a:lnTo>
                    <a:pt x="12755" y="6534"/>
                  </a:lnTo>
                  <a:lnTo>
                    <a:pt x="12653" y="6592"/>
                  </a:lnTo>
                  <a:lnTo>
                    <a:pt x="12550" y="6651"/>
                  </a:lnTo>
                  <a:lnTo>
                    <a:pt x="12444" y="6711"/>
                  </a:lnTo>
                  <a:lnTo>
                    <a:pt x="12337" y="6773"/>
                  </a:lnTo>
                  <a:lnTo>
                    <a:pt x="12227" y="6836"/>
                  </a:lnTo>
                  <a:lnTo>
                    <a:pt x="12117" y="6900"/>
                  </a:lnTo>
                  <a:lnTo>
                    <a:pt x="12005" y="6966"/>
                  </a:lnTo>
                  <a:lnTo>
                    <a:pt x="11890" y="7034"/>
                  </a:lnTo>
                  <a:lnTo>
                    <a:pt x="11778" y="7100"/>
                  </a:lnTo>
                  <a:lnTo>
                    <a:pt x="11667" y="7165"/>
                  </a:lnTo>
                  <a:lnTo>
                    <a:pt x="11560" y="7229"/>
                  </a:lnTo>
                  <a:lnTo>
                    <a:pt x="11455" y="7292"/>
                  </a:lnTo>
                  <a:lnTo>
                    <a:pt x="11352" y="7354"/>
                  </a:lnTo>
                  <a:lnTo>
                    <a:pt x="11251" y="7414"/>
                  </a:lnTo>
                  <a:lnTo>
                    <a:pt x="11153" y="7473"/>
                  </a:lnTo>
                  <a:lnTo>
                    <a:pt x="11057" y="7531"/>
                  </a:lnTo>
                  <a:lnTo>
                    <a:pt x="10963" y="7588"/>
                  </a:lnTo>
                  <a:lnTo>
                    <a:pt x="10872" y="7644"/>
                  </a:lnTo>
                  <a:lnTo>
                    <a:pt x="10782" y="7699"/>
                  </a:lnTo>
                  <a:lnTo>
                    <a:pt x="10694" y="7753"/>
                  </a:lnTo>
                  <a:lnTo>
                    <a:pt x="10608" y="7806"/>
                  </a:lnTo>
                  <a:lnTo>
                    <a:pt x="10525" y="7856"/>
                  </a:lnTo>
                  <a:lnTo>
                    <a:pt x="10443" y="7907"/>
                  </a:lnTo>
                  <a:lnTo>
                    <a:pt x="10224" y="8041"/>
                  </a:lnTo>
                  <a:lnTo>
                    <a:pt x="10020" y="8166"/>
                  </a:lnTo>
                  <a:lnTo>
                    <a:pt x="9828" y="8283"/>
                  </a:lnTo>
                  <a:lnTo>
                    <a:pt x="9646" y="8390"/>
                  </a:lnTo>
                  <a:lnTo>
                    <a:pt x="9559" y="8441"/>
                  </a:lnTo>
                  <a:lnTo>
                    <a:pt x="9475" y="8490"/>
                  </a:lnTo>
                  <a:lnTo>
                    <a:pt x="9393" y="8536"/>
                  </a:lnTo>
                  <a:lnTo>
                    <a:pt x="9314" y="8580"/>
                  </a:lnTo>
                  <a:lnTo>
                    <a:pt x="9235" y="8622"/>
                  </a:lnTo>
                  <a:lnTo>
                    <a:pt x="9160" y="8663"/>
                  </a:lnTo>
                  <a:lnTo>
                    <a:pt x="9087" y="8700"/>
                  </a:lnTo>
                  <a:lnTo>
                    <a:pt x="9015" y="8736"/>
                  </a:lnTo>
                  <a:lnTo>
                    <a:pt x="8945" y="8769"/>
                  </a:lnTo>
                  <a:lnTo>
                    <a:pt x="8877" y="8801"/>
                  </a:lnTo>
                  <a:lnTo>
                    <a:pt x="8810" y="8829"/>
                  </a:lnTo>
                  <a:lnTo>
                    <a:pt x="8743" y="8857"/>
                  </a:lnTo>
                  <a:lnTo>
                    <a:pt x="8678" y="8881"/>
                  </a:lnTo>
                  <a:lnTo>
                    <a:pt x="8615" y="8904"/>
                  </a:lnTo>
                  <a:lnTo>
                    <a:pt x="8553" y="8925"/>
                  </a:lnTo>
                  <a:lnTo>
                    <a:pt x="8491" y="8943"/>
                  </a:lnTo>
                  <a:lnTo>
                    <a:pt x="8431" y="8959"/>
                  </a:lnTo>
                  <a:lnTo>
                    <a:pt x="8370" y="8973"/>
                  </a:lnTo>
                  <a:lnTo>
                    <a:pt x="8311" y="8985"/>
                  </a:lnTo>
                  <a:lnTo>
                    <a:pt x="8251" y="8995"/>
                  </a:lnTo>
                  <a:lnTo>
                    <a:pt x="8192" y="9002"/>
                  </a:lnTo>
                  <a:lnTo>
                    <a:pt x="8133" y="9008"/>
                  </a:lnTo>
                  <a:lnTo>
                    <a:pt x="8075" y="9011"/>
                  </a:lnTo>
                  <a:lnTo>
                    <a:pt x="8016" y="9012"/>
                  </a:lnTo>
                  <a:lnTo>
                    <a:pt x="7957" y="9011"/>
                  </a:lnTo>
                  <a:lnTo>
                    <a:pt x="7899" y="9008"/>
                  </a:lnTo>
                  <a:lnTo>
                    <a:pt x="7840" y="9002"/>
                  </a:lnTo>
                  <a:lnTo>
                    <a:pt x="7781" y="8995"/>
                  </a:lnTo>
                  <a:lnTo>
                    <a:pt x="7721" y="8985"/>
                  </a:lnTo>
                  <a:lnTo>
                    <a:pt x="7662" y="8973"/>
                  </a:lnTo>
                  <a:lnTo>
                    <a:pt x="7601" y="8959"/>
                  </a:lnTo>
                  <a:lnTo>
                    <a:pt x="7541" y="8943"/>
                  </a:lnTo>
                  <a:lnTo>
                    <a:pt x="7479" y="8925"/>
                  </a:lnTo>
                  <a:lnTo>
                    <a:pt x="7417" y="8904"/>
                  </a:lnTo>
                  <a:lnTo>
                    <a:pt x="7354" y="8881"/>
                  </a:lnTo>
                  <a:lnTo>
                    <a:pt x="7289" y="8857"/>
                  </a:lnTo>
                  <a:lnTo>
                    <a:pt x="7222" y="8829"/>
                  </a:lnTo>
                  <a:lnTo>
                    <a:pt x="7155" y="8801"/>
                  </a:lnTo>
                  <a:lnTo>
                    <a:pt x="7087" y="8769"/>
                  </a:lnTo>
                  <a:lnTo>
                    <a:pt x="7017" y="8736"/>
                  </a:lnTo>
                  <a:lnTo>
                    <a:pt x="6945" y="8700"/>
                  </a:lnTo>
                  <a:lnTo>
                    <a:pt x="6872" y="8663"/>
                  </a:lnTo>
                  <a:lnTo>
                    <a:pt x="6797" y="8622"/>
                  </a:lnTo>
                  <a:lnTo>
                    <a:pt x="6718" y="8580"/>
                  </a:lnTo>
                  <a:lnTo>
                    <a:pt x="6639" y="8536"/>
                  </a:lnTo>
                  <a:lnTo>
                    <a:pt x="6557" y="8490"/>
                  </a:lnTo>
                  <a:lnTo>
                    <a:pt x="6473" y="8441"/>
                  </a:lnTo>
                  <a:lnTo>
                    <a:pt x="6386" y="8390"/>
                  </a:lnTo>
                  <a:lnTo>
                    <a:pt x="6204" y="8283"/>
                  </a:lnTo>
                  <a:lnTo>
                    <a:pt x="6012" y="8166"/>
                  </a:lnTo>
                  <a:lnTo>
                    <a:pt x="5808" y="8041"/>
                  </a:lnTo>
                  <a:lnTo>
                    <a:pt x="5589" y="7907"/>
                  </a:lnTo>
                  <a:lnTo>
                    <a:pt x="5507" y="7856"/>
                  </a:lnTo>
                  <a:lnTo>
                    <a:pt x="5424" y="7806"/>
                  </a:lnTo>
                  <a:lnTo>
                    <a:pt x="5338" y="7753"/>
                  </a:lnTo>
                  <a:lnTo>
                    <a:pt x="5250" y="7699"/>
                  </a:lnTo>
                  <a:lnTo>
                    <a:pt x="5160" y="7644"/>
                  </a:lnTo>
                  <a:lnTo>
                    <a:pt x="5069" y="7588"/>
                  </a:lnTo>
                  <a:lnTo>
                    <a:pt x="4975" y="7531"/>
                  </a:lnTo>
                  <a:lnTo>
                    <a:pt x="4879" y="7473"/>
                  </a:lnTo>
                  <a:lnTo>
                    <a:pt x="4781" y="7414"/>
                  </a:lnTo>
                  <a:lnTo>
                    <a:pt x="4680" y="7354"/>
                  </a:lnTo>
                  <a:lnTo>
                    <a:pt x="4577" y="7292"/>
                  </a:lnTo>
                  <a:lnTo>
                    <a:pt x="4472" y="7229"/>
                  </a:lnTo>
                  <a:lnTo>
                    <a:pt x="4365" y="7165"/>
                  </a:lnTo>
                  <a:lnTo>
                    <a:pt x="4254" y="7100"/>
                  </a:lnTo>
                  <a:lnTo>
                    <a:pt x="4142" y="7034"/>
                  </a:lnTo>
                  <a:lnTo>
                    <a:pt x="4027" y="6966"/>
                  </a:lnTo>
                  <a:lnTo>
                    <a:pt x="3915" y="6900"/>
                  </a:lnTo>
                  <a:lnTo>
                    <a:pt x="3805" y="6836"/>
                  </a:lnTo>
                  <a:lnTo>
                    <a:pt x="3695" y="6773"/>
                  </a:lnTo>
                  <a:lnTo>
                    <a:pt x="3588" y="6711"/>
                  </a:lnTo>
                  <a:lnTo>
                    <a:pt x="3482" y="6651"/>
                  </a:lnTo>
                  <a:lnTo>
                    <a:pt x="3379" y="6592"/>
                  </a:lnTo>
                  <a:lnTo>
                    <a:pt x="3277" y="6534"/>
                  </a:lnTo>
                  <a:lnTo>
                    <a:pt x="3176" y="6477"/>
                  </a:lnTo>
                  <a:lnTo>
                    <a:pt x="3078" y="6421"/>
                  </a:lnTo>
                  <a:lnTo>
                    <a:pt x="2981" y="6368"/>
                  </a:lnTo>
                  <a:lnTo>
                    <a:pt x="2887" y="6314"/>
                  </a:lnTo>
                  <a:lnTo>
                    <a:pt x="2794" y="6262"/>
                  </a:lnTo>
                  <a:lnTo>
                    <a:pt x="2703" y="6211"/>
                  </a:lnTo>
                  <a:lnTo>
                    <a:pt x="2614" y="6161"/>
                  </a:lnTo>
                  <a:lnTo>
                    <a:pt x="2527" y="6113"/>
                  </a:lnTo>
                  <a:lnTo>
                    <a:pt x="2442" y="6066"/>
                  </a:lnTo>
                  <a:lnTo>
                    <a:pt x="2218" y="5941"/>
                  </a:lnTo>
                  <a:lnTo>
                    <a:pt x="2009" y="5824"/>
                  </a:lnTo>
                  <a:lnTo>
                    <a:pt x="1814" y="5713"/>
                  </a:lnTo>
                  <a:lnTo>
                    <a:pt x="1630" y="5608"/>
                  </a:lnTo>
                  <a:lnTo>
                    <a:pt x="1544" y="5557"/>
                  </a:lnTo>
                  <a:lnTo>
                    <a:pt x="1460" y="5507"/>
                  </a:lnTo>
                  <a:lnTo>
                    <a:pt x="1380" y="5459"/>
                  </a:lnTo>
                  <a:lnTo>
                    <a:pt x="1303" y="5411"/>
                  </a:lnTo>
                  <a:lnTo>
                    <a:pt x="1227" y="5364"/>
                  </a:lnTo>
                  <a:lnTo>
                    <a:pt x="1155" y="5317"/>
                  </a:lnTo>
                  <a:lnTo>
                    <a:pt x="1087" y="5272"/>
                  </a:lnTo>
                  <a:lnTo>
                    <a:pt x="1020" y="5227"/>
                  </a:lnTo>
                  <a:lnTo>
                    <a:pt x="957" y="5182"/>
                  </a:lnTo>
                  <a:lnTo>
                    <a:pt x="896" y="5138"/>
                  </a:lnTo>
                  <a:lnTo>
                    <a:pt x="838" y="5093"/>
                  </a:lnTo>
                  <a:lnTo>
                    <a:pt x="782" y="5049"/>
                  </a:lnTo>
                  <a:lnTo>
                    <a:pt x="727" y="5005"/>
                  </a:lnTo>
                  <a:lnTo>
                    <a:pt x="676" y="4960"/>
                  </a:lnTo>
                  <a:lnTo>
                    <a:pt x="628" y="4915"/>
                  </a:lnTo>
                  <a:lnTo>
                    <a:pt x="581" y="4871"/>
                  </a:lnTo>
                  <a:lnTo>
                    <a:pt x="537" y="4825"/>
                  </a:lnTo>
                  <a:lnTo>
                    <a:pt x="495" y="4779"/>
                  </a:lnTo>
                  <a:lnTo>
                    <a:pt x="455" y="4732"/>
                  </a:lnTo>
                  <a:lnTo>
                    <a:pt x="417" y="4686"/>
                  </a:lnTo>
                  <a:lnTo>
                    <a:pt x="381" y="4637"/>
                  </a:lnTo>
                  <a:lnTo>
                    <a:pt x="347" y="4588"/>
                  </a:lnTo>
                  <a:lnTo>
                    <a:pt x="315" y="4538"/>
                  </a:lnTo>
                  <a:lnTo>
                    <a:pt x="285" y="4487"/>
                  </a:lnTo>
                  <a:lnTo>
                    <a:pt x="256" y="4435"/>
                  </a:lnTo>
                  <a:lnTo>
                    <a:pt x="229" y="4381"/>
                  </a:lnTo>
                  <a:lnTo>
                    <a:pt x="204" y="4327"/>
                  </a:lnTo>
                  <a:lnTo>
                    <a:pt x="181" y="4271"/>
                  </a:lnTo>
                  <a:lnTo>
                    <a:pt x="160" y="4215"/>
                  </a:lnTo>
                  <a:lnTo>
                    <a:pt x="140" y="4156"/>
                  </a:lnTo>
                  <a:lnTo>
                    <a:pt x="122" y="4097"/>
                  </a:lnTo>
                  <a:lnTo>
                    <a:pt x="105" y="4035"/>
                  </a:lnTo>
                  <a:lnTo>
                    <a:pt x="90" y="3972"/>
                  </a:lnTo>
                  <a:lnTo>
                    <a:pt x="76" y="3907"/>
                  </a:lnTo>
                  <a:lnTo>
                    <a:pt x="64" y="3840"/>
                  </a:lnTo>
                  <a:lnTo>
                    <a:pt x="53" y="3770"/>
                  </a:lnTo>
                  <a:lnTo>
                    <a:pt x="43" y="3699"/>
                  </a:lnTo>
                  <a:lnTo>
                    <a:pt x="35" y="3626"/>
                  </a:lnTo>
                  <a:lnTo>
                    <a:pt x="27" y="3549"/>
                  </a:lnTo>
                  <a:lnTo>
                    <a:pt x="20" y="3471"/>
                  </a:lnTo>
                  <a:lnTo>
                    <a:pt x="15" y="3391"/>
                  </a:lnTo>
                  <a:lnTo>
                    <a:pt x="10" y="3308"/>
                  </a:lnTo>
                  <a:lnTo>
                    <a:pt x="7" y="3221"/>
                  </a:lnTo>
                  <a:lnTo>
                    <a:pt x="4" y="3132"/>
                  </a:lnTo>
                  <a:lnTo>
                    <a:pt x="2" y="3041"/>
                  </a:lnTo>
                  <a:lnTo>
                    <a:pt x="1" y="2945"/>
                  </a:lnTo>
                  <a:lnTo>
                    <a:pt x="0" y="2847"/>
                  </a:lnTo>
                  <a:lnTo>
                    <a:pt x="0" y="2745"/>
                  </a:lnTo>
                  <a:lnTo>
                    <a:pt x="2" y="2533"/>
                  </a:lnTo>
                  <a:lnTo>
                    <a:pt x="5" y="2305"/>
                  </a:lnTo>
                  <a:lnTo>
                    <a:pt x="9" y="2063"/>
                  </a:lnTo>
                  <a:lnTo>
                    <a:pt x="15" y="1805"/>
                  </a:lnTo>
                  <a:lnTo>
                    <a:pt x="16" y="1712"/>
                  </a:lnTo>
                  <a:lnTo>
                    <a:pt x="18" y="1617"/>
                  </a:lnTo>
                  <a:lnTo>
                    <a:pt x="20" y="1518"/>
                  </a:lnTo>
                  <a:lnTo>
                    <a:pt x="22" y="1419"/>
                  </a:lnTo>
                  <a:lnTo>
                    <a:pt x="24" y="1316"/>
                  </a:lnTo>
                  <a:lnTo>
                    <a:pt x="26" y="1212"/>
                  </a:lnTo>
                  <a:lnTo>
                    <a:pt x="28" y="1104"/>
                  </a:lnTo>
                  <a:lnTo>
                    <a:pt x="30" y="993"/>
                  </a:lnTo>
                  <a:lnTo>
                    <a:pt x="31" y="879"/>
                  </a:lnTo>
                  <a:lnTo>
                    <a:pt x="33" y="764"/>
                  </a:lnTo>
                  <a:lnTo>
                    <a:pt x="34" y="645"/>
                  </a:lnTo>
                  <a:lnTo>
                    <a:pt x="35" y="522"/>
                  </a:lnTo>
                  <a:lnTo>
                    <a:pt x="36" y="397"/>
                  </a:lnTo>
                  <a:lnTo>
                    <a:pt x="37" y="268"/>
                  </a:lnTo>
                  <a:lnTo>
                    <a:pt x="37" y="136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F98998B-2E97-491E-BEFB-6D2CC414AEE8}"/>
                </a:ext>
              </a:extLst>
            </p:cNvPr>
            <p:cNvSpPr/>
            <p:nvPr/>
          </p:nvSpPr>
          <p:spPr>
            <a:xfrm>
              <a:off x="1050724" y="3402965"/>
              <a:ext cx="173278" cy="17327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622D8E-348A-4D03-857E-E38846F079FE}"/>
                </a:ext>
              </a:extLst>
            </p:cNvPr>
            <p:cNvSpPr/>
            <p:nvPr/>
          </p:nvSpPr>
          <p:spPr>
            <a:xfrm>
              <a:off x="6999378" y="3402965"/>
              <a:ext cx="173278" cy="17327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18C723-A836-4D18-8C0A-899141167143}"/>
              </a:ext>
            </a:extLst>
          </p:cNvPr>
          <p:cNvGrpSpPr/>
          <p:nvPr/>
        </p:nvGrpSpPr>
        <p:grpSpPr>
          <a:xfrm>
            <a:off x="7939923" y="2802375"/>
            <a:ext cx="2500463" cy="2810431"/>
            <a:chOff x="7278498" y="3108471"/>
            <a:chExt cx="1603533" cy="1802314"/>
          </a:xfrm>
          <a:solidFill>
            <a:schemeClr val="bg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DE08A43-B3F6-44FD-83FB-1AC9847B2A7B}"/>
                </a:ext>
              </a:extLst>
            </p:cNvPr>
            <p:cNvSpPr/>
            <p:nvPr/>
          </p:nvSpPr>
          <p:spPr>
            <a:xfrm>
              <a:off x="7278498" y="3108471"/>
              <a:ext cx="1603533" cy="1802314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CDDAF45-7FFF-4889-8822-D0E4F35EA6A0}"/>
                </a:ext>
              </a:extLst>
            </p:cNvPr>
            <p:cNvSpPr/>
            <p:nvPr/>
          </p:nvSpPr>
          <p:spPr>
            <a:xfrm>
              <a:off x="7278498" y="3108471"/>
              <a:ext cx="1603533" cy="1802314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AA4A8B-2E5F-4662-A8AE-DD8F400E0004}"/>
              </a:ext>
            </a:extLst>
          </p:cNvPr>
          <p:cNvGrpSpPr/>
          <p:nvPr/>
        </p:nvGrpSpPr>
        <p:grpSpPr>
          <a:xfrm>
            <a:off x="4845869" y="2802375"/>
            <a:ext cx="2500463" cy="2810431"/>
            <a:chOff x="5294298" y="3108471"/>
            <a:chExt cx="1603533" cy="1802314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02A9638-9BDC-4FD3-96D1-C4F1DBB62631}"/>
                </a:ext>
              </a:extLst>
            </p:cNvPr>
            <p:cNvSpPr/>
            <p:nvPr/>
          </p:nvSpPr>
          <p:spPr>
            <a:xfrm>
              <a:off x="5294298" y="3108471"/>
              <a:ext cx="1603533" cy="1802314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DF81910-8A75-4841-83D3-4C25214B14B5}"/>
                </a:ext>
              </a:extLst>
            </p:cNvPr>
            <p:cNvSpPr/>
            <p:nvPr/>
          </p:nvSpPr>
          <p:spPr>
            <a:xfrm>
              <a:off x="5294298" y="3108471"/>
              <a:ext cx="1603533" cy="1802314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2474C4-E8EC-4132-AA03-7C07E76BDF2C}"/>
              </a:ext>
            </a:extLst>
          </p:cNvPr>
          <p:cNvGrpSpPr/>
          <p:nvPr/>
        </p:nvGrpSpPr>
        <p:grpSpPr>
          <a:xfrm>
            <a:off x="1759018" y="2802375"/>
            <a:ext cx="2500463" cy="2810431"/>
            <a:chOff x="3314717" y="3108471"/>
            <a:chExt cx="1603533" cy="180231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47986C-7E19-4612-97CD-F1EC1AC14B07}"/>
                </a:ext>
              </a:extLst>
            </p:cNvPr>
            <p:cNvSpPr/>
            <p:nvPr/>
          </p:nvSpPr>
          <p:spPr>
            <a:xfrm>
              <a:off x="3314717" y="3108471"/>
              <a:ext cx="1603533" cy="1802314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51752E-F628-42AA-8235-2635EDBE24B9}"/>
                </a:ext>
              </a:extLst>
            </p:cNvPr>
            <p:cNvSpPr/>
            <p:nvPr/>
          </p:nvSpPr>
          <p:spPr>
            <a:xfrm>
              <a:off x="3314717" y="3108471"/>
              <a:ext cx="1603533" cy="1802314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E0FF966-9364-4A2F-A5FA-6368AA26DE65}"/>
              </a:ext>
            </a:extLst>
          </p:cNvPr>
          <p:cNvGrpSpPr/>
          <p:nvPr/>
        </p:nvGrpSpPr>
        <p:grpSpPr>
          <a:xfrm>
            <a:off x="1964358" y="3851001"/>
            <a:ext cx="2089782" cy="1210844"/>
            <a:chOff x="1964358" y="3797661"/>
            <a:chExt cx="2089782" cy="121084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332D60E-FEEB-45E6-9D70-0D8DEF5B92CE}"/>
                </a:ext>
              </a:extLst>
            </p:cNvPr>
            <p:cNvSpPr/>
            <p:nvPr/>
          </p:nvSpPr>
          <p:spPr>
            <a:xfrm>
              <a:off x="1964358" y="4166993"/>
              <a:ext cx="2089782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CFC6DC-D567-415D-A164-3B6E27E3489E}"/>
                </a:ext>
              </a:extLst>
            </p:cNvPr>
            <p:cNvSpPr txBox="1"/>
            <p:nvPr/>
          </p:nvSpPr>
          <p:spPr>
            <a:xfrm>
              <a:off x="1964358" y="3797661"/>
              <a:ext cx="2089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Value title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850143F-F1D5-4AD8-A9D4-C8E078373D61}"/>
              </a:ext>
            </a:extLst>
          </p:cNvPr>
          <p:cNvSpPr/>
          <p:nvPr/>
        </p:nvSpPr>
        <p:spPr>
          <a:xfrm>
            <a:off x="2748248" y="3167438"/>
            <a:ext cx="522002" cy="52200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6F75D6-A31F-4EE0-838B-AF4DDB9FAD0C}"/>
              </a:ext>
            </a:extLst>
          </p:cNvPr>
          <p:cNvGrpSpPr/>
          <p:nvPr/>
        </p:nvGrpSpPr>
        <p:grpSpPr>
          <a:xfrm>
            <a:off x="5051209" y="3851001"/>
            <a:ext cx="2089782" cy="1210844"/>
            <a:chOff x="1964358" y="3797661"/>
            <a:chExt cx="2089782" cy="121084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EC2F32-FDB0-4F70-A461-A07EE2CA8DDF}"/>
                </a:ext>
              </a:extLst>
            </p:cNvPr>
            <p:cNvSpPr/>
            <p:nvPr/>
          </p:nvSpPr>
          <p:spPr>
            <a:xfrm>
              <a:off x="1964358" y="4166993"/>
              <a:ext cx="2089782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353A1D-9CF3-4759-9F07-1A593570E338}"/>
                </a:ext>
              </a:extLst>
            </p:cNvPr>
            <p:cNvSpPr txBox="1"/>
            <p:nvPr/>
          </p:nvSpPr>
          <p:spPr>
            <a:xfrm>
              <a:off x="1964358" y="3797661"/>
              <a:ext cx="2089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Value title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F2CBED7A-E9C9-4E80-8CC5-DEC411BAF7EB}"/>
              </a:ext>
            </a:extLst>
          </p:cNvPr>
          <p:cNvSpPr/>
          <p:nvPr/>
        </p:nvSpPr>
        <p:spPr>
          <a:xfrm>
            <a:off x="5835099" y="3167438"/>
            <a:ext cx="522002" cy="522002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3DB1853-D682-4A76-9371-44198F45BB0C}"/>
              </a:ext>
            </a:extLst>
          </p:cNvPr>
          <p:cNvGrpSpPr/>
          <p:nvPr/>
        </p:nvGrpSpPr>
        <p:grpSpPr>
          <a:xfrm>
            <a:off x="8145263" y="3851001"/>
            <a:ext cx="2089782" cy="1210844"/>
            <a:chOff x="1964358" y="3797661"/>
            <a:chExt cx="2089782" cy="121084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60C0F13-120A-4A92-B27E-B52893703CAC}"/>
                </a:ext>
              </a:extLst>
            </p:cNvPr>
            <p:cNvSpPr/>
            <p:nvPr/>
          </p:nvSpPr>
          <p:spPr>
            <a:xfrm>
              <a:off x="1964358" y="4166993"/>
              <a:ext cx="2089782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CC1EED-66AC-4018-9D33-C779F2127A6E}"/>
                </a:ext>
              </a:extLst>
            </p:cNvPr>
            <p:cNvSpPr txBox="1"/>
            <p:nvPr/>
          </p:nvSpPr>
          <p:spPr>
            <a:xfrm>
              <a:off x="1964358" y="3797661"/>
              <a:ext cx="2089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Value title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06BEAC0-36B6-4085-AC49-6B8ABCC76737}"/>
              </a:ext>
            </a:extLst>
          </p:cNvPr>
          <p:cNvSpPr/>
          <p:nvPr/>
        </p:nvSpPr>
        <p:spPr>
          <a:xfrm>
            <a:off x="8929153" y="3167438"/>
            <a:ext cx="522002" cy="522002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4449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35" grpId="0" animBg="1"/>
          <p:bldP spid="39" grpId="0" animBg="1"/>
          <p:bldP spid="4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35" grpId="0" animBg="1"/>
          <p:bldP spid="39" grpId="0" animBg="1"/>
          <p:bldP spid="43" grpId="0" animBg="1"/>
        </p:bldLst>
      </p:timing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37B2C5-4006-4204-878A-5F9AFF4AAB99}"/>
              </a:ext>
            </a:extLst>
          </p:cNvPr>
          <p:cNvGrpSpPr/>
          <p:nvPr/>
        </p:nvGrpSpPr>
        <p:grpSpPr>
          <a:xfrm>
            <a:off x="1196349" y="4265804"/>
            <a:ext cx="4371974" cy="369332"/>
            <a:chOff x="1205776" y="3864184"/>
            <a:chExt cx="4371974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B9CC84-0DD7-426C-8B68-6B8958C9F9B6}"/>
                </a:ext>
              </a:extLst>
            </p:cNvPr>
            <p:cNvSpPr txBox="1"/>
            <p:nvPr/>
          </p:nvSpPr>
          <p:spPr>
            <a:xfrm>
              <a:off x="1560583" y="3864184"/>
              <a:ext cx="4017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b="0" dirty="0"/>
                <a:t>Your company ability goes here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1FA06AC-6637-4B03-AB20-5FC975892359}"/>
                </a:ext>
              </a:extLst>
            </p:cNvPr>
            <p:cNvSpPr/>
            <p:nvPr/>
          </p:nvSpPr>
          <p:spPr>
            <a:xfrm>
              <a:off x="1205776" y="3900022"/>
              <a:ext cx="297658" cy="29765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2E1647-8FAC-4E94-9B61-374CFBCBC83B}"/>
              </a:ext>
            </a:extLst>
          </p:cNvPr>
          <p:cNvGrpSpPr/>
          <p:nvPr/>
        </p:nvGrpSpPr>
        <p:grpSpPr>
          <a:xfrm>
            <a:off x="1196349" y="4854130"/>
            <a:ext cx="4371974" cy="369332"/>
            <a:chOff x="1205776" y="4587107"/>
            <a:chExt cx="4371974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84036BA-E2A6-45D8-846A-FA1A8ABA63AC}"/>
                </a:ext>
              </a:extLst>
            </p:cNvPr>
            <p:cNvSpPr txBox="1"/>
            <p:nvPr/>
          </p:nvSpPr>
          <p:spPr>
            <a:xfrm>
              <a:off x="1560583" y="4587107"/>
              <a:ext cx="4017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b="0" dirty="0"/>
                <a:t>Your company ability here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2079C9-9A62-49C3-9051-BDC1F7624753}"/>
                </a:ext>
              </a:extLst>
            </p:cNvPr>
            <p:cNvSpPr/>
            <p:nvPr/>
          </p:nvSpPr>
          <p:spPr>
            <a:xfrm>
              <a:off x="1205776" y="4622945"/>
              <a:ext cx="297658" cy="297656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0D150A4-82E3-4ACE-9502-E105D4CE253B}"/>
              </a:ext>
            </a:extLst>
          </p:cNvPr>
          <p:cNvGrpSpPr/>
          <p:nvPr/>
        </p:nvGrpSpPr>
        <p:grpSpPr>
          <a:xfrm>
            <a:off x="1196349" y="5442456"/>
            <a:ext cx="4371974" cy="369332"/>
            <a:chOff x="1205776" y="5310031"/>
            <a:chExt cx="4371974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ACF558-35BA-4864-B46F-F8A6087C3F80}"/>
                </a:ext>
              </a:extLst>
            </p:cNvPr>
            <p:cNvSpPr txBox="1"/>
            <p:nvPr/>
          </p:nvSpPr>
          <p:spPr>
            <a:xfrm>
              <a:off x="1560583" y="5310031"/>
              <a:ext cx="4017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b="0" dirty="0"/>
                <a:t>Your company ability goes here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9F981A2-81A7-4C0D-B1D6-C1A0623C743B}"/>
                </a:ext>
              </a:extLst>
            </p:cNvPr>
            <p:cNvSpPr/>
            <p:nvPr/>
          </p:nvSpPr>
          <p:spPr>
            <a:xfrm>
              <a:off x="1205776" y="5345869"/>
              <a:ext cx="297658" cy="297656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C6DB48C-7A77-4FBB-9597-0C05E0A51A29}"/>
              </a:ext>
            </a:extLst>
          </p:cNvPr>
          <p:cNvSpPr txBox="1"/>
          <p:nvPr/>
        </p:nvSpPr>
        <p:spPr>
          <a:xfrm>
            <a:off x="1055686" y="1046213"/>
            <a:ext cx="50403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🏆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Gear Infographic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F4AE44-897B-440F-A50A-2B09703B5DA3}"/>
              </a:ext>
            </a:extLst>
          </p:cNvPr>
          <p:cNvGrpSpPr/>
          <p:nvPr/>
        </p:nvGrpSpPr>
        <p:grpSpPr>
          <a:xfrm>
            <a:off x="6096000" y="1186881"/>
            <a:ext cx="2415591" cy="2415591"/>
            <a:chOff x="6096000" y="1186881"/>
            <a:chExt cx="2415591" cy="24155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D753B4E-6704-42C8-9E88-0C1A579888ED}"/>
                </a:ext>
              </a:extLst>
            </p:cNvPr>
            <p:cNvGrpSpPr/>
            <p:nvPr/>
          </p:nvGrpSpPr>
          <p:grpSpPr>
            <a:xfrm>
              <a:off x="6096000" y="1186881"/>
              <a:ext cx="2415591" cy="2415591"/>
              <a:chOff x="6096000" y="1186881"/>
              <a:chExt cx="2415591" cy="2415591"/>
            </a:xfr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5591E735-BBCB-4555-BA03-2425F432FE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96000" y="1186881"/>
                <a:ext cx="2415591" cy="2415591"/>
              </a:xfrm>
              <a:custGeom>
                <a:avLst/>
                <a:gdLst>
                  <a:gd name="T0" fmla="*/ 16858 w 17190"/>
                  <a:gd name="T1" fmla="*/ 7287 h 17190"/>
                  <a:gd name="T2" fmla="*/ 15947 w 17190"/>
                  <a:gd name="T3" fmla="*/ 7112 h 17190"/>
                  <a:gd name="T4" fmla="*/ 14863 w 17190"/>
                  <a:gd name="T5" fmla="*/ 6171 h 17190"/>
                  <a:gd name="T6" fmla="*/ 14771 w 17190"/>
                  <a:gd name="T7" fmla="*/ 4697 h 17190"/>
                  <a:gd name="T8" fmla="*/ 15393 w 17190"/>
                  <a:gd name="T9" fmla="*/ 3769 h 17190"/>
                  <a:gd name="T10" fmla="*/ 15375 w 17190"/>
                  <a:gd name="T11" fmla="*/ 3323 h 17190"/>
                  <a:gd name="T12" fmla="*/ 13938 w 17190"/>
                  <a:gd name="T13" fmla="*/ 1864 h 17190"/>
                  <a:gd name="T14" fmla="*/ 13489 w 17190"/>
                  <a:gd name="T15" fmla="*/ 1825 h 17190"/>
                  <a:gd name="T16" fmla="*/ 12606 w 17190"/>
                  <a:gd name="T17" fmla="*/ 2424 h 17190"/>
                  <a:gd name="T18" fmla="*/ 11109 w 17190"/>
                  <a:gd name="T19" fmla="*/ 2395 h 17190"/>
                  <a:gd name="T20" fmla="*/ 10117 w 17190"/>
                  <a:gd name="T21" fmla="*/ 1286 h 17190"/>
                  <a:gd name="T22" fmla="*/ 9967 w 17190"/>
                  <a:gd name="T23" fmla="*/ 317 h 17190"/>
                  <a:gd name="T24" fmla="*/ 9595 w 17190"/>
                  <a:gd name="T25" fmla="*/ 57 h 17190"/>
                  <a:gd name="T26" fmla="*/ 8341 w 17190"/>
                  <a:gd name="T27" fmla="*/ 4 h 17190"/>
                  <a:gd name="T28" fmla="*/ 7469 w 17190"/>
                  <a:gd name="T29" fmla="*/ 116 h 17190"/>
                  <a:gd name="T30" fmla="*/ 7237 w 17190"/>
                  <a:gd name="T31" fmla="*/ 497 h 17190"/>
                  <a:gd name="T32" fmla="*/ 6807 w 17190"/>
                  <a:gd name="T33" fmla="*/ 1821 h 17190"/>
                  <a:gd name="T34" fmla="*/ 5502 w 17190"/>
                  <a:gd name="T35" fmla="*/ 2502 h 17190"/>
                  <a:gd name="T36" fmla="*/ 4085 w 17190"/>
                  <a:gd name="T37" fmla="*/ 2042 h 17190"/>
                  <a:gd name="T38" fmla="*/ 3573 w 17190"/>
                  <a:gd name="T39" fmla="*/ 1737 h 17190"/>
                  <a:gd name="T40" fmla="*/ 2634 w 17190"/>
                  <a:gd name="T41" fmla="*/ 2402 h 17190"/>
                  <a:gd name="T42" fmla="*/ 1790 w 17190"/>
                  <a:gd name="T43" fmla="*/ 3463 h 17190"/>
                  <a:gd name="T44" fmla="*/ 1998 w 17190"/>
                  <a:gd name="T45" fmla="*/ 3918 h 17190"/>
                  <a:gd name="T46" fmla="*/ 2571 w 17190"/>
                  <a:gd name="T47" fmla="*/ 5295 h 17190"/>
                  <a:gd name="T48" fmla="*/ 1977 w 17190"/>
                  <a:gd name="T49" fmla="*/ 6643 h 17190"/>
                  <a:gd name="T50" fmla="*/ 554 w 17190"/>
                  <a:gd name="T51" fmla="*/ 7173 h 17190"/>
                  <a:gd name="T52" fmla="*/ 143 w 17190"/>
                  <a:gd name="T53" fmla="*/ 7368 h 17190"/>
                  <a:gd name="T54" fmla="*/ 9 w 17190"/>
                  <a:gd name="T55" fmla="*/ 8195 h 17190"/>
                  <a:gd name="T56" fmla="*/ 42 w 17190"/>
                  <a:gd name="T57" fmla="*/ 9433 h 17190"/>
                  <a:gd name="T58" fmla="*/ 316 w 17190"/>
                  <a:gd name="T59" fmla="*/ 9891 h 17190"/>
                  <a:gd name="T60" fmla="*/ 1167 w 17190"/>
                  <a:gd name="T61" fmla="*/ 10045 h 17190"/>
                  <a:gd name="T62" fmla="*/ 2291 w 17190"/>
                  <a:gd name="T63" fmla="*/ 10951 h 17190"/>
                  <a:gd name="T64" fmla="*/ 2442 w 17190"/>
                  <a:gd name="T65" fmla="*/ 12424 h 17190"/>
                  <a:gd name="T66" fmla="*/ 1808 w 17190"/>
                  <a:gd name="T67" fmla="*/ 13401 h 17190"/>
                  <a:gd name="T68" fmla="*/ 1804 w 17190"/>
                  <a:gd name="T69" fmla="*/ 13845 h 17190"/>
                  <a:gd name="T70" fmla="*/ 3232 w 17190"/>
                  <a:gd name="T71" fmla="*/ 15313 h 17190"/>
                  <a:gd name="T72" fmla="*/ 3680 w 17190"/>
                  <a:gd name="T73" fmla="*/ 15374 h 17190"/>
                  <a:gd name="T74" fmla="*/ 4517 w 17190"/>
                  <a:gd name="T75" fmla="*/ 14793 h 17190"/>
                  <a:gd name="T76" fmla="*/ 6010 w 17190"/>
                  <a:gd name="T77" fmla="*/ 14765 h 17190"/>
                  <a:gd name="T78" fmla="*/ 7048 w 17190"/>
                  <a:gd name="T79" fmla="*/ 15835 h 17190"/>
                  <a:gd name="T80" fmla="*/ 7213 w 17190"/>
                  <a:gd name="T81" fmla="*/ 16853 h 17190"/>
                  <a:gd name="T82" fmla="*/ 7571 w 17190"/>
                  <a:gd name="T83" fmla="*/ 17129 h 17190"/>
                  <a:gd name="T84" fmla="*/ 8821 w 17190"/>
                  <a:gd name="T85" fmla="*/ 17187 h 17190"/>
                  <a:gd name="T86" fmla="*/ 9720 w 17190"/>
                  <a:gd name="T87" fmla="*/ 17074 h 17190"/>
                  <a:gd name="T88" fmla="*/ 9953 w 17190"/>
                  <a:gd name="T89" fmla="*/ 16693 h 17190"/>
                  <a:gd name="T90" fmla="*/ 10383 w 17190"/>
                  <a:gd name="T91" fmla="*/ 15369 h 17190"/>
                  <a:gd name="T92" fmla="*/ 11689 w 17190"/>
                  <a:gd name="T93" fmla="*/ 14688 h 17190"/>
                  <a:gd name="T94" fmla="*/ 13104 w 17190"/>
                  <a:gd name="T95" fmla="*/ 15149 h 17190"/>
                  <a:gd name="T96" fmla="*/ 13616 w 17190"/>
                  <a:gd name="T97" fmla="*/ 15453 h 17190"/>
                  <a:gd name="T98" fmla="*/ 14553 w 17190"/>
                  <a:gd name="T99" fmla="*/ 14789 h 17190"/>
                  <a:gd name="T100" fmla="*/ 15400 w 17190"/>
                  <a:gd name="T101" fmla="*/ 13728 h 17190"/>
                  <a:gd name="T102" fmla="*/ 15192 w 17190"/>
                  <a:gd name="T103" fmla="*/ 13272 h 17190"/>
                  <a:gd name="T104" fmla="*/ 14618 w 17190"/>
                  <a:gd name="T105" fmla="*/ 11895 h 17190"/>
                  <a:gd name="T106" fmla="*/ 15198 w 17190"/>
                  <a:gd name="T107" fmla="*/ 10551 h 17190"/>
                  <a:gd name="T108" fmla="*/ 16523 w 17190"/>
                  <a:gd name="T109" fmla="*/ 10014 h 17190"/>
                  <a:gd name="T110" fmla="*/ 17025 w 17190"/>
                  <a:gd name="T111" fmla="*/ 9844 h 17190"/>
                  <a:gd name="T112" fmla="*/ 17189 w 17190"/>
                  <a:gd name="T113" fmla="*/ 8497 h 17190"/>
                  <a:gd name="T114" fmla="*/ 6894 w 17190"/>
                  <a:gd name="T115" fmla="*/ 10910 h 17190"/>
                  <a:gd name="T116" fmla="*/ 5757 w 17190"/>
                  <a:gd name="T117" fmla="*/ 8321 h 17190"/>
                  <a:gd name="T118" fmla="*/ 7367 w 17190"/>
                  <a:gd name="T119" fmla="*/ 6029 h 17190"/>
                  <a:gd name="T120" fmla="*/ 10211 w 17190"/>
                  <a:gd name="T121" fmla="*/ 6237 h 17190"/>
                  <a:gd name="T122" fmla="*/ 11472 w 17190"/>
                  <a:gd name="T123" fmla="*/ 8760 h 17190"/>
                  <a:gd name="T124" fmla="*/ 9974 w 17190"/>
                  <a:gd name="T125" fmla="*/ 11134 h 17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90" h="17190">
                    <a:moveTo>
                      <a:pt x="17136" y="7641"/>
                    </a:moveTo>
                    <a:lnTo>
                      <a:pt x="17133" y="7618"/>
                    </a:lnTo>
                    <a:lnTo>
                      <a:pt x="17128" y="7596"/>
                    </a:lnTo>
                    <a:lnTo>
                      <a:pt x="17122" y="7574"/>
                    </a:lnTo>
                    <a:lnTo>
                      <a:pt x="17115" y="7553"/>
                    </a:lnTo>
                    <a:lnTo>
                      <a:pt x="17106" y="7532"/>
                    </a:lnTo>
                    <a:lnTo>
                      <a:pt x="17095" y="7512"/>
                    </a:lnTo>
                    <a:lnTo>
                      <a:pt x="17085" y="7492"/>
                    </a:lnTo>
                    <a:lnTo>
                      <a:pt x="17073" y="7472"/>
                    </a:lnTo>
                    <a:lnTo>
                      <a:pt x="17059" y="7454"/>
                    </a:lnTo>
                    <a:lnTo>
                      <a:pt x="17045" y="7436"/>
                    </a:lnTo>
                    <a:lnTo>
                      <a:pt x="17030" y="7417"/>
                    </a:lnTo>
                    <a:lnTo>
                      <a:pt x="17014" y="7400"/>
                    </a:lnTo>
                    <a:lnTo>
                      <a:pt x="16997" y="7384"/>
                    </a:lnTo>
                    <a:lnTo>
                      <a:pt x="16978" y="7368"/>
                    </a:lnTo>
                    <a:lnTo>
                      <a:pt x="16960" y="7353"/>
                    </a:lnTo>
                    <a:lnTo>
                      <a:pt x="16941" y="7338"/>
                    </a:lnTo>
                    <a:lnTo>
                      <a:pt x="16921" y="7325"/>
                    </a:lnTo>
                    <a:lnTo>
                      <a:pt x="16901" y="7311"/>
                    </a:lnTo>
                    <a:lnTo>
                      <a:pt x="16880" y="7299"/>
                    </a:lnTo>
                    <a:lnTo>
                      <a:pt x="16858" y="7287"/>
                    </a:lnTo>
                    <a:lnTo>
                      <a:pt x="16837" y="7277"/>
                    </a:lnTo>
                    <a:lnTo>
                      <a:pt x="16814" y="7267"/>
                    </a:lnTo>
                    <a:lnTo>
                      <a:pt x="16791" y="7257"/>
                    </a:lnTo>
                    <a:lnTo>
                      <a:pt x="16769" y="7250"/>
                    </a:lnTo>
                    <a:lnTo>
                      <a:pt x="16746" y="7242"/>
                    </a:lnTo>
                    <a:lnTo>
                      <a:pt x="16723" y="7236"/>
                    </a:lnTo>
                    <a:lnTo>
                      <a:pt x="16699" y="7231"/>
                    </a:lnTo>
                    <a:lnTo>
                      <a:pt x="16676" y="7225"/>
                    </a:lnTo>
                    <a:lnTo>
                      <a:pt x="16653" y="7222"/>
                    </a:lnTo>
                    <a:lnTo>
                      <a:pt x="16629" y="7220"/>
                    </a:lnTo>
                    <a:lnTo>
                      <a:pt x="16607" y="7218"/>
                    </a:lnTo>
                    <a:lnTo>
                      <a:pt x="16584" y="7218"/>
                    </a:lnTo>
                    <a:lnTo>
                      <a:pt x="16510" y="7216"/>
                    </a:lnTo>
                    <a:lnTo>
                      <a:pt x="16437" y="7212"/>
                    </a:lnTo>
                    <a:lnTo>
                      <a:pt x="16365" y="7206"/>
                    </a:lnTo>
                    <a:lnTo>
                      <a:pt x="16293" y="7196"/>
                    </a:lnTo>
                    <a:lnTo>
                      <a:pt x="16222" y="7184"/>
                    </a:lnTo>
                    <a:lnTo>
                      <a:pt x="16152" y="7170"/>
                    </a:lnTo>
                    <a:lnTo>
                      <a:pt x="16082" y="7153"/>
                    </a:lnTo>
                    <a:lnTo>
                      <a:pt x="16015" y="7134"/>
                    </a:lnTo>
                    <a:lnTo>
                      <a:pt x="15947" y="7112"/>
                    </a:lnTo>
                    <a:lnTo>
                      <a:pt x="15880" y="7089"/>
                    </a:lnTo>
                    <a:lnTo>
                      <a:pt x="15816" y="7062"/>
                    </a:lnTo>
                    <a:lnTo>
                      <a:pt x="15751" y="7033"/>
                    </a:lnTo>
                    <a:lnTo>
                      <a:pt x="15689" y="7003"/>
                    </a:lnTo>
                    <a:lnTo>
                      <a:pt x="15627" y="6969"/>
                    </a:lnTo>
                    <a:lnTo>
                      <a:pt x="15567" y="6934"/>
                    </a:lnTo>
                    <a:lnTo>
                      <a:pt x="15509" y="6896"/>
                    </a:lnTo>
                    <a:lnTo>
                      <a:pt x="15451" y="6858"/>
                    </a:lnTo>
                    <a:lnTo>
                      <a:pt x="15395" y="6816"/>
                    </a:lnTo>
                    <a:lnTo>
                      <a:pt x="15341" y="6772"/>
                    </a:lnTo>
                    <a:lnTo>
                      <a:pt x="15288" y="6727"/>
                    </a:lnTo>
                    <a:lnTo>
                      <a:pt x="15237" y="6679"/>
                    </a:lnTo>
                    <a:lnTo>
                      <a:pt x="15187" y="6630"/>
                    </a:lnTo>
                    <a:lnTo>
                      <a:pt x="15140" y="6578"/>
                    </a:lnTo>
                    <a:lnTo>
                      <a:pt x="15095" y="6526"/>
                    </a:lnTo>
                    <a:lnTo>
                      <a:pt x="15051" y="6471"/>
                    </a:lnTo>
                    <a:lnTo>
                      <a:pt x="15009" y="6414"/>
                    </a:lnTo>
                    <a:lnTo>
                      <a:pt x="14969" y="6356"/>
                    </a:lnTo>
                    <a:lnTo>
                      <a:pt x="14932" y="6296"/>
                    </a:lnTo>
                    <a:lnTo>
                      <a:pt x="14896" y="6234"/>
                    </a:lnTo>
                    <a:lnTo>
                      <a:pt x="14863" y="6171"/>
                    </a:lnTo>
                    <a:lnTo>
                      <a:pt x="14833" y="6106"/>
                    </a:lnTo>
                    <a:lnTo>
                      <a:pt x="14804" y="6040"/>
                    </a:lnTo>
                    <a:lnTo>
                      <a:pt x="14777" y="5970"/>
                    </a:lnTo>
                    <a:lnTo>
                      <a:pt x="14753" y="5900"/>
                    </a:lnTo>
                    <a:lnTo>
                      <a:pt x="14733" y="5831"/>
                    </a:lnTo>
                    <a:lnTo>
                      <a:pt x="14715" y="5760"/>
                    </a:lnTo>
                    <a:lnTo>
                      <a:pt x="14700" y="5689"/>
                    </a:lnTo>
                    <a:lnTo>
                      <a:pt x="14687" y="5618"/>
                    </a:lnTo>
                    <a:lnTo>
                      <a:pt x="14677" y="5546"/>
                    </a:lnTo>
                    <a:lnTo>
                      <a:pt x="14670" y="5474"/>
                    </a:lnTo>
                    <a:lnTo>
                      <a:pt x="14666" y="5402"/>
                    </a:lnTo>
                    <a:lnTo>
                      <a:pt x="14664" y="5330"/>
                    </a:lnTo>
                    <a:lnTo>
                      <a:pt x="14665" y="5259"/>
                    </a:lnTo>
                    <a:lnTo>
                      <a:pt x="14670" y="5187"/>
                    </a:lnTo>
                    <a:lnTo>
                      <a:pt x="14676" y="5116"/>
                    </a:lnTo>
                    <a:lnTo>
                      <a:pt x="14686" y="5045"/>
                    </a:lnTo>
                    <a:lnTo>
                      <a:pt x="14697" y="4974"/>
                    </a:lnTo>
                    <a:lnTo>
                      <a:pt x="14711" y="4905"/>
                    </a:lnTo>
                    <a:lnTo>
                      <a:pt x="14729" y="4835"/>
                    </a:lnTo>
                    <a:lnTo>
                      <a:pt x="14748" y="4766"/>
                    </a:lnTo>
                    <a:lnTo>
                      <a:pt x="14771" y="4697"/>
                    </a:lnTo>
                    <a:lnTo>
                      <a:pt x="14795" y="4631"/>
                    </a:lnTo>
                    <a:lnTo>
                      <a:pt x="14823" y="4564"/>
                    </a:lnTo>
                    <a:lnTo>
                      <a:pt x="14852" y="4498"/>
                    </a:lnTo>
                    <a:lnTo>
                      <a:pt x="14884" y="4434"/>
                    </a:lnTo>
                    <a:lnTo>
                      <a:pt x="14920" y="4371"/>
                    </a:lnTo>
                    <a:lnTo>
                      <a:pt x="14956" y="4308"/>
                    </a:lnTo>
                    <a:lnTo>
                      <a:pt x="14996" y="4248"/>
                    </a:lnTo>
                    <a:lnTo>
                      <a:pt x="15038" y="4188"/>
                    </a:lnTo>
                    <a:lnTo>
                      <a:pt x="15083" y="4130"/>
                    </a:lnTo>
                    <a:lnTo>
                      <a:pt x="15129" y="4074"/>
                    </a:lnTo>
                    <a:lnTo>
                      <a:pt x="15179" y="4019"/>
                    </a:lnTo>
                    <a:lnTo>
                      <a:pt x="15230" y="3966"/>
                    </a:lnTo>
                    <a:lnTo>
                      <a:pt x="15284" y="3914"/>
                    </a:lnTo>
                    <a:lnTo>
                      <a:pt x="15301" y="3898"/>
                    </a:lnTo>
                    <a:lnTo>
                      <a:pt x="15317" y="3882"/>
                    </a:lnTo>
                    <a:lnTo>
                      <a:pt x="15332" y="3865"/>
                    </a:lnTo>
                    <a:lnTo>
                      <a:pt x="15346" y="3846"/>
                    </a:lnTo>
                    <a:lnTo>
                      <a:pt x="15359" y="3828"/>
                    </a:lnTo>
                    <a:lnTo>
                      <a:pt x="15371" y="3809"/>
                    </a:lnTo>
                    <a:lnTo>
                      <a:pt x="15382" y="3789"/>
                    </a:lnTo>
                    <a:lnTo>
                      <a:pt x="15393" y="3769"/>
                    </a:lnTo>
                    <a:lnTo>
                      <a:pt x="15401" y="3750"/>
                    </a:lnTo>
                    <a:lnTo>
                      <a:pt x="15410" y="3729"/>
                    </a:lnTo>
                    <a:lnTo>
                      <a:pt x="15417" y="3708"/>
                    </a:lnTo>
                    <a:lnTo>
                      <a:pt x="15423" y="3687"/>
                    </a:lnTo>
                    <a:lnTo>
                      <a:pt x="15428" y="3666"/>
                    </a:lnTo>
                    <a:lnTo>
                      <a:pt x="15432" y="3644"/>
                    </a:lnTo>
                    <a:lnTo>
                      <a:pt x="15436" y="3623"/>
                    </a:lnTo>
                    <a:lnTo>
                      <a:pt x="15438" y="3600"/>
                    </a:lnTo>
                    <a:lnTo>
                      <a:pt x="15439" y="3579"/>
                    </a:lnTo>
                    <a:lnTo>
                      <a:pt x="15440" y="3557"/>
                    </a:lnTo>
                    <a:lnTo>
                      <a:pt x="15439" y="3535"/>
                    </a:lnTo>
                    <a:lnTo>
                      <a:pt x="15437" y="3513"/>
                    </a:lnTo>
                    <a:lnTo>
                      <a:pt x="15434" y="3491"/>
                    </a:lnTo>
                    <a:lnTo>
                      <a:pt x="15430" y="3469"/>
                    </a:lnTo>
                    <a:lnTo>
                      <a:pt x="15426" y="3448"/>
                    </a:lnTo>
                    <a:lnTo>
                      <a:pt x="15419" y="3426"/>
                    </a:lnTo>
                    <a:lnTo>
                      <a:pt x="15413" y="3406"/>
                    </a:lnTo>
                    <a:lnTo>
                      <a:pt x="15405" y="3384"/>
                    </a:lnTo>
                    <a:lnTo>
                      <a:pt x="15397" y="3364"/>
                    </a:lnTo>
                    <a:lnTo>
                      <a:pt x="15386" y="3343"/>
                    </a:lnTo>
                    <a:lnTo>
                      <a:pt x="15375" y="3323"/>
                    </a:lnTo>
                    <a:lnTo>
                      <a:pt x="15364" y="3304"/>
                    </a:lnTo>
                    <a:lnTo>
                      <a:pt x="15351" y="3284"/>
                    </a:lnTo>
                    <a:lnTo>
                      <a:pt x="15337" y="3266"/>
                    </a:lnTo>
                    <a:lnTo>
                      <a:pt x="15260" y="3170"/>
                    </a:lnTo>
                    <a:lnTo>
                      <a:pt x="15183" y="3076"/>
                    </a:lnTo>
                    <a:lnTo>
                      <a:pt x="15105" y="2984"/>
                    </a:lnTo>
                    <a:lnTo>
                      <a:pt x="15024" y="2891"/>
                    </a:lnTo>
                    <a:lnTo>
                      <a:pt x="14943" y="2801"/>
                    </a:lnTo>
                    <a:lnTo>
                      <a:pt x="14861" y="2712"/>
                    </a:lnTo>
                    <a:lnTo>
                      <a:pt x="14777" y="2624"/>
                    </a:lnTo>
                    <a:lnTo>
                      <a:pt x="14692" y="2537"/>
                    </a:lnTo>
                    <a:lnTo>
                      <a:pt x="14606" y="2452"/>
                    </a:lnTo>
                    <a:lnTo>
                      <a:pt x="14519" y="2367"/>
                    </a:lnTo>
                    <a:lnTo>
                      <a:pt x="14431" y="2284"/>
                    </a:lnTo>
                    <a:lnTo>
                      <a:pt x="14342" y="2202"/>
                    </a:lnTo>
                    <a:lnTo>
                      <a:pt x="14252" y="2123"/>
                    </a:lnTo>
                    <a:lnTo>
                      <a:pt x="14160" y="2045"/>
                    </a:lnTo>
                    <a:lnTo>
                      <a:pt x="14069" y="1967"/>
                    </a:lnTo>
                    <a:lnTo>
                      <a:pt x="13975" y="1891"/>
                    </a:lnTo>
                    <a:lnTo>
                      <a:pt x="13956" y="1877"/>
                    </a:lnTo>
                    <a:lnTo>
                      <a:pt x="13938" y="1864"/>
                    </a:lnTo>
                    <a:lnTo>
                      <a:pt x="13917" y="1851"/>
                    </a:lnTo>
                    <a:lnTo>
                      <a:pt x="13898" y="1840"/>
                    </a:lnTo>
                    <a:lnTo>
                      <a:pt x="13878" y="1831"/>
                    </a:lnTo>
                    <a:lnTo>
                      <a:pt x="13856" y="1821"/>
                    </a:lnTo>
                    <a:lnTo>
                      <a:pt x="13836" y="1814"/>
                    </a:lnTo>
                    <a:lnTo>
                      <a:pt x="13814" y="1806"/>
                    </a:lnTo>
                    <a:lnTo>
                      <a:pt x="13793" y="1801"/>
                    </a:lnTo>
                    <a:lnTo>
                      <a:pt x="13771" y="1795"/>
                    </a:lnTo>
                    <a:lnTo>
                      <a:pt x="13749" y="1792"/>
                    </a:lnTo>
                    <a:lnTo>
                      <a:pt x="13727" y="1789"/>
                    </a:lnTo>
                    <a:lnTo>
                      <a:pt x="13705" y="1788"/>
                    </a:lnTo>
                    <a:lnTo>
                      <a:pt x="13683" y="1787"/>
                    </a:lnTo>
                    <a:lnTo>
                      <a:pt x="13661" y="1787"/>
                    </a:lnTo>
                    <a:lnTo>
                      <a:pt x="13639" y="1788"/>
                    </a:lnTo>
                    <a:lnTo>
                      <a:pt x="13617" y="1790"/>
                    </a:lnTo>
                    <a:lnTo>
                      <a:pt x="13595" y="1793"/>
                    </a:lnTo>
                    <a:lnTo>
                      <a:pt x="13573" y="1797"/>
                    </a:lnTo>
                    <a:lnTo>
                      <a:pt x="13551" y="1803"/>
                    </a:lnTo>
                    <a:lnTo>
                      <a:pt x="13531" y="1809"/>
                    </a:lnTo>
                    <a:lnTo>
                      <a:pt x="13509" y="1817"/>
                    </a:lnTo>
                    <a:lnTo>
                      <a:pt x="13489" y="1825"/>
                    </a:lnTo>
                    <a:lnTo>
                      <a:pt x="13468" y="1834"/>
                    </a:lnTo>
                    <a:lnTo>
                      <a:pt x="13448" y="1845"/>
                    </a:lnTo>
                    <a:lnTo>
                      <a:pt x="13429" y="1855"/>
                    </a:lnTo>
                    <a:lnTo>
                      <a:pt x="13409" y="1868"/>
                    </a:lnTo>
                    <a:lnTo>
                      <a:pt x="13391" y="1881"/>
                    </a:lnTo>
                    <a:lnTo>
                      <a:pt x="13373" y="1895"/>
                    </a:lnTo>
                    <a:lnTo>
                      <a:pt x="13354" y="1910"/>
                    </a:lnTo>
                    <a:lnTo>
                      <a:pt x="13338" y="1926"/>
                    </a:lnTo>
                    <a:lnTo>
                      <a:pt x="13322" y="1944"/>
                    </a:lnTo>
                    <a:lnTo>
                      <a:pt x="13273" y="1996"/>
                    </a:lnTo>
                    <a:lnTo>
                      <a:pt x="13221" y="2046"/>
                    </a:lnTo>
                    <a:lnTo>
                      <a:pt x="13168" y="2094"/>
                    </a:lnTo>
                    <a:lnTo>
                      <a:pt x="13112" y="2139"/>
                    </a:lnTo>
                    <a:lnTo>
                      <a:pt x="13054" y="2183"/>
                    </a:lnTo>
                    <a:lnTo>
                      <a:pt x="12995" y="2224"/>
                    </a:lnTo>
                    <a:lnTo>
                      <a:pt x="12933" y="2264"/>
                    </a:lnTo>
                    <a:lnTo>
                      <a:pt x="12871" y="2300"/>
                    </a:lnTo>
                    <a:lnTo>
                      <a:pt x="12807" y="2335"/>
                    </a:lnTo>
                    <a:lnTo>
                      <a:pt x="12741" y="2367"/>
                    </a:lnTo>
                    <a:lnTo>
                      <a:pt x="12674" y="2397"/>
                    </a:lnTo>
                    <a:lnTo>
                      <a:pt x="12606" y="2424"/>
                    </a:lnTo>
                    <a:lnTo>
                      <a:pt x="12537" y="2449"/>
                    </a:lnTo>
                    <a:lnTo>
                      <a:pt x="12467" y="2471"/>
                    </a:lnTo>
                    <a:lnTo>
                      <a:pt x="12396" y="2491"/>
                    </a:lnTo>
                    <a:lnTo>
                      <a:pt x="12324" y="2509"/>
                    </a:lnTo>
                    <a:lnTo>
                      <a:pt x="12252" y="2524"/>
                    </a:lnTo>
                    <a:lnTo>
                      <a:pt x="12180" y="2536"/>
                    </a:lnTo>
                    <a:lnTo>
                      <a:pt x="12107" y="2546"/>
                    </a:lnTo>
                    <a:lnTo>
                      <a:pt x="12034" y="2553"/>
                    </a:lnTo>
                    <a:lnTo>
                      <a:pt x="11961" y="2557"/>
                    </a:lnTo>
                    <a:lnTo>
                      <a:pt x="11887" y="2559"/>
                    </a:lnTo>
                    <a:lnTo>
                      <a:pt x="11814" y="2558"/>
                    </a:lnTo>
                    <a:lnTo>
                      <a:pt x="11741" y="2555"/>
                    </a:lnTo>
                    <a:lnTo>
                      <a:pt x="11669" y="2548"/>
                    </a:lnTo>
                    <a:lnTo>
                      <a:pt x="11596" y="2540"/>
                    </a:lnTo>
                    <a:lnTo>
                      <a:pt x="11525" y="2528"/>
                    </a:lnTo>
                    <a:lnTo>
                      <a:pt x="11453" y="2513"/>
                    </a:lnTo>
                    <a:lnTo>
                      <a:pt x="11383" y="2496"/>
                    </a:lnTo>
                    <a:lnTo>
                      <a:pt x="11313" y="2475"/>
                    </a:lnTo>
                    <a:lnTo>
                      <a:pt x="11245" y="2452"/>
                    </a:lnTo>
                    <a:lnTo>
                      <a:pt x="11178" y="2425"/>
                    </a:lnTo>
                    <a:lnTo>
                      <a:pt x="11109" y="2395"/>
                    </a:lnTo>
                    <a:lnTo>
                      <a:pt x="11042" y="2361"/>
                    </a:lnTo>
                    <a:lnTo>
                      <a:pt x="10977" y="2326"/>
                    </a:lnTo>
                    <a:lnTo>
                      <a:pt x="10914" y="2288"/>
                    </a:lnTo>
                    <a:lnTo>
                      <a:pt x="10852" y="2249"/>
                    </a:lnTo>
                    <a:lnTo>
                      <a:pt x="10792" y="2207"/>
                    </a:lnTo>
                    <a:lnTo>
                      <a:pt x="10734" y="2162"/>
                    </a:lnTo>
                    <a:lnTo>
                      <a:pt x="10678" y="2115"/>
                    </a:lnTo>
                    <a:lnTo>
                      <a:pt x="10623" y="2067"/>
                    </a:lnTo>
                    <a:lnTo>
                      <a:pt x="10572" y="2017"/>
                    </a:lnTo>
                    <a:lnTo>
                      <a:pt x="10521" y="1964"/>
                    </a:lnTo>
                    <a:lnTo>
                      <a:pt x="10474" y="1910"/>
                    </a:lnTo>
                    <a:lnTo>
                      <a:pt x="10428" y="1854"/>
                    </a:lnTo>
                    <a:lnTo>
                      <a:pt x="10384" y="1797"/>
                    </a:lnTo>
                    <a:lnTo>
                      <a:pt x="10342" y="1738"/>
                    </a:lnTo>
                    <a:lnTo>
                      <a:pt x="10303" y="1677"/>
                    </a:lnTo>
                    <a:lnTo>
                      <a:pt x="10266" y="1616"/>
                    </a:lnTo>
                    <a:lnTo>
                      <a:pt x="10231" y="1552"/>
                    </a:lnTo>
                    <a:lnTo>
                      <a:pt x="10199" y="1487"/>
                    </a:lnTo>
                    <a:lnTo>
                      <a:pt x="10169" y="1421"/>
                    </a:lnTo>
                    <a:lnTo>
                      <a:pt x="10142" y="1354"/>
                    </a:lnTo>
                    <a:lnTo>
                      <a:pt x="10117" y="1286"/>
                    </a:lnTo>
                    <a:lnTo>
                      <a:pt x="10095" y="1217"/>
                    </a:lnTo>
                    <a:lnTo>
                      <a:pt x="10075" y="1146"/>
                    </a:lnTo>
                    <a:lnTo>
                      <a:pt x="10058" y="1075"/>
                    </a:lnTo>
                    <a:lnTo>
                      <a:pt x="10044" y="1003"/>
                    </a:lnTo>
                    <a:lnTo>
                      <a:pt x="10033" y="931"/>
                    </a:lnTo>
                    <a:lnTo>
                      <a:pt x="10024" y="857"/>
                    </a:lnTo>
                    <a:lnTo>
                      <a:pt x="10017" y="784"/>
                    </a:lnTo>
                    <a:lnTo>
                      <a:pt x="10014" y="709"/>
                    </a:lnTo>
                    <a:lnTo>
                      <a:pt x="10014" y="635"/>
                    </a:lnTo>
                    <a:lnTo>
                      <a:pt x="10017" y="560"/>
                    </a:lnTo>
                    <a:lnTo>
                      <a:pt x="10019" y="536"/>
                    </a:lnTo>
                    <a:lnTo>
                      <a:pt x="10017" y="512"/>
                    </a:lnTo>
                    <a:lnTo>
                      <a:pt x="10016" y="489"/>
                    </a:lnTo>
                    <a:lnTo>
                      <a:pt x="10014" y="466"/>
                    </a:lnTo>
                    <a:lnTo>
                      <a:pt x="10010" y="444"/>
                    </a:lnTo>
                    <a:lnTo>
                      <a:pt x="10006" y="421"/>
                    </a:lnTo>
                    <a:lnTo>
                      <a:pt x="10000" y="400"/>
                    </a:lnTo>
                    <a:lnTo>
                      <a:pt x="9993" y="378"/>
                    </a:lnTo>
                    <a:lnTo>
                      <a:pt x="9985" y="358"/>
                    </a:lnTo>
                    <a:lnTo>
                      <a:pt x="9977" y="336"/>
                    </a:lnTo>
                    <a:lnTo>
                      <a:pt x="9967" y="317"/>
                    </a:lnTo>
                    <a:lnTo>
                      <a:pt x="9957" y="297"/>
                    </a:lnTo>
                    <a:lnTo>
                      <a:pt x="9945" y="278"/>
                    </a:lnTo>
                    <a:lnTo>
                      <a:pt x="9934" y="260"/>
                    </a:lnTo>
                    <a:lnTo>
                      <a:pt x="9920" y="242"/>
                    </a:lnTo>
                    <a:lnTo>
                      <a:pt x="9907" y="225"/>
                    </a:lnTo>
                    <a:lnTo>
                      <a:pt x="9892" y="207"/>
                    </a:lnTo>
                    <a:lnTo>
                      <a:pt x="9877" y="192"/>
                    </a:lnTo>
                    <a:lnTo>
                      <a:pt x="9861" y="176"/>
                    </a:lnTo>
                    <a:lnTo>
                      <a:pt x="9843" y="162"/>
                    </a:lnTo>
                    <a:lnTo>
                      <a:pt x="9826" y="148"/>
                    </a:lnTo>
                    <a:lnTo>
                      <a:pt x="9808" y="135"/>
                    </a:lnTo>
                    <a:lnTo>
                      <a:pt x="9789" y="124"/>
                    </a:lnTo>
                    <a:lnTo>
                      <a:pt x="9769" y="113"/>
                    </a:lnTo>
                    <a:lnTo>
                      <a:pt x="9750" y="102"/>
                    </a:lnTo>
                    <a:lnTo>
                      <a:pt x="9730" y="92"/>
                    </a:lnTo>
                    <a:lnTo>
                      <a:pt x="9708" y="84"/>
                    </a:lnTo>
                    <a:lnTo>
                      <a:pt x="9687" y="76"/>
                    </a:lnTo>
                    <a:lnTo>
                      <a:pt x="9664" y="70"/>
                    </a:lnTo>
                    <a:lnTo>
                      <a:pt x="9641" y="64"/>
                    </a:lnTo>
                    <a:lnTo>
                      <a:pt x="9619" y="60"/>
                    </a:lnTo>
                    <a:lnTo>
                      <a:pt x="9595" y="57"/>
                    </a:lnTo>
                    <a:lnTo>
                      <a:pt x="9536" y="50"/>
                    </a:lnTo>
                    <a:lnTo>
                      <a:pt x="9476" y="44"/>
                    </a:lnTo>
                    <a:lnTo>
                      <a:pt x="9417" y="39"/>
                    </a:lnTo>
                    <a:lnTo>
                      <a:pt x="9357" y="33"/>
                    </a:lnTo>
                    <a:lnTo>
                      <a:pt x="9298" y="28"/>
                    </a:lnTo>
                    <a:lnTo>
                      <a:pt x="9237" y="24"/>
                    </a:lnTo>
                    <a:lnTo>
                      <a:pt x="9177" y="19"/>
                    </a:lnTo>
                    <a:lnTo>
                      <a:pt x="9118" y="15"/>
                    </a:lnTo>
                    <a:lnTo>
                      <a:pt x="9058" y="12"/>
                    </a:lnTo>
                    <a:lnTo>
                      <a:pt x="8998" y="9"/>
                    </a:lnTo>
                    <a:lnTo>
                      <a:pt x="8939" y="6"/>
                    </a:lnTo>
                    <a:lnTo>
                      <a:pt x="8879" y="4"/>
                    </a:lnTo>
                    <a:lnTo>
                      <a:pt x="8818" y="2"/>
                    </a:lnTo>
                    <a:lnTo>
                      <a:pt x="8759" y="1"/>
                    </a:lnTo>
                    <a:lnTo>
                      <a:pt x="8699" y="0"/>
                    </a:lnTo>
                    <a:lnTo>
                      <a:pt x="8639" y="0"/>
                    </a:lnTo>
                    <a:lnTo>
                      <a:pt x="8568" y="0"/>
                    </a:lnTo>
                    <a:lnTo>
                      <a:pt x="8512" y="0"/>
                    </a:lnTo>
                    <a:lnTo>
                      <a:pt x="8455" y="1"/>
                    </a:lnTo>
                    <a:lnTo>
                      <a:pt x="8398" y="2"/>
                    </a:lnTo>
                    <a:lnTo>
                      <a:pt x="8341" y="4"/>
                    </a:lnTo>
                    <a:lnTo>
                      <a:pt x="8285" y="6"/>
                    </a:lnTo>
                    <a:lnTo>
                      <a:pt x="8229" y="9"/>
                    </a:lnTo>
                    <a:lnTo>
                      <a:pt x="8172" y="11"/>
                    </a:lnTo>
                    <a:lnTo>
                      <a:pt x="8115" y="14"/>
                    </a:lnTo>
                    <a:lnTo>
                      <a:pt x="8058" y="17"/>
                    </a:lnTo>
                    <a:lnTo>
                      <a:pt x="8002" y="21"/>
                    </a:lnTo>
                    <a:lnTo>
                      <a:pt x="7945" y="26"/>
                    </a:lnTo>
                    <a:lnTo>
                      <a:pt x="7888" y="30"/>
                    </a:lnTo>
                    <a:lnTo>
                      <a:pt x="7831" y="35"/>
                    </a:lnTo>
                    <a:lnTo>
                      <a:pt x="7775" y="41"/>
                    </a:lnTo>
                    <a:lnTo>
                      <a:pt x="7718" y="46"/>
                    </a:lnTo>
                    <a:lnTo>
                      <a:pt x="7661" y="53"/>
                    </a:lnTo>
                    <a:lnTo>
                      <a:pt x="7639" y="55"/>
                    </a:lnTo>
                    <a:lnTo>
                      <a:pt x="7615" y="59"/>
                    </a:lnTo>
                    <a:lnTo>
                      <a:pt x="7594" y="64"/>
                    </a:lnTo>
                    <a:lnTo>
                      <a:pt x="7571" y="71"/>
                    </a:lnTo>
                    <a:lnTo>
                      <a:pt x="7550" y="78"/>
                    </a:lnTo>
                    <a:lnTo>
                      <a:pt x="7529" y="86"/>
                    </a:lnTo>
                    <a:lnTo>
                      <a:pt x="7509" y="96"/>
                    </a:lnTo>
                    <a:lnTo>
                      <a:pt x="7488" y="105"/>
                    </a:lnTo>
                    <a:lnTo>
                      <a:pt x="7469" y="116"/>
                    </a:lnTo>
                    <a:lnTo>
                      <a:pt x="7451" y="128"/>
                    </a:lnTo>
                    <a:lnTo>
                      <a:pt x="7433" y="141"/>
                    </a:lnTo>
                    <a:lnTo>
                      <a:pt x="7415" y="154"/>
                    </a:lnTo>
                    <a:lnTo>
                      <a:pt x="7398" y="168"/>
                    </a:lnTo>
                    <a:lnTo>
                      <a:pt x="7382" y="183"/>
                    </a:lnTo>
                    <a:lnTo>
                      <a:pt x="7367" y="199"/>
                    </a:lnTo>
                    <a:lnTo>
                      <a:pt x="7352" y="215"/>
                    </a:lnTo>
                    <a:lnTo>
                      <a:pt x="7338" y="232"/>
                    </a:lnTo>
                    <a:lnTo>
                      <a:pt x="7325" y="249"/>
                    </a:lnTo>
                    <a:lnTo>
                      <a:pt x="7313" y="268"/>
                    </a:lnTo>
                    <a:lnTo>
                      <a:pt x="7301" y="286"/>
                    </a:lnTo>
                    <a:lnTo>
                      <a:pt x="7291" y="305"/>
                    </a:lnTo>
                    <a:lnTo>
                      <a:pt x="7281" y="324"/>
                    </a:lnTo>
                    <a:lnTo>
                      <a:pt x="7272" y="345"/>
                    </a:lnTo>
                    <a:lnTo>
                      <a:pt x="7264" y="365"/>
                    </a:lnTo>
                    <a:lnTo>
                      <a:pt x="7257" y="387"/>
                    </a:lnTo>
                    <a:lnTo>
                      <a:pt x="7251" y="408"/>
                    </a:lnTo>
                    <a:lnTo>
                      <a:pt x="7246" y="430"/>
                    </a:lnTo>
                    <a:lnTo>
                      <a:pt x="7241" y="452"/>
                    </a:lnTo>
                    <a:lnTo>
                      <a:pt x="7239" y="475"/>
                    </a:lnTo>
                    <a:lnTo>
                      <a:pt x="7237" y="497"/>
                    </a:lnTo>
                    <a:lnTo>
                      <a:pt x="7236" y="521"/>
                    </a:lnTo>
                    <a:lnTo>
                      <a:pt x="7236" y="544"/>
                    </a:lnTo>
                    <a:lnTo>
                      <a:pt x="7237" y="619"/>
                    </a:lnTo>
                    <a:lnTo>
                      <a:pt x="7236" y="693"/>
                    </a:lnTo>
                    <a:lnTo>
                      <a:pt x="7231" y="766"/>
                    </a:lnTo>
                    <a:lnTo>
                      <a:pt x="7224" y="839"/>
                    </a:lnTo>
                    <a:lnTo>
                      <a:pt x="7213" y="912"/>
                    </a:lnTo>
                    <a:lnTo>
                      <a:pt x="7200" y="983"/>
                    </a:lnTo>
                    <a:lnTo>
                      <a:pt x="7185" y="1054"/>
                    </a:lnTo>
                    <a:lnTo>
                      <a:pt x="7167" y="1125"/>
                    </a:lnTo>
                    <a:lnTo>
                      <a:pt x="7147" y="1194"/>
                    </a:lnTo>
                    <a:lnTo>
                      <a:pt x="7123" y="1262"/>
                    </a:lnTo>
                    <a:lnTo>
                      <a:pt x="7097" y="1329"/>
                    </a:lnTo>
                    <a:lnTo>
                      <a:pt x="7069" y="1396"/>
                    </a:lnTo>
                    <a:lnTo>
                      <a:pt x="7038" y="1460"/>
                    </a:lnTo>
                    <a:lnTo>
                      <a:pt x="7006" y="1523"/>
                    </a:lnTo>
                    <a:lnTo>
                      <a:pt x="6971" y="1587"/>
                    </a:lnTo>
                    <a:lnTo>
                      <a:pt x="6933" y="1647"/>
                    </a:lnTo>
                    <a:lnTo>
                      <a:pt x="6893" y="1707"/>
                    </a:lnTo>
                    <a:lnTo>
                      <a:pt x="6851" y="1765"/>
                    </a:lnTo>
                    <a:lnTo>
                      <a:pt x="6807" y="1821"/>
                    </a:lnTo>
                    <a:lnTo>
                      <a:pt x="6761" y="1876"/>
                    </a:lnTo>
                    <a:lnTo>
                      <a:pt x="6713" y="1929"/>
                    </a:lnTo>
                    <a:lnTo>
                      <a:pt x="6662" y="1980"/>
                    </a:lnTo>
                    <a:lnTo>
                      <a:pt x="6611" y="2029"/>
                    </a:lnTo>
                    <a:lnTo>
                      <a:pt x="6556" y="2077"/>
                    </a:lnTo>
                    <a:lnTo>
                      <a:pt x="6500" y="2122"/>
                    </a:lnTo>
                    <a:lnTo>
                      <a:pt x="6442" y="2166"/>
                    </a:lnTo>
                    <a:lnTo>
                      <a:pt x="6383" y="2207"/>
                    </a:lnTo>
                    <a:lnTo>
                      <a:pt x="6322" y="2245"/>
                    </a:lnTo>
                    <a:lnTo>
                      <a:pt x="6258" y="2282"/>
                    </a:lnTo>
                    <a:lnTo>
                      <a:pt x="6194" y="2316"/>
                    </a:lnTo>
                    <a:lnTo>
                      <a:pt x="6127" y="2349"/>
                    </a:lnTo>
                    <a:lnTo>
                      <a:pt x="6059" y="2378"/>
                    </a:lnTo>
                    <a:lnTo>
                      <a:pt x="5993" y="2403"/>
                    </a:lnTo>
                    <a:lnTo>
                      <a:pt x="5925" y="2426"/>
                    </a:lnTo>
                    <a:lnTo>
                      <a:pt x="5856" y="2445"/>
                    </a:lnTo>
                    <a:lnTo>
                      <a:pt x="5787" y="2462"/>
                    </a:lnTo>
                    <a:lnTo>
                      <a:pt x="5717" y="2476"/>
                    </a:lnTo>
                    <a:lnTo>
                      <a:pt x="5646" y="2488"/>
                    </a:lnTo>
                    <a:lnTo>
                      <a:pt x="5574" y="2497"/>
                    </a:lnTo>
                    <a:lnTo>
                      <a:pt x="5502" y="2502"/>
                    </a:lnTo>
                    <a:lnTo>
                      <a:pt x="5430" y="2505"/>
                    </a:lnTo>
                    <a:lnTo>
                      <a:pt x="5357" y="2505"/>
                    </a:lnTo>
                    <a:lnTo>
                      <a:pt x="5285" y="2503"/>
                    </a:lnTo>
                    <a:lnTo>
                      <a:pt x="5212" y="2499"/>
                    </a:lnTo>
                    <a:lnTo>
                      <a:pt x="5140" y="2491"/>
                    </a:lnTo>
                    <a:lnTo>
                      <a:pt x="5067" y="2482"/>
                    </a:lnTo>
                    <a:lnTo>
                      <a:pt x="4995" y="2469"/>
                    </a:lnTo>
                    <a:lnTo>
                      <a:pt x="4924" y="2454"/>
                    </a:lnTo>
                    <a:lnTo>
                      <a:pt x="4853" y="2437"/>
                    </a:lnTo>
                    <a:lnTo>
                      <a:pt x="4782" y="2416"/>
                    </a:lnTo>
                    <a:lnTo>
                      <a:pt x="4712" y="2394"/>
                    </a:lnTo>
                    <a:lnTo>
                      <a:pt x="4643" y="2369"/>
                    </a:lnTo>
                    <a:lnTo>
                      <a:pt x="4577" y="2342"/>
                    </a:lnTo>
                    <a:lnTo>
                      <a:pt x="4510" y="2313"/>
                    </a:lnTo>
                    <a:lnTo>
                      <a:pt x="4445" y="2281"/>
                    </a:lnTo>
                    <a:lnTo>
                      <a:pt x="4380" y="2247"/>
                    </a:lnTo>
                    <a:lnTo>
                      <a:pt x="4318" y="2210"/>
                    </a:lnTo>
                    <a:lnTo>
                      <a:pt x="4258" y="2171"/>
                    </a:lnTo>
                    <a:lnTo>
                      <a:pt x="4198" y="2130"/>
                    </a:lnTo>
                    <a:lnTo>
                      <a:pt x="4141" y="2088"/>
                    </a:lnTo>
                    <a:lnTo>
                      <a:pt x="4085" y="2042"/>
                    </a:lnTo>
                    <a:lnTo>
                      <a:pt x="4032" y="1994"/>
                    </a:lnTo>
                    <a:lnTo>
                      <a:pt x="3981" y="1945"/>
                    </a:lnTo>
                    <a:lnTo>
                      <a:pt x="3931" y="1893"/>
                    </a:lnTo>
                    <a:lnTo>
                      <a:pt x="3915" y="1876"/>
                    </a:lnTo>
                    <a:lnTo>
                      <a:pt x="3899" y="1861"/>
                    </a:lnTo>
                    <a:lnTo>
                      <a:pt x="3881" y="1846"/>
                    </a:lnTo>
                    <a:lnTo>
                      <a:pt x="3863" y="1832"/>
                    </a:lnTo>
                    <a:lnTo>
                      <a:pt x="3844" y="1818"/>
                    </a:lnTo>
                    <a:lnTo>
                      <a:pt x="3826" y="1806"/>
                    </a:lnTo>
                    <a:lnTo>
                      <a:pt x="3807" y="1795"/>
                    </a:lnTo>
                    <a:lnTo>
                      <a:pt x="3786" y="1785"/>
                    </a:lnTo>
                    <a:lnTo>
                      <a:pt x="3767" y="1776"/>
                    </a:lnTo>
                    <a:lnTo>
                      <a:pt x="3745" y="1767"/>
                    </a:lnTo>
                    <a:lnTo>
                      <a:pt x="3725" y="1760"/>
                    </a:lnTo>
                    <a:lnTo>
                      <a:pt x="3703" y="1754"/>
                    </a:lnTo>
                    <a:lnTo>
                      <a:pt x="3683" y="1749"/>
                    </a:lnTo>
                    <a:lnTo>
                      <a:pt x="3661" y="1745"/>
                    </a:lnTo>
                    <a:lnTo>
                      <a:pt x="3639" y="1742"/>
                    </a:lnTo>
                    <a:lnTo>
                      <a:pt x="3617" y="1739"/>
                    </a:lnTo>
                    <a:lnTo>
                      <a:pt x="3596" y="1737"/>
                    </a:lnTo>
                    <a:lnTo>
                      <a:pt x="3573" y="1737"/>
                    </a:lnTo>
                    <a:lnTo>
                      <a:pt x="3552" y="1738"/>
                    </a:lnTo>
                    <a:lnTo>
                      <a:pt x="3530" y="1739"/>
                    </a:lnTo>
                    <a:lnTo>
                      <a:pt x="3508" y="1743"/>
                    </a:lnTo>
                    <a:lnTo>
                      <a:pt x="3486" y="1746"/>
                    </a:lnTo>
                    <a:lnTo>
                      <a:pt x="3465" y="1751"/>
                    </a:lnTo>
                    <a:lnTo>
                      <a:pt x="3443" y="1757"/>
                    </a:lnTo>
                    <a:lnTo>
                      <a:pt x="3422" y="1763"/>
                    </a:lnTo>
                    <a:lnTo>
                      <a:pt x="3401" y="1771"/>
                    </a:lnTo>
                    <a:lnTo>
                      <a:pt x="3381" y="1779"/>
                    </a:lnTo>
                    <a:lnTo>
                      <a:pt x="3361" y="1790"/>
                    </a:lnTo>
                    <a:lnTo>
                      <a:pt x="3340" y="1801"/>
                    </a:lnTo>
                    <a:lnTo>
                      <a:pt x="3321" y="1812"/>
                    </a:lnTo>
                    <a:lnTo>
                      <a:pt x="3302" y="1825"/>
                    </a:lnTo>
                    <a:lnTo>
                      <a:pt x="3282" y="1839"/>
                    </a:lnTo>
                    <a:lnTo>
                      <a:pt x="3187" y="1916"/>
                    </a:lnTo>
                    <a:lnTo>
                      <a:pt x="3092" y="1993"/>
                    </a:lnTo>
                    <a:lnTo>
                      <a:pt x="2998" y="2072"/>
                    </a:lnTo>
                    <a:lnTo>
                      <a:pt x="2905" y="2153"/>
                    </a:lnTo>
                    <a:lnTo>
                      <a:pt x="2814" y="2235"/>
                    </a:lnTo>
                    <a:lnTo>
                      <a:pt x="2724" y="2317"/>
                    </a:lnTo>
                    <a:lnTo>
                      <a:pt x="2634" y="2402"/>
                    </a:lnTo>
                    <a:lnTo>
                      <a:pt x="2547" y="2487"/>
                    </a:lnTo>
                    <a:lnTo>
                      <a:pt x="2460" y="2574"/>
                    </a:lnTo>
                    <a:lnTo>
                      <a:pt x="2375" y="2662"/>
                    </a:lnTo>
                    <a:lnTo>
                      <a:pt x="2292" y="2751"/>
                    </a:lnTo>
                    <a:lnTo>
                      <a:pt x="2209" y="2842"/>
                    </a:lnTo>
                    <a:lnTo>
                      <a:pt x="2127" y="2933"/>
                    </a:lnTo>
                    <a:lnTo>
                      <a:pt x="2048" y="3025"/>
                    </a:lnTo>
                    <a:lnTo>
                      <a:pt x="1969" y="3119"/>
                    </a:lnTo>
                    <a:lnTo>
                      <a:pt x="1892" y="3213"/>
                    </a:lnTo>
                    <a:lnTo>
                      <a:pt x="1878" y="3233"/>
                    </a:lnTo>
                    <a:lnTo>
                      <a:pt x="1865" y="3251"/>
                    </a:lnTo>
                    <a:lnTo>
                      <a:pt x="1852" y="3271"/>
                    </a:lnTo>
                    <a:lnTo>
                      <a:pt x="1841" y="3291"/>
                    </a:lnTo>
                    <a:lnTo>
                      <a:pt x="1831" y="3312"/>
                    </a:lnTo>
                    <a:lnTo>
                      <a:pt x="1822" y="3333"/>
                    </a:lnTo>
                    <a:lnTo>
                      <a:pt x="1815" y="3354"/>
                    </a:lnTo>
                    <a:lnTo>
                      <a:pt x="1807" y="3375"/>
                    </a:lnTo>
                    <a:lnTo>
                      <a:pt x="1802" y="3396"/>
                    </a:lnTo>
                    <a:lnTo>
                      <a:pt x="1796" y="3419"/>
                    </a:lnTo>
                    <a:lnTo>
                      <a:pt x="1792" y="3440"/>
                    </a:lnTo>
                    <a:lnTo>
                      <a:pt x="1790" y="3463"/>
                    </a:lnTo>
                    <a:lnTo>
                      <a:pt x="1788" y="3484"/>
                    </a:lnTo>
                    <a:lnTo>
                      <a:pt x="1787" y="3507"/>
                    </a:lnTo>
                    <a:lnTo>
                      <a:pt x="1788" y="3528"/>
                    </a:lnTo>
                    <a:lnTo>
                      <a:pt x="1789" y="3551"/>
                    </a:lnTo>
                    <a:lnTo>
                      <a:pt x="1791" y="3572"/>
                    </a:lnTo>
                    <a:lnTo>
                      <a:pt x="1794" y="3594"/>
                    </a:lnTo>
                    <a:lnTo>
                      <a:pt x="1799" y="3616"/>
                    </a:lnTo>
                    <a:lnTo>
                      <a:pt x="1804" y="3638"/>
                    </a:lnTo>
                    <a:lnTo>
                      <a:pt x="1810" y="3658"/>
                    </a:lnTo>
                    <a:lnTo>
                      <a:pt x="1817" y="3680"/>
                    </a:lnTo>
                    <a:lnTo>
                      <a:pt x="1825" y="3700"/>
                    </a:lnTo>
                    <a:lnTo>
                      <a:pt x="1835" y="3721"/>
                    </a:lnTo>
                    <a:lnTo>
                      <a:pt x="1845" y="3741"/>
                    </a:lnTo>
                    <a:lnTo>
                      <a:pt x="1855" y="3760"/>
                    </a:lnTo>
                    <a:lnTo>
                      <a:pt x="1868" y="3780"/>
                    </a:lnTo>
                    <a:lnTo>
                      <a:pt x="1881" y="3798"/>
                    </a:lnTo>
                    <a:lnTo>
                      <a:pt x="1895" y="3816"/>
                    </a:lnTo>
                    <a:lnTo>
                      <a:pt x="1910" y="3833"/>
                    </a:lnTo>
                    <a:lnTo>
                      <a:pt x="1926" y="3851"/>
                    </a:lnTo>
                    <a:lnTo>
                      <a:pt x="1944" y="3867"/>
                    </a:lnTo>
                    <a:lnTo>
                      <a:pt x="1998" y="3918"/>
                    </a:lnTo>
                    <a:lnTo>
                      <a:pt x="2051" y="3972"/>
                    </a:lnTo>
                    <a:lnTo>
                      <a:pt x="2101" y="4027"/>
                    </a:lnTo>
                    <a:lnTo>
                      <a:pt x="2149" y="4084"/>
                    </a:lnTo>
                    <a:lnTo>
                      <a:pt x="2194" y="4143"/>
                    </a:lnTo>
                    <a:lnTo>
                      <a:pt x="2237" y="4202"/>
                    </a:lnTo>
                    <a:lnTo>
                      <a:pt x="2277" y="4263"/>
                    </a:lnTo>
                    <a:lnTo>
                      <a:pt x="2315" y="4327"/>
                    </a:lnTo>
                    <a:lnTo>
                      <a:pt x="2350" y="4390"/>
                    </a:lnTo>
                    <a:lnTo>
                      <a:pt x="2383" y="4454"/>
                    </a:lnTo>
                    <a:lnTo>
                      <a:pt x="2413" y="4521"/>
                    </a:lnTo>
                    <a:lnTo>
                      <a:pt x="2441" y="4588"/>
                    </a:lnTo>
                    <a:lnTo>
                      <a:pt x="2466" y="4655"/>
                    </a:lnTo>
                    <a:lnTo>
                      <a:pt x="2488" y="4724"/>
                    </a:lnTo>
                    <a:lnTo>
                      <a:pt x="2508" y="4794"/>
                    </a:lnTo>
                    <a:lnTo>
                      <a:pt x="2525" y="4864"/>
                    </a:lnTo>
                    <a:lnTo>
                      <a:pt x="2539" y="4935"/>
                    </a:lnTo>
                    <a:lnTo>
                      <a:pt x="2551" y="5007"/>
                    </a:lnTo>
                    <a:lnTo>
                      <a:pt x="2560" y="5077"/>
                    </a:lnTo>
                    <a:lnTo>
                      <a:pt x="2567" y="5149"/>
                    </a:lnTo>
                    <a:lnTo>
                      <a:pt x="2570" y="5223"/>
                    </a:lnTo>
                    <a:lnTo>
                      <a:pt x="2571" y="5295"/>
                    </a:lnTo>
                    <a:lnTo>
                      <a:pt x="2569" y="5368"/>
                    </a:lnTo>
                    <a:lnTo>
                      <a:pt x="2565" y="5440"/>
                    </a:lnTo>
                    <a:lnTo>
                      <a:pt x="2557" y="5513"/>
                    </a:lnTo>
                    <a:lnTo>
                      <a:pt x="2546" y="5585"/>
                    </a:lnTo>
                    <a:lnTo>
                      <a:pt x="2533" y="5657"/>
                    </a:lnTo>
                    <a:lnTo>
                      <a:pt x="2517" y="5729"/>
                    </a:lnTo>
                    <a:lnTo>
                      <a:pt x="2498" y="5799"/>
                    </a:lnTo>
                    <a:lnTo>
                      <a:pt x="2476" y="5871"/>
                    </a:lnTo>
                    <a:lnTo>
                      <a:pt x="2452" y="5941"/>
                    </a:lnTo>
                    <a:lnTo>
                      <a:pt x="2424" y="6011"/>
                    </a:lnTo>
                    <a:lnTo>
                      <a:pt x="2395" y="6077"/>
                    </a:lnTo>
                    <a:lnTo>
                      <a:pt x="2364" y="6141"/>
                    </a:lnTo>
                    <a:lnTo>
                      <a:pt x="2329" y="6203"/>
                    </a:lnTo>
                    <a:lnTo>
                      <a:pt x="2293" y="6264"/>
                    </a:lnTo>
                    <a:lnTo>
                      <a:pt x="2254" y="6324"/>
                    </a:lnTo>
                    <a:lnTo>
                      <a:pt x="2213" y="6381"/>
                    </a:lnTo>
                    <a:lnTo>
                      <a:pt x="2170" y="6437"/>
                    </a:lnTo>
                    <a:lnTo>
                      <a:pt x="2125" y="6491"/>
                    </a:lnTo>
                    <a:lnTo>
                      <a:pt x="2078" y="6543"/>
                    </a:lnTo>
                    <a:lnTo>
                      <a:pt x="2028" y="6593"/>
                    </a:lnTo>
                    <a:lnTo>
                      <a:pt x="1977" y="6643"/>
                    </a:lnTo>
                    <a:lnTo>
                      <a:pt x="1923" y="6689"/>
                    </a:lnTo>
                    <a:lnTo>
                      <a:pt x="1868" y="6734"/>
                    </a:lnTo>
                    <a:lnTo>
                      <a:pt x="1811" y="6777"/>
                    </a:lnTo>
                    <a:lnTo>
                      <a:pt x="1753" y="6818"/>
                    </a:lnTo>
                    <a:lnTo>
                      <a:pt x="1693" y="6857"/>
                    </a:lnTo>
                    <a:lnTo>
                      <a:pt x="1631" y="6894"/>
                    </a:lnTo>
                    <a:lnTo>
                      <a:pt x="1568" y="6929"/>
                    </a:lnTo>
                    <a:lnTo>
                      <a:pt x="1503" y="6961"/>
                    </a:lnTo>
                    <a:lnTo>
                      <a:pt x="1436" y="6992"/>
                    </a:lnTo>
                    <a:lnTo>
                      <a:pt x="1369" y="7020"/>
                    </a:lnTo>
                    <a:lnTo>
                      <a:pt x="1300" y="7046"/>
                    </a:lnTo>
                    <a:lnTo>
                      <a:pt x="1230" y="7069"/>
                    </a:lnTo>
                    <a:lnTo>
                      <a:pt x="1159" y="7091"/>
                    </a:lnTo>
                    <a:lnTo>
                      <a:pt x="1086" y="7110"/>
                    </a:lnTo>
                    <a:lnTo>
                      <a:pt x="1013" y="7126"/>
                    </a:lnTo>
                    <a:lnTo>
                      <a:pt x="939" y="7140"/>
                    </a:lnTo>
                    <a:lnTo>
                      <a:pt x="864" y="7152"/>
                    </a:lnTo>
                    <a:lnTo>
                      <a:pt x="788" y="7161"/>
                    </a:lnTo>
                    <a:lnTo>
                      <a:pt x="710" y="7167"/>
                    </a:lnTo>
                    <a:lnTo>
                      <a:pt x="633" y="7171"/>
                    </a:lnTo>
                    <a:lnTo>
                      <a:pt x="554" y="7173"/>
                    </a:lnTo>
                    <a:lnTo>
                      <a:pt x="529" y="7173"/>
                    </a:lnTo>
                    <a:lnTo>
                      <a:pt x="504" y="7174"/>
                    </a:lnTo>
                    <a:lnTo>
                      <a:pt x="479" y="7176"/>
                    </a:lnTo>
                    <a:lnTo>
                      <a:pt x="456" y="7178"/>
                    </a:lnTo>
                    <a:lnTo>
                      <a:pt x="432" y="7182"/>
                    </a:lnTo>
                    <a:lnTo>
                      <a:pt x="409" y="7188"/>
                    </a:lnTo>
                    <a:lnTo>
                      <a:pt x="388" y="7193"/>
                    </a:lnTo>
                    <a:lnTo>
                      <a:pt x="365" y="7200"/>
                    </a:lnTo>
                    <a:lnTo>
                      <a:pt x="345" y="7208"/>
                    </a:lnTo>
                    <a:lnTo>
                      <a:pt x="324" y="7217"/>
                    </a:lnTo>
                    <a:lnTo>
                      <a:pt x="304" y="7226"/>
                    </a:lnTo>
                    <a:lnTo>
                      <a:pt x="285" y="7237"/>
                    </a:lnTo>
                    <a:lnTo>
                      <a:pt x="266" y="7249"/>
                    </a:lnTo>
                    <a:lnTo>
                      <a:pt x="248" y="7261"/>
                    </a:lnTo>
                    <a:lnTo>
                      <a:pt x="231" y="7274"/>
                    </a:lnTo>
                    <a:lnTo>
                      <a:pt x="215" y="7287"/>
                    </a:lnTo>
                    <a:lnTo>
                      <a:pt x="199" y="7303"/>
                    </a:lnTo>
                    <a:lnTo>
                      <a:pt x="184" y="7318"/>
                    </a:lnTo>
                    <a:lnTo>
                      <a:pt x="170" y="7334"/>
                    </a:lnTo>
                    <a:lnTo>
                      <a:pt x="156" y="7350"/>
                    </a:lnTo>
                    <a:lnTo>
                      <a:pt x="143" y="7368"/>
                    </a:lnTo>
                    <a:lnTo>
                      <a:pt x="131" y="7385"/>
                    </a:lnTo>
                    <a:lnTo>
                      <a:pt x="120" y="7405"/>
                    </a:lnTo>
                    <a:lnTo>
                      <a:pt x="110" y="7423"/>
                    </a:lnTo>
                    <a:lnTo>
                      <a:pt x="100" y="7443"/>
                    </a:lnTo>
                    <a:lnTo>
                      <a:pt x="91" y="7464"/>
                    </a:lnTo>
                    <a:lnTo>
                      <a:pt x="83" y="7484"/>
                    </a:lnTo>
                    <a:lnTo>
                      <a:pt x="76" y="7506"/>
                    </a:lnTo>
                    <a:lnTo>
                      <a:pt x="70" y="7527"/>
                    </a:lnTo>
                    <a:lnTo>
                      <a:pt x="66" y="7550"/>
                    </a:lnTo>
                    <a:lnTo>
                      <a:pt x="61" y="7572"/>
                    </a:lnTo>
                    <a:lnTo>
                      <a:pt x="58" y="7595"/>
                    </a:lnTo>
                    <a:lnTo>
                      <a:pt x="50" y="7655"/>
                    </a:lnTo>
                    <a:lnTo>
                      <a:pt x="44" y="7715"/>
                    </a:lnTo>
                    <a:lnTo>
                      <a:pt x="39" y="7775"/>
                    </a:lnTo>
                    <a:lnTo>
                      <a:pt x="33" y="7834"/>
                    </a:lnTo>
                    <a:lnTo>
                      <a:pt x="28" y="7895"/>
                    </a:lnTo>
                    <a:lnTo>
                      <a:pt x="24" y="7955"/>
                    </a:lnTo>
                    <a:lnTo>
                      <a:pt x="19" y="8015"/>
                    </a:lnTo>
                    <a:lnTo>
                      <a:pt x="15" y="8075"/>
                    </a:lnTo>
                    <a:lnTo>
                      <a:pt x="12" y="8135"/>
                    </a:lnTo>
                    <a:lnTo>
                      <a:pt x="9" y="8195"/>
                    </a:lnTo>
                    <a:lnTo>
                      <a:pt x="6" y="8257"/>
                    </a:lnTo>
                    <a:lnTo>
                      <a:pt x="4" y="8317"/>
                    </a:lnTo>
                    <a:lnTo>
                      <a:pt x="2" y="8377"/>
                    </a:lnTo>
                    <a:lnTo>
                      <a:pt x="1" y="8437"/>
                    </a:lnTo>
                    <a:lnTo>
                      <a:pt x="0" y="8497"/>
                    </a:lnTo>
                    <a:lnTo>
                      <a:pt x="0" y="8558"/>
                    </a:lnTo>
                    <a:lnTo>
                      <a:pt x="0" y="8613"/>
                    </a:lnTo>
                    <a:lnTo>
                      <a:pt x="0" y="8671"/>
                    </a:lnTo>
                    <a:lnTo>
                      <a:pt x="1" y="8730"/>
                    </a:lnTo>
                    <a:lnTo>
                      <a:pt x="2" y="8789"/>
                    </a:lnTo>
                    <a:lnTo>
                      <a:pt x="4" y="8847"/>
                    </a:lnTo>
                    <a:lnTo>
                      <a:pt x="5" y="8907"/>
                    </a:lnTo>
                    <a:lnTo>
                      <a:pt x="9" y="8965"/>
                    </a:lnTo>
                    <a:lnTo>
                      <a:pt x="11" y="9024"/>
                    </a:lnTo>
                    <a:lnTo>
                      <a:pt x="14" y="9082"/>
                    </a:lnTo>
                    <a:lnTo>
                      <a:pt x="18" y="9141"/>
                    </a:lnTo>
                    <a:lnTo>
                      <a:pt x="21" y="9199"/>
                    </a:lnTo>
                    <a:lnTo>
                      <a:pt x="26" y="9258"/>
                    </a:lnTo>
                    <a:lnTo>
                      <a:pt x="31" y="9316"/>
                    </a:lnTo>
                    <a:lnTo>
                      <a:pt x="35" y="9374"/>
                    </a:lnTo>
                    <a:lnTo>
                      <a:pt x="42" y="9433"/>
                    </a:lnTo>
                    <a:lnTo>
                      <a:pt x="47" y="9491"/>
                    </a:lnTo>
                    <a:lnTo>
                      <a:pt x="54" y="9549"/>
                    </a:lnTo>
                    <a:lnTo>
                      <a:pt x="57" y="9572"/>
                    </a:lnTo>
                    <a:lnTo>
                      <a:pt x="62" y="9594"/>
                    </a:lnTo>
                    <a:lnTo>
                      <a:pt x="68" y="9616"/>
                    </a:lnTo>
                    <a:lnTo>
                      <a:pt x="75" y="9637"/>
                    </a:lnTo>
                    <a:lnTo>
                      <a:pt x="85" y="9659"/>
                    </a:lnTo>
                    <a:lnTo>
                      <a:pt x="95" y="9679"/>
                    </a:lnTo>
                    <a:lnTo>
                      <a:pt x="106" y="9698"/>
                    </a:lnTo>
                    <a:lnTo>
                      <a:pt x="118" y="9718"/>
                    </a:lnTo>
                    <a:lnTo>
                      <a:pt x="132" y="9737"/>
                    </a:lnTo>
                    <a:lnTo>
                      <a:pt x="147" y="9755"/>
                    </a:lnTo>
                    <a:lnTo>
                      <a:pt x="162" y="9773"/>
                    </a:lnTo>
                    <a:lnTo>
                      <a:pt x="179" y="9790"/>
                    </a:lnTo>
                    <a:lnTo>
                      <a:pt x="197" y="9807"/>
                    </a:lnTo>
                    <a:lnTo>
                      <a:pt x="215" y="9822"/>
                    </a:lnTo>
                    <a:lnTo>
                      <a:pt x="234" y="9837"/>
                    </a:lnTo>
                    <a:lnTo>
                      <a:pt x="254" y="9852"/>
                    </a:lnTo>
                    <a:lnTo>
                      <a:pt x="274" y="9866"/>
                    </a:lnTo>
                    <a:lnTo>
                      <a:pt x="294" y="9879"/>
                    </a:lnTo>
                    <a:lnTo>
                      <a:pt x="316" y="9891"/>
                    </a:lnTo>
                    <a:lnTo>
                      <a:pt x="338" y="9903"/>
                    </a:lnTo>
                    <a:lnTo>
                      <a:pt x="360" y="9913"/>
                    </a:lnTo>
                    <a:lnTo>
                      <a:pt x="382" y="9923"/>
                    </a:lnTo>
                    <a:lnTo>
                      <a:pt x="406" y="9933"/>
                    </a:lnTo>
                    <a:lnTo>
                      <a:pt x="430" y="9940"/>
                    </a:lnTo>
                    <a:lnTo>
                      <a:pt x="452" y="9948"/>
                    </a:lnTo>
                    <a:lnTo>
                      <a:pt x="476" y="9954"/>
                    </a:lnTo>
                    <a:lnTo>
                      <a:pt x="500" y="9959"/>
                    </a:lnTo>
                    <a:lnTo>
                      <a:pt x="523" y="9964"/>
                    </a:lnTo>
                    <a:lnTo>
                      <a:pt x="547" y="9968"/>
                    </a:lnTo>
                    <a:lnTo>
                      <a:pt x="570" y="9970"/>
                    </a:lnTo>
                    <a:lnTo>
                      <a:pt x="594" y="9972"/>
                    </a:lnTo>
                    <a:lnTo>
                      <a:pt x="618" y="9972"/>
                    </a:lnTo>
                    <a:lnTo>
                      <a:pt x="688" y="9972"/>
                    </a:lnTo>
                    <a:lnTo>
                      <a:pt x="757" y="9974"/>
                    </a:lnTo>
                    <a:lnTo>
                      <a:pt x="827" y="9980"/>
                    </a:lnTo>
                    <a:lnTo>
                      <a:pt x="896" y="9987"/>
                    </a:lnTo>
                    <a:lnTo>
                      <a:pt x="965" y="9998"/>
                    </a:lnTo>
                    <a:lnTo>
                      <a:pt x="1032" y="10011"/>
                    </a:lnTo>
                    <a:lnTo>
                      <a:pt x="1100" y="10027"/>
                    </a:lnTo>
                    <a:lnTo>
                      <a:pt x="1167" y="10045"/>
                    </a:lnTo>
                    <a:lnTo>
                      <a:pt x="1233" y="10066"/>
                    </a:lnTo>
                    <a:lnTo>
                      <a:pt x="1299" y="10089"/>
                    </a:lnTo>
                    <a:lnTo>
                      <a:pt x="1363" y="10115"/>
                    </a:lnTo>
                    <a:lnTo>
                      <a:pt x="1427" y="10143"/>
                    </a:lnTo>
                    <a:lnTo>
                      <a:pt x="1489" y="10173"/>
                    </a:lnTo>
                    <a:lnTo>
                      <a:pt x="1550" y="10207"/>
                    </a:lnTo>
                    <a:lnTo>
                      <a:pt x="1610" y="10242"/>
                    </a:lnTo>
                    <a:lnTo>
                      <a:pt x="1670" y="10279"/>
                    </a:lnTo>
                    <a:lnTo>
                      <a:pt x="1727" y="10318"/>
                    </a:lnTo>
                    <a:lnTo>
                      <a:pt x="1783" y="10360"/>
                    </a:lnTo>
                    <a:lnTo>
                      <a:pt x="1838" y="10404"/>
                    </a:lnTo>
                    <a:lnTo>
                      <a:pt x="1891" y="10450"/>
                    </a:lnTo>
                    <a:lnTo>
                      <a:pt x="1942" y="10498"/>
                    </a:lnTo>
                    <a:lnTo>
                      <a:pt x="1993" y="10548"/>
                    </a:lnTo>
                    <a:lnTo>
                      <a:pt x="2041" y="10600"/>
                    </a:lnTo>
                    <a:lnTo>
                      <a:pt x="2088" y="10654"/>
                    </a:lnTo>
                    <a:lnTo>
                      <a:pt x="2133" y="10709"/>
                    </a:lnTo>
                    <a:lnTo>
                      <a:pt x="2175" y="10767"/>
                    </a:lnTo>
                    <a:lnTo>
                      <a:pt x="2215" y="10826"/>
                    </a:lnTo>
                    <a:lnTo>
                      <a:pt x="2254" y="10888"/>
                    </a:lnTo>
                    <a:lnTo>
                      <a:pt x="2291" y="10951"/>
                    </a:lnTo>
                    <a:lnTo>
                      <a:pt x="2325" y="11016"/>
                    </a:lnTo>
                    <a:lnTo>
                      <a:pt x="2356" y="11082"/>
                    </a:lnTo>
                    <a:lnTo>
                      <a:pt x="2386" y="11150"/>
                    </a:lnTo>
                    <a:lnTo>
                      <a:pt x="2413" y="11219"/>
                    </a:lnTo>
                    <a:lnTo>
                      <a:pt x="2437" y="11288"/>
                    </a:lnTo>
                    <a:lnTo>
                      <a:pt x="2457" y="11359"/>
                    </a:lnTo>
                    <a:lnTo>
                      <a:pt x="2475" y="11429"/>
                    </a:lnTo>
                    <a:lnTo>
                      <a:pt x="2491" y="11501"/>
                    </a:lnTo>
                    <a:lnTo>
                      <a:pt x="2503" y="11572"/>
                    </a:lnTo>
                    <a:lnTo>
                      <a:pt x="2513" y="11644"/>
                    </a:lnTo>
                    <a:lnTo>
                      <a:pt x="2520" y="11715"/>
                    </a:lnTo>
                    <a:lnTo>
                      <a:pt x="2525" y="11787"/>
                    </a:lnTo>
                    <a:lnTo>
                      <a:pt x="2526" y="11859"/>
                    </a:lnTo>
                    <a:lnTo>
                      <a:pt x="2525" y="11931"/>
                    </a:lnTo>
                    <a:lnTo>
                      <a:pt x="2520" y="12003"/>
                    </a:lnTo>
                    <a:lnTo>
                      <a:pt x="2514" y="12074"/>
                    </a:lnTo>
                    <a:lnTo>
                      <a:pt x="2505" y="12145"/>
                    </a:lnTo>
                    <a:lnTo>
                      <a:pt x="2494" y="12216"/>
                    </a:lnTo>
                    <a:lnTo>
                      <a:pt x="2479" y="12285"/>
                    </a:lnTo>
                    <a:lnTo>
                      <a:pt x="2461" y="12355"/>
                    </a:lnTo>
                    <a:lnTo>
                      <a:pt x="2442" y="12424"/>
                    </a:lnTo>
                    <a:lnTo>
                      <a:pt x="2419" y="12492"/>
                    </a:lnTo>
                    <a:lnTo>
                      <a:pt x="2395" y="12559"/>
                    </a:lnTo>
                    <a:lnTo>
                      <a:pt x="2368" y="12626"/>
                    </a:lnTo>
                    <a:lnTo>
                      <a:pt x="2338" y="12692"/>
                    </a:lnTo>
                    <a:lnTo>
                      <a:pt x="2306" y="12756"/>
                    </a:lnTo>
                    <a:lnTo>
                      <a:pt x="2271" y="12819"/>
                    </a:lnTo>
                    <a:lnTo>
                      <a:pt x="2234" y="12882"/>
                    </a:lnTo>
                    <a:lnTo>
                      <a:pt x="2194" y="12942"/>
                    </a:lnTo>
                    <a:lnTo>
                      <a:pt x="2152" y="13002"/>
                    </a:lnTo>
                    <a:lnTo>
                      <a:pt x="2107" y="13060"/>
                    </a:lnTo>
                    <a:lnTo>
                      <a:pt x="2061" y="13116"/>
                    </a:lnTo>
                    <a:lnTo>
                      <a:pt x="2011" y="13171"/>
                    </a:lnTo>
                    <a:lnTo>
                      <a:pt x="1960" y="13224"/>
                    </a:lnTo>
                    <a:lnTo>
                      <a:pt x="1905" y="13276"/>
                    </a:lnTo>
                    <a:lnTo>
                      <a:pt x="1889" y="13292"/>
                    </a:lnTo>
                    <a:lnTo>
                      <a:pt x="1873" y="13308"/>
                    </a:lnTo>
                    <a:lnTo>
                      <a:pt x="1858" y="13325"/>
                    </a:lnTo>
                    <a:lnTo>
                      <a:pt x="1844" y="13344"/>
                    </a:lnTo>
                    <a:lnTo>
                      <a:pt x="1831" y="13362"/>
                    </a:lnTo>
                    <a:lnTo>
                      <a:pt x="1819" y="13381"/>
                    </a:lnTo>
                    <a:lnTo>
                      <a:pt x="1808" y="13401"/>
                    </a:lnTo>
                    <a:lnTo>
                      <a:pt x="1797" y="13420"/>
                    </a:lnTo>
                    <a:lnTo>
                      <a:pt x="1789" y="13440"/>
                    </a:lnTo>
                    <a:lnTo>
                      <a:pt x="1780" y="13461"/>
                    </a:lnTo>
                    <a:lnTo>
                      <a:pt x="1774" y="13482"/>
                    </a:lnTo>
                    <a:lnTo>
                      <a:pt x="1767" y="13503"/>
                    </a:lnTo>
                    <a:lnTo>
                      <a:pt x="1762" y="13524"/>
                    </a:lnTo>
                    <a:lnTo>
                      <a:pt x="1758" y="13546"/>
                    </a:lnTo>
                    <a:lnTo>
                      <a:pt x="1754" y="13567"/>
                    </a:lnTo>
                    <a:lnTo>
                      <a:pt x="1752" y="13589"/>
                    </a:lnTo>
                    <a:lnTo>
                      <a:pt x="1751" y="13611"/>
                    </a:lnTo>
                    <a:lnTo>
                      <a:pt x="1750" y="13633"/>
                    </a:lnTo>
                    <a:lnTo>
                      <a:pt x="1751" y="13654"/>
                    </a:lnTo>
                    <a:lnTo>
                      <a:pt x="1753" y="13677"/>
                    </a:lnTo>
                    <a:lnTo>
                      <a:pt x="1756" y="13698"/>
                    </a:lnTo>
                    <a:lnTo>
                      <a:pt x="1760" y="13720"/>
                    </a:lnTo>
                    <a:lnTo>
                      <a:pt x="1764" y="13741"/>
                    </a:lnTo>
                    <a:lnTo>
                      <a:pt x="1771" y="13763"/>
                    </a:lnTo>
                    <a:lnTo>
                      <a:pt x="1777" y="13784"/>
                    </a:lnTo>
                    <a:lnTo>
                      <a:pt x="1785" y="13805"/>
                    </a:lnTo>
                    <a:lnTo>
                      <a:pt x="1793" y="13825"/>
                    </a:lnTo>
                    <a:lnTo>
                      <a:pt x="1804" y="13845"/>
                    </a:lnTo>
                    <a:lnTo>
                      <a:pt x="1815" y="13866"/>
                    </a:lnTo>
                    <a:lnTo>
                      <a:pt x="1826" y="13885"/>
                    </a:lnTo>
                    <a:lnTo>
                      <a:pt x="1839" y="13905"/>
                    </a:lnTo>
                    <a:lnTo>
                      <a:pt x="1853" y="13923"/>
                    </a:lnTo>
                    <a:lnTo>
                      <a:pt x="1929" y="14017"/>
                    </a:lnTo>
                    <a:lnTo>
                      <a:pt x="2006" y="14112"/>
                    </a:lnTo>
                    <a:lnTo>
                      <a:pt x="2084" y="14204"/>
                    </a:lnTo>
                    <a:lnTo>
                      <a:pt x="2164" y="14296"/>
                    </a:lnTo>
                    <a:lnTo>
                      <a:pt x="2244" y="14386"/>
                    </a:lnTo>
                    <a:lnTo>
                      <a:pt x="2326" y="14475"/>
                    </a:lnTo>
                    <a:lnTo>
                      <a:pt x="2410" y="14563"/>
                    </a:lnTo>
                    <a:lnTo>
                      <a:pt x="2495" y="14650"/>
                    </a:lnTo>
                    <a:lnTo>
                      <a:pt x="2581" y="14736"/>
                    </a:lnTo>
                    <a:lnTo>
                      <a:pt x="2668" y="14820"/>
                    </a:lnTo>
                    <a:lnTo>
                      <a:pt x="2756" y="14903"/>
                    </a:lnTo>
                    <a:lnTo>
                      <a:pt x="2845" y="14984"/>
                    </a:lnTo>
                    <a:lnTo>
                      <a:pt x="2935" y="15065"/>
                    </a:lnTo>
                    <a:lnTo>
                      <a:pt x="3027" y="15144"/>
                    </a:lnTo>
                    <a:lnTo>
                      <a:pt x="3119" y="15222"/>
                    </a:lnTo>
                    <a:lnTo>
                      <a:pt x="3212" y="15299"/>
                    </a:lnTo>
                    <a:lnTo>
                      <a:pt x="3232" y="15313"/>
                    </a:lnTo>
                    <a:lnTo>
                      <a:pt x="3251" y="15326"/>
                    </a:lnTo>
                    <a:lnTo>
                      <a:pt x="3270" y="15339"/>
                    </a:lnTo>
                    <a:lnTo>
                      <a:pt x="3291" y="15350"/>
                    </a:lnTo>
                    <a:lnTo>
                      <a:pt x="3311" y="15360"/>
                    </a:lnTo>
                    <a:lnTo>
                      <a:pt x="3332" y="15369"/>
                    </a:lnTo>
                    <a:lnTo>
                      <a:pt x="3353" y="15378"/>
                    </a:lnTo>
                    <a:lnTo>
                      <a:pt x="3374" y="15384"/>
                    </a:lnTo>
                    <a:lnTo>
                      <a:pt x="3396" y="15390"/>
                    </a:lnTo>
                    <a:lnTo>
                      <a:pt x="3418" y="15395"/>
                    </a:lnTo>
                    <a:lnTo>
                      <a:pt x="3439" y="15399"/>
                    </a:lnTo>
                    <a:lnTo>
                      <a:pt x="3462" y="15402"/>
                    </a:lnTo>
                    <a:lnTo>
                      <a:pt x="3483" y="15403"/>
                    </a:lnTo>
                    <a:lnTo>
                      <a:pt x="3506" y="15404"/>
                    </a:lnTo>
                    <a:lnTo>
                      <a:pt x="3527" y="15404"/>
                    </a:lnTo>
                    <a:lnTo>
                      <a:pt x="3550" y="15403"/>
                    </a:lnTo>
                    <a:lnTo>
                      <a:pt x="3571" y="15401"/>
                    </a:lnTo>
                    <a:lnTo>
                      <a:pt x="3594" y="15398"/>
                    </a:lnTo>
                    <a:lnTo>
                      <a:pt x="3615" y="15394"/>
                    </a:lnTo>
                    <a:lnTo>
                      <a:pt x="3637" y="15388"/>
                    </a:lnTo>
                    <a:lnTo>
                      <a:pt x="3658" y="15382"/>
                    </a:lnTo>
                    <a:lnTo>
                      <a:pt x="3680" y="15374"/>
                    </a:lnTo>
                    <a:lnTo>
                      <a:pt x="3700" y="15366"/>
                    </a:lnTo>
                    <a:lnTo>
                      <a:pt x="3721" y="15357"/>
                    </a:lnTo>
                    <a:lnTo>
                      <a:pt x="3740" y="15346"/>
                    </a:lnTo>
                    <a:lnTo>
                      <a:pt x="3760" y="15336"/>
                    </a:lnTo>
                    <a:lnTo>
                      <a:pt x="3780" y="15323"/>
                    </a:lnTo>
                    <a:lnTo>
                      <a:pt x="3798" y="15310"/>
                    </a:lnTo>
                    <a:lnTo>
                      <a:pt x="3816" y="15296"/>
                    </a:lnTo>
                    <a:lnTo>
                      <a:pt x="3833" y="15280"/>
                    </a:lnTo>
                    <a:lnTo>
                      <a:pt x="3851" y="15264"/>
                    </a:lnTo>
                    <a:lnTo>
                      <a:pt x="3867" y="15246"/>
                    </a:lnTo>
                    <a:lnTo>
                      <a:pt x="3916" y="15195"/>
                    </a:lnTo>
                    <a:lnTo>
                      <a:pt x="3968" y="15144"/>
                    </a:lnTo>
                    <a:lnTo>
                      <a:pt x="4021" y="15096"/>
                    </a:lnTo>
                    <a:lnTo>
                      <a:pt x="4077" y="15051"/>
                    </a:lnTo>
                    <a:lnTo>
                      <a:pt x="4135" y="15007"/>
                    </a:lnTo>
                    <a:lnTo>
                      <a:pt x="4195" y="14966"/>
                    </a:lnTo>
                    <a:lnTo>
                      <a:pt x="4257" y="14926"/>
                    </a:lnTo>
                    <a:lnTo>
                      <a:pt x="4319" y="14890"/>
                    </a:lnTo>
                    <a:lnTo>
                      <a:pt x="4383" y="14855"/>
                    </a:lnTo>
                    <a:lnTo>
                      <a:pt x="4449" y="14823"/>
                    </a:lnTo>
                    <a:lnTo>
                      <a:pt x="4517" y="14793"/>
                    </a:lnTo>
                    <a:lnTo>
                      <a:pt x="4584" y="14766"/>
                    </a:lnTo>
                    <a:lnTo>
                      <a:pt x="4653" y="14741"/>
                    </a:lnTo>
                    <a:lnTo>
                      <a:pt x="4723" y="14719"/>
                    </a:lnTo>
                    <a:lnTo>
                      <a:pt x="4794" y="14699"/>
                    </a:lnTo>
                    <a:lnTo>
                      <a:pt x="4866" y="14681"/>
                    </a:lnTo>
                    <a:lnTo>
                      <a:pt x="4938" y="14666"/>
                    </a:lnTo>
                    <a:lnTo>
                      <a:pt x="5010" y="14653"/>
                    </a:lnTo>
                    <a:lnTo>
                      <a:pt x="5083" y="14644"/>
                    </a:lnTo>
                    <a:lnTo>
                      <a:pt x="5156" y="14637"/>
                    </a:lnTo>
                    <a:lnTo>
                      <a:pt x="5229" y="14632"/>
                    </a:lnTo>
                    <a:lnTo>
                      <a:pt x="5302" y="14631"/>
                    </a:lnTo>
                    <a:lnTo>
                      <a:pt x="5375" y="14631"/>
                    </a:lnTo>
                    <a:lnTo>
                      <a:pt x="5448" y="14635"/>
                    </a:lnTo>
                    <a:lnTo>
                      <a:pt x="5521" y="14642"/>
                    </a:lnTo>
                    <a:lnTo>
                      <a:pt x="5593" y="14650"/>
                    </a:lnTo>
                    <a:lnTo>
                      <a:pt x="5664" y="14662"/>
                    </a:lnTo>
                    <a:lnTo>
                      <a:pt x="5735" y="14677"/>
                    </a:lnTo>
                    <a:lnTo>
                      <a:pt x="5806" y="14694"/>
                    </a:lnTo>
                    <a:lnTo>
                      <a:pt x="5875" y="14715"/>
                    </a:lnTo>
                    <a:lnTo>
                      <a:pt x="5942" y="14738"/>
                    </a:lnTo>
                    <a:lnTo>
                      <a:pt x="6010" y="14765"/>
                    </a:lnTo>
                    <a:lnTo>
                      <a:pt x="6079" y="14795"/>
                    </a:lnTo>
                    <a:lnTo>
                      <a:pt x="6145" y="14829"/>
                    </a:lnTo>
                    <a:lnTo>
                      <a:pt x="6211" y="14864"/>
                    </a:lnTo>
                    <a:lnTo>
                      <a:pt x="6274" y="14902"/>
                    </a:lnTo>
                    <a:lnTo>
                      <a:pt x="6337" y="14941"/>
                    </a:lnTo>
                    <a:lnTo>
                      <a:pt x="6397" y="14983"/>
                    </a:lnTo>
                    <a:lnTo>
                      <a:pt x="6455" y="15027"/>
                    </a:lnTo>
                    <a:lnTo>
                      <a:pt x="6511" y="15075"/>
                    </a:lnTo>
                    <a:lnTo>
                      <a:pt x="6566" y="15123"/>
                    </a:lnTo>
                    <a:lnTo>
                      <a:pt x="6617" y="15173"/>
                    </a:lnTo>
                    <a:lnTo>
                      <a:pt x="6668" y="15225"/>
                    </a:lnTo>
                    <a:lnTo>
                      <a:pt x="6716" y="15280"/>
                    </a:lnTo>
                    <a:lnTo>
                      <a:pt x="6762" y="15336"/>
                    </a:lnTo>
                    <a:lnTo>
                      <a:pt x="6806" y="15393"/>
                    </a:lnTo>
                    <a:lnTo>
                      <a:pt x="6847" y="15452"/>
                    </a:lnTo>
                    <a:lnTo>
                      <a:pt x="6887" y="15512"/>
                    </a:lnTo>
                    <a:lnTo>
                      <a:pt x="6923" y="15574"/>
                    </a:lnTo>
                    <a:lnTo>
                      <a:pt x="6959" y="15638"/>
                    </a:lnTo>
                    <a:lnTo>
                      <a:pt x="6991" y="15702"/>
                    </a:lnTo>
                    <a:lnTo>
                      <a:pt x="7020" y="15769"/>
                    </a:lnTo>
                    <a:lnTo>
                      <a:pt x="7048" y="15835"/>
                    </a:lnTo>
                    <a:lnTo>
                      <a:pt x="7073" y="15904"/>
                    </a:lnTo>
                    <a:lnTo>
                      <a:pt x="7095" y="15973"/>
                    </a:lnTo>
                    <a:lnTo>
                      <a:pt x="7115" y="16043"/>
                    </a:lnTo>
                    <a:lnTo>
                      <a:pt x="7132" y="16113"/>
                    </a:lnTo>
                    <a:lnTo>
                      <a:pt x="7146" y="16185"/>
                    </a:lnTo>
                    <a:lnTo>
                      <a:pt x="7157" y="16259"/>
                    </a:lnTo>
                    <a:lnTo>
                      <a:pt x="7166" y="16332"/>
                    </a:lnTo>
                    <a:lnTo>
                      <a:pt x="7173" y="16406"/>
                    </a:lnTo>
                    <a:lnTo>
                      <a:pt x="7176" y="16480"/>
                    </a:lnTo>
                    <a:lnTo>
                      <a:pt x="7176" y="16555"/>
                    </a:lnTo>
                    <a:lnTo>
                      <a:pt x="7173" y="16630"/>
                    </a:lnTo>
                    <a:lnTo>
                      <a:pt x="7171" y="16654"/>
                    </a:lnTo>
                    <a:lnTo>
                      <a:pt x="7173" y="16678"/>
                    </a:lnTo>
                    <a:lnTo>
                      <a:pt x="7174" y="16700"/>
                    </a:lnTo>
                    <a:lnTo>
                      <a:pt x="7176" y="16724"/>
                    </a:lnTo>
                    <a:lnTo>
                      <a:pt x="7180" y="16746"/>
                    </a:lnTo>
                    <a:lnTo>
                      <a:pt x="7184" y="16768"/>
                    </a:lnTo>
                    <a:lnTo>
                      <a:pt x="7191" y="16790"/>
                    </a:lnTo>
                    <a:lnTo>
                      <a:pt x="7197" y="16812"/>
                    </a:lnTo>
                    <a:lnTo>
                      <a:pt x="7205" y="16832"/>
                    </a:lnTo>
                    <a:lnTo>
                      <a:pt x="7213" y="16853"/>
                    </a:lnTo>
                    <a:lnTo>
                      <a:pt x="7223" y="16873"/>
                    </a:lnTo>
                    <a:lnTo>
                      <a:pt x="7234" y="16892"/>
                    </a:lnTo>
                    <a:lnTo>
                      <a:pt x="7245" y="16912"/>
                    </a:lnTo>
                    <a:lnTo>
                      <a:pt x="7257" y="16930"/>
                    </a:lnTo>
                    <a:lnTo>
                      <a:pt x="7270" y="16948"/>
                    </a:lnTo>
                    <a:lnTo>
                      <a:pt x="7284" y="16965"/>
                    </a:lnTo>
                    <a:lnTo>
                      <a:pt x="7298" y="16983"/>
                    </a:lnTo>
                    <a:lnTo>
                      <a:pt x="7313" y="16998"/>
                    </a:lnTo>
                    <a:lnTo>
                      <a:pt x="7329" y="17013"/>
                    </a:lnTo>
                    <a:lnTo>
                      <a:pt x="7347" y="17028"/>
                    </a:lnTo>
                    <a:lnTo>
                      <a:pt x="7364" y="17042"/>
                    </a:lnTo>
                    <a:lnTo>
                      <a:pt x="7382" y="17055"/>
                    </a:lnTo>
                    <a:lnTo>
                      <a:pt x="7401" y="17066"/>
                    </a:lnTo>
                    <a:lnTo>
                      <a:pt x="7421" y="17077"/>
                    </a:lnTo>
                    <a:lnTo>
                      <a:pt x="7440" y="17088"/>
                    </a:lnTo>
                    <a:lnTo>
                      <a:pt x="7460" y="17098"/>
                    </a:lnTo>
                    <a:lnTo>
                      <a:pt x="7482" y="17105"/>
                    </a:lnTo>
                    <a:lnTo>
                      <a:pt x="7503" y="17113"/>
                    </a:lnTo>
                    <a:lnTo>
                      <a:pt x="7526" y="17119"/>
                    </a:lnTo>
                    <a:lnTo>
                      <a:pt x="7549" y="17124"/>
                    </a:lnTo>
                    <a:lnTo>
                      <a:pt x="7571" y="17129"/>
                    </a:lnTo>
                    <a:lnTo>
                      <a:pt x="7595" y="17132"/>
                    </a:lnTo>
                    <a:lnTo>
                      <a:pt x="7656" y="17140"/>
                    </a:lnTo>
                    <a:lnTo>
                      <a:pt x="7717" y="17146"/>
                    </a:lnTo>
                    <a:lnTo>
                      <a:pt x="7780" y="17152"/>
                    </a:lnTo>
                    <a:lnTo>
                      <a:pt x="7841" y="17158"/>
                    </a:lnTo>
                    <a:lnTo>
                      <a:pt x="7903" y="17163"/>
                    </a:lnTo>
                    <a:lnTo>
                      <a:pt x="7964" y="17167"/>
                    </a:lnTo>
                    <a:lnTo>
                      <a:pt x="8027" y="17172"/>
                    </a:lnTo>
                    <a:lnTo>
                      <a:pt x="8089" y="17176"/>
                    </a:lnTo>
                    <a:lnTo>
                      <a:pt x="8150" y="17179"/>
                    </a:lnTo>
                    <a:lnTo>
                      <a:pt x="8213" y="17182"/>
                    </a:lnTo>
                    <a:lnTo>
                      <a:pt x="8275" y="17185"/>
                    </a:lnTo>
                    <a:lnTo>
                      <a:pt x="8336" y="17187"/>
                    </a:lnTo>
                    <a:lnTo>
                      <a:pt x="8398" y="17188"/>
                    </a:lnTo>
                    <a:lnTo>
                      <a:pt x="8461" y="17189"/>
                    </a:lnTo>
                    <a:lnTo>
                      <a:pt x="8523" y="17190"/>
                    </a:lnTo>
                    <a:lnTo>
                      <a:pt x="8584" y="17190"/>
                    </a:lnTo>
                    <a:lnTo>
                      <a:pt x="8643" y="17190"/>
                    </a:lnTo>
                    <a:lnTo>
                      <a:pt x="8702" y="17189"/>
                    </a:lnTo>
                    <a:lnTo>
                      <a:pt x="8762" y="17188"/>
                    </a:lnTo>
                    <a:lnTo>
                      <a:pt x="8821" y="17187"/>
                    </a:lnTo>
                    <a:lnTo>
                      <a:pt x="8880" y="17185"/>
                    </a:lnTo>
                    <a:lnTo>
                      <a:pt x="8939" y="17182"/>
                    </a:lnTo>
                    <a:lnTo>
                      <a:pt x="8998" y="17180"/>
                    </a:lnTo>
                    <a:lnTo>
                      <a:pt x="9057" y="17177"/>
                    </a:lnTo>
                    <a:lnTo>
                      <a:pt x="9115" y="17174"/>
                    </a:lnTo>
                    <a:lnTo>
                      <a:pt x="9174" y="17170"/>
                    </a:lnTo>
                    <a:lnTo>
                      <a:pt x="9233" y="17165"/>
                    </a:lnTo>
                    <a:lnTo>
                      <a:pt x="9292" y="17161"/>
                    </a:lnTo>
                    <a:lnTo>
                      <a:pt x="9351" y="17156"/>
                    </a:lnTo>
                    <a:lnTo>
                      <a:pt x="9410" y="17150"/>
                    </a:lnTo>
                    <a:lnTo>
                      <a:pt x="9470" y="17144"/>
                    </a:lnTo>
                    <a:lnTo>
                      <a:pt x="9529" y="17137"/>
                    </a:lnTo>
                    <a:lnTo>
                      <a:pt x="9551" y="17135"/>
                    </a:lnTo>
                    <a:lnTo>
                      <a:pt x="9574" y="17131"/>
                    </a:lnTo>
                    <a:lnTo>
                      <a:pt x="9596" y="17126"/>
                    </a:lnTo>
                    <a:lnTo>
                      <a:pt x="9619" y="17119"/>
                    </a:lnTo>
                    <a:lnTo>
                      <a:pt x="9639" y="17112"/>
                    </a:lnTo>
                    <a:lnTo>
                      <a:pt x="9661" y="17104"/>
                    </a:lnTo>
                    <a:lnTo>
                      <a:pt x="9681" y="17094"/>
                    </a:lnTo>
                    <a:lnTo>
                      <a:pt x="9701" y="17085"/>
                    </a:lnTo>
                    <a:lnTo>
                      <a:pt x="9720" y="17074"/>
                    </a:lnTo>
                    <a:lnTo>
                      <a:pt x="9739" y="17062"/>
                    </a:lnTo>
                    <a:lnTo>
                      <a:pt x="9757" y="17049"/>
                    </a:lnTo>
                    <a:lnTo>
                      <a:pt x="9775" y="17036"/>
                    </a:lnTo>
                    <a:lnTo>
                      <a:pt x="9792" y="17021"/>
                    </a:lnTo>
                    <a:lnTo>
                      <a:pt x="9807" y="17007"/>
                    </a:lnTo>
                    <a:lnTo>
                      <a:pt x="9823" y="16991"/>
                    </a:lnTo>
                    <a:lnTo>
                      <a:pt x="9837" y="16975"/>
                    </a:lnTo>
                    <a:lnTo>
                      <a:pt x="9851" y="16958"/>
                    </a:lnTo>
                    <a:lnTo>
                      <a:pt x="9865" y="16941"/>
                    </a:lnTo>
                    <a:lnTo>
                      <a:pt x="9877" y="16922"/>
                    </a:lnTo>
                    <a:lnTo>
                      <a:pt x="9889" y="16904"/>
                    </a:lnTo>
                    <a:lnTo>
                      <a:pt x="9899" y="16885"/>
                    </a:lnTo>
                    <a:lnTo>
                      <a:pt x="9909" y="16864"/>
                    </a:lnTo>
                    <a:lnTo>
                      <a:pt x="9918" y="16845"/>
                    </a:lnTo>
                    <a:lnTo>
                      <a:pt x="9926" y="16824"/>
                    </a:lnTo>
                    <a:lnTo>
                      <a:pt x="9933" y="16803"/>
                    </a:lnTo>
                    <a:lnTo>
                      <a:pt x="9939" y="16782"/>
                    </a:lnTo>
                    <a:lnTo>
                      <a:pt x="9943" y="16759"/>
                    </a:lnTo>
                    <a:lnTo>
                      <a:pt x="9948" y="16738"/>
                    </a:lnTo>
                    <a:lnTo>
                      <a:pt x="9951" y="16715"/>
                    </a:lnTo>
                    <a:lnTo>
                      <a:pt x="9953" y="16693"/>
                    </a:lnTo>
                    <a:lnTo>
                      <a:pt x="9954" y="16669"/>
                    </a:lnTo>
                    <a:lnTo>
                      <a:pt x="9953" y="16645"/>
                    </a:lnTo>
                    <a:lnTo>
                      <a:pt x="9952" y="16571"/>
                    </a:lnTo>
                    <a:lnTo>
                      <a:pt x="9954" y="16497"/>
                    </a:lnTo>
                    <a:lnTo>
                      <a:pt x="9958" y="16424"/>
                    </a:lnTo>
                    <a:lnTo>
                      <a:pt x="9966" y="16351"/>
                    </a:lnTo>
                    <a:lnTo>
                      <a:pt x="9976" y="16278"/>
                    </a:lnTo>
                    <a:lnTo>
                      <a:pt x="9988" y="16206"/>
                    </a:lnTo>
                    <a:lnTo>
                      <a:pt x="10005" y="16135"/>
                    </a:lnTo>
                    <a:lnTo>
                      <a:pt x="10022" y="16065"/>
                    </a:lnTo>
                    <a:lnTo>
                      <a:pt x="10043" y="15996"/>
                    </a:lnTo>
                    <a:lnTo>
                      <a:pt x="10066" y="15928"/>
                    </a:lnTo>
                    <a:lnTo>
                      <a:pt x="10092" y="15861"/>
                    </a:lnTo>
                    <a:lnTo>
                      <a:pt x="10121" y="15794"/>
                    </a:lnTo>
                    <a:lnTo>
                      <a:pt x="10151" y="15730"/>
                    </a:lnTo>
                    <a:lnTo>
                      <a:pt x="10184" y="15667"/>
                    </a:lnTo>
                    <a:lnTo>
                      <a:pt x="10218" y="15604"/>
                    </a:lnTo>
                    <a:lnTo>
                      <a:pt x="10256" y="15543"/>
                    </a:lnTo>
                    <a:lnTo>
                      <a:pt x="10296" y="15483"/>
                    </a:lnTo>
                    <a:lnTo>
                      <a:pt x="10338" y="15425"/>
                    </a:lnTo>
                    <a:lnTo>
                      <a:pt x="10383" y="15369"/>
                    </a:lnTo>
                    <a:lnTo>
                      <a:pt x="10428" y="15314"/>
                    </a:lnTo>
                    <a:lnTo>
                      <a:pt x="10476" y="15261"/>
                    </a:lnTo>
                    <a:lnTo>
                      <a:pt x="10527" y="15210"/>
                    </a:lnTo>
                    <a:lnTo>
                      <a:pt x="10579" y="15161"/>
                    </a:lnTo>
                    <a:lnTo>
                      <a:pt x="10633" y="15113"/>
                    </a:lnTo>
                    <a:lnTo>
                      <a:pt x="10689" y="15068"/>
                    </a:lnTo>
                    <a:lnTo>
                      <a:pt x="10747" y="15025"/>
                    </a:lnTo>
                    <a:lnTo>
                      <a:pt x="10806" y="14983"/>
                    </a:lnTo>
                    <a:lnTo>
                      <a:pt x="10868" y="14945"/>
                    </a:lnTo>
                    <a:lnTo>
                      <a:pt x="10931" y="14908"/>
                    </a:lnTo>
                    <a:lnTo>
                      <a:pt x="10995" y="14874"/>
                    </a:lnTo>
                    <a:lnTo>
                      <a:pt x="11062" y="14842"/>
                    </a:lnTo>
                    <a:lnTo>
                      <a:pt x="11129" y="14812"/>
                    </a:lnTo>
                    <a:lnTo>
                      <a:pt x="11196" y="14787"/>
                    </a:lnTo>
                    <a:lnTo>
                      <a:pt x="11265" y="14764"/>
                    </a:lnTo>
                    <a:lnTo>
                      <a:pt x="11334" y="14745"/>
                    </a:lnTo>
                    <a:lnTo>
                      <a:pt x="11403" y="14728"/>
                    </a:lnTo>
                    <a:lnTo>
                      <a:pt x="11474" y="14714"/>
                    </a:lnTo>
                    <a:lnTo>
                      <a:pt x="11545" y="14702"/>
                    </a:lnTo>
                    <a:lnTo>
                      <a:pt x="11617" y="14693"/>
                    </a:lnTo>
                    <a:lnTo>
                      <a:pt x="11689" y="14688"/>
                    </a:lnTo>
                    <a:lnTo>
                      <a:pt x="11761" y="14685"/>
                    </a:lnTo>
                    <a:lnTo>
                      <a:pt x="11834" y="14683"/>
                    </a:lnTo>
                    <a:lnTo>
                      <a:pt x="11906" y="14686"/>
                    </a:lnTo>
                    <a:lnTo>
                      <a:pt x="11979" y="14691"/>
                    </a:lnTo>
                    <a:lnTo>
                      <a:pt x="12051" y="14699"/>
                    </a:lnTo>
                    <a:lnTo>
                      <a:pt x="12124" y="14708"/>
                    </a:lnTo>
                    <a:lnTo>
                      <a:pt x="12196" y="14721"/>
                    </a:lnTo>
                    <a:lnTo>
                      <a:pt x="12267" y="14736"/>
                    </a:lnTo>
                    <a:lnTo>
                      <a:pt x="12338" y="14753"/>
                    </a:lnTo>
                    <a:lnTo>
                      <a:pt x="12409" y="14774"/>
                    </a:lnTo>
                    <a:lnTo>
                      <a:pt x="12478" y="14796"/>
                    </a:lnTo>
                    <a:lnTo>
                      <a:pt x="12547" y="14821"/>
                    </a:lnTo>
                    <a:lnTo>
                      <a:pt x="12614" y="14848"/>
                    </a:lnTo>
                    <a:lnTo>
                      <a:pt x="12681" y="14878"/>
                    </a:lnTo>
                    <a:lnTo>
                      <a:pt x="12745" y="14909"/>
                    </a:lnTo>
                    <a:lnTo>
                      <a:pt x="12810" y="14943"/>
                    </a:lnTo>
                    <a:lnTo>
                      <a:pt x="12872" y="14980"/>
                    </a:lnTo>
                    <a:lnTo>
                      <a:pt x="12932" y="15019"/>
                    </a:lnTo>
                    <a:lnTo>
                      <a:pt x="12991" y="15060"/>
                    </a:lnTo>
                    <a:lnTo>
                      <a:pt x="13049" y="15102"/>
                    </a:lnTo>
                    <a:lnTo>
                      <a:pt x="13104" y="15149"/>
                    </a:lnTo>
                    <a:lnTo>
                      <a:pt x="13158" y="15196"/>
                    </a:lnTo>
                    <a:lnTo>
                      <a:pt x="13209" y="15245"/>
                    </a:lnTo>
                    <a:lnTo>
                      <a:pt x="13259" y="15297"/>
                    </a:lnTo>
                    <a:lnTo>
                      <a:pt x="13275" y="15314"/>
                    </a:lnTo>
                    <a:lnTo>
                      <a:pt x="13291" y="15329"/>
                    </a:lnTo>
                    <a:lnTo>
                      <a:pt x="13309" y="15344"/>
                    </a:lnTo>
                    <a:lnTo>
                      <a:pt x="13327" y="15358"/>
                    </a:lnTo>
                    <a:lnTo>
                      <a:pt x="13346" y="15371"/>
                    </a:lnTo>
                    <a:lnTo>
                      <a:pt x="13364" y="15384"/>
                    </a:lnTo>
                    <a:lnTo>
                      <a:pt x="13383" y="15395"/>
                    </a:lnTo>
                    <a:lnTo>
                      <a:pt x="13404" y="15404"/>
                    </a:lnTo>
                    <a:lnTo>
                      <a:pt x="13423" y="15414"/>
                    </a:lnTo>
                    <a:lnTo>
                      <a:pt x="13445" y="15423"/>
                    </a:lnTo>
                    <a:lnTo>
                      <a:pt x="13465" y="15429"/>
                    </a:lnTo>
                    <a:lnTo>
                      <a:pt x="13486" y="15436"/>
                    </a:lnTo>
                    <a:lnTo>
                      <a:pt x="13507" y="15441"/>
                    </a:lnTo>
                    <a:lnTo>
                      <a:pt x="13529" y="15445"/>
                    </a:lnTo>
                    <a:lnTo>
                      <a:pt x="13550" y="15448"/>
                    </a:lnTo>
                    <a:lnTo>
                      <a:pt x="13573" y="15451"/>
                    </a:lnTo>
                    <a:lnTo>
                      <a:pt x="13594" y="15452"/>
                    </a:lnTo>
                    <a:lnTo>
                      <a:pt x="13616" y="15453"/>
                    </a:lnTo>
                    <a:lnTo>
                      <a:pt x="13638" y="15452"/>
                    </a:lnTo>
                    <a:lnTo>
                      <a:pt x="13660" y="15450"/>
                    </a:lnTo>
                    <a:lnTo>
                      <a:pt x="13681" y="15447"/>
                    </a:lnTo>
                    <a:lnTo>
                      <a:pt x="13703" y="15444"/>
                    </a:lnTo>
                    <a:lnTo>
                      <a:pt x="13725" y="15439"/>
                    </a:lnTo>
                    <a:lnTo>
                      <a:pt x="13746" y="15433"/>
                    </a:lnTo>
                    <a:lnTo>
                      <a:pt x="13767" y="15427"/>
                    </a:lnTo>
                    <a:lnTo>
                      <a:pt x="13789" y="15418"/>
                    </a:lnTo>
                    <a:lnTo>
                      <a:pt x="13809" y="15410"/>
                    </a:lnTo>
                    <a:lnTo>
                      <a:pt x="13829" y="15400"/>
                    </a:lnTo>
                    <a:lnTo>
                      <a:pt x="13850" y="15389"/>
                    </a:lnTo>
                    <a:lnTo>
                      <a:pt x="13869" y="15378"/>
                    </a:lnTo>
                    <a:lnTo>
                      <a:pt x="13888" y="15365"/>
                    </a:lnTo>
                    <a:lnTo>
                      <a:pt x="13907" y="15351"/>
                    </a:lnTo>
                    <a:lnTo>
                      <a:pt x="14002" y="15274"/>
                    </a:lnTo>
                    <a:lnTo>
                      <a:pt x="14098" y="15197"/>
                    </a:lnTo>
                    <a:lnTo>
                      <a:pt x="14191" y="15119"/>
                    </a:lnTo>
                    <a:lnTo>
                      <a:pt x="14284" y="15038"/>
                    </a:lnTo>
                    <a:lnTo>
                      <a:pt x="14375" y="14956"/>
                    </a:lnTo>
                    <a:lnTo>
                      <a:pt x="14465" y="14874"/>
                    </a:lnTo>
                    <a:lnTo>
                      <a:pt x="14553" y="14789"/>
                    </a:lnTo>
                    <a:lnTo>
                      <a:pt x="14642" y="14704"/>
                    </a:lnTo>
                    <a:lnTo>
                      <a:pt x="14729" y="14617"/>
                    </a:lnTo>
                    <a:lnTo>
                      <a:pt x="14813" y="14529"/>
                    </a:lnTo>
                    <a:lnTo>
                      <a:pt x="14897" y="14440"/>
                    </a:lnTo>
                    <a:lnTo>
                      <a:pt x="14980" y="14349"/>
                    </a:lnTo>
                    <a:lnTo>
                      <a:pt x="15062" y="14258"/>
                    </a:lnTo>
                    <a:lnTo>
                      <a:pt x="15141" y="14166"/>
                    </a:lnTo>
                    <a:lnTo>
                      <a:pt x="15220" y="14071"/>
                    </a:lnTo>
                    <a:lnTo>
                      <a:pt x="15297" y="13977"/>
                    </a:lnTo>
                    <a:lnTo>
                      <a:pt x="15312" y="13957"/>
                    </a:lnTo>
                    <a:lnTo>
                      <a:pt x="15325" y="13939"/>
                    </a:lnTo>
                    <a:lnTo>
                      <a:pt x="15338" y="13919"/>
                    </a:lnTo>
                    <a:lnTo>
                      <a:pt x="15349" y="13899"/>
                    </a:lnTo>
                    <a:lnTo>
                      <a:pt x="15358" y="13879"/>
                    </a:lnTo>
                    <a:lnTo>
                      <a:pt x="15368" y="13857"/>
                    </a:lnTo>
                    <a:lnTo>
                      <a:pt x="15375" y="13837"/>
                    </a:lnTo>
                    <a:lnTo>
                      <a:pt x="15383" y="13815"/>
                    </a:lnTo>
                    <a:lnTo>
                      <a:pt x="15388" y="13794"/>
                    </a:lnTo>
                    <a:lnTo>
                      <a:pt x="15394" y="13771"/>
                    </a:lnTo>
                    <a:lnTo>
                      <a:pt x="15398" y="13750"/>
                    </a:lnTo>
                    <a:lnTo>
                      <a:pt x="15400" y="13728"/>
                    </a:lnTo>
                    <a:lnTo>
                      <a:pt x="15402" y="13706"/>
                    </a:lnTo>
                    <a:lnTo>
                      <a:pt x="15403" y="13683"/>
                    </a:lnTo>
                    <a:lnTo>
                      <a:pt x="15403" y="13662"/>
                    </a:lnTo>
                    <a:lnTo>
                      <a:pt x="15401" y="13639"/>
                    </a:lnTo>
                    <a:lnTo>
                      <a:pt x="15399" y="13618"/>
                    </a:lnTo>
                    <a:lnTo>
                      <a:pt x="15396" y="13596"/>
                    </a:lnTo>
                    <a:lnTo>
                      <a:pt x="15391" y="13574"/>
                    </a:lnTo>
                    <a:lnTo>
                      <a:pt x="15386" y="13552"/>
                    </a:lnTo>
                    <a:lnTo>
                      <a:pt x="15381" y="13532"/>
                    </a:lnTo>
                    <a:lnTo>
                      <a:pt x="15373" y="13510"/>
                    </a:lnTo>
                    <a:lnTo>
                      <a:pt x="15365" y="13490"/>
                    </a:lnTo>
                    <a:lnTo>
                      <a:pt x="15356" y="13469"/>
                    </a:lnTo>
                    <a:lnTo>
                      <a:pt x="15345" y="13449"/>
                    </a:lnTo>
                    <a:lnTo>
                      <a:pt x="15335" y="13430"/>
                    </a:lnTo>
                    <a:lnTo>
                      <a:pt x="15322" y="13410"/>
                    </a:lnTo>
                    <a:lnTo>
                      <a:pt x="15309" y="13392"/>
                    </a:lnTo>
                    <a:lnTo>
                      <a:pt x="15295" y="13374"/>
                    </a:lnTo>
                    <a:lnTo>
                      <a:pt x="15280" y="13357"/>
                    </a:lnTo>
                    <a:lnTo>
                      <a:pt x="15264" y="13339"/>
                    </a:lnTo>
                    <a:lnTo>
                      <a:pt x="15246" y="13323"/>
                    </a:lnTo>
                    <a:lnTo>
                      <a:pt x="15192" y="13272"/>
                    </a:lnTo>
                    <a:lnTo>
                      <a:pt x="15139" y="13218"/>
                    </a:lnTo>
                    <a:lnTo>
                      <a:pt x="15089" y="13162"/>
                    </a:lnTo>
                    <a:lnTo>
                      <a:pt x="15041" y="13106"/>
                    </a:lnTo>
                    <a:lnTo>
                      <a:pt x="14996" y="13047"/>
                    </a:lnTo>
                    <a:lnTo>
                      <a:pt x="14953" y="12987"/>
                    </a:lnTo>
                    <a:lnTo>
                      <a:pt x="14912" y="12926"/>
                    </a:lnTo>
                    <a:lnTo>
                      <a:pt x="14875" y="12863"/>
                    </a:lnTo>
                    <a:lnTo>
                      <a:pt x="14839" y="12800"/>
                    </a:lnTo>
                    <a:lnTo>
                      <a:pt x="14807" y="12735"/>
                    </a:lnTo>
                    <a:lnTo>
                      <a:pt x="14777" y="12669"/>
                    </a:lnTo>
                    <a:lnTo>
                      <a:pt x="14749" y="12602"/>
                    </a:lnTo>
                    <a:lnTo>
                      <a:pt x="14724" y="12534"/>
                    </a:lnTo>
                    <a:lnTo>
                      <a:pt x="14702" y="12465"/>
                    </a:lnTo>
                    <a:lnTo>
                      <a:pt x="14681" y="12396"/>
                    </a:lnTo>
                    <a:lnTo>
                      <a:pt x="14664" y="12325"/>
                    </a:lnTo>
                    <a:lnTo>
                      <a:pt x="14650" y="12255"/>
                    </a:lnTo>
                    <a:lnTo>
                      <a:pt x="14638" y="12183"/>
                    </a:lnTo>
                    <a:lnTo>
                      <a:pt x="14629" y="12113"/>
                    </a:lnTo>
                    <a:lnTo>
                      <a:pt x="14622" y="12041"/>
                    </a:lnTo>
                    <a:lnTo>
                      <a:pt x="14619" y="11967"/>
                    </a:lnTo>
                    <a:lnTo>
                      <a:pt x="14618" y="11895"/>
                    </a:lnTo>
                    <a:lnTo>
                      <a:pt x="14620" y="11822"/>
                    </a:lnTo>
                    <a:lnTo>
                      <a:pt x="14624" y="11750"/>
                    </a:lnTo>
                    <a:lnTo>
                      <a:pt x="14632" y="11677"/>
                    </a:lnTo>
                    <a:lnTo>
                      <a:pt x="14643" y="11605"/>
                    </a:lnTo>
                    <a:lnTo>
                      <a:pt x="14656" y="11533"/>
                    </a:lnTo>
                    <a:lnTo>
                      <a:pt x="14672" y="11461"/>
                    </a:lnTo>
                    <a:lnTo>
                      <a:pt x="14691" y="11391"/>
                    </a:lnTo>
                    <a:lnTo>
                      <a:pt x="14712" y="11320"/>
                    </a:lnTo>
                    <a:lnTo>
                      <a:pt x="14737" y="11249"/>
                    </a:lnTo>
                    <a:lnTo>
                      <a:pt x="14765" y="11179"/>
                    </a:lnTo>
                    <a:lnTo>
                      <a:pt x="14793" y="11114"/>
                    </a:lnTo>
                    <a:lnTo>
                      <a:pt x="14824" y="11051"/>
                    </a:lnTo>
                    <a:lnTo>
                      <a:pt x="14858" y="10990"/>
                    </a:lnTo>
                    <a:lnTo>
                      <a:pt x="14893" y="10929"/>
                    </a:lnTo>
                    <a:lnTo>
                      <a:pt x="14931" y="10871"/>
                    </a:lnTo>
                    <a:lnTo>
                      <a:pt x="14970" y="10813"/>
                    </a:lnTo>
                    <a:lnTo>
                      <a:pt x="15012" y="10757"/>
                    </a:lnTo>
                    <a:lnTo>
                      <a:pt x="15055" y="10703"/>
                    </a:lnTo>
                    <a:lnTo>
                      <a:pt x="15101" y="10650"/>
                    </a:lnTo>
                    <a:lnTo>
                      <a:pt x="15149" y="10600"/>
                    </a:lnTo>
                    <a:lnTo>
                      <a:pt x="15198" y="10551"/>
                    </a:lnTo>
                    <a:lnTo>
                      <a:pt x="15249" y="10504"/>
                    </a:lnTo>
                    <a:lnTo>
                      <a:pt x="15301" y="10459"/>
                    </a:lnTo>
                    <a:lnTo>
                      <a:pt x="15356" y="10416"/>
                    </a:lnTo>
                    <a:lnTo>
                      <a:pt x="15411" y="10374"/>
                    </a:lnTo>
                    <a:lnTo>
                      <a:pt x="15469" y="10335"/>
                    </a:lnTo>
                    <a:lnTo>
                      <a:pt x="15527" y="10298"/>
                    </a:lnTo>
                    <a:lnTo>
                      <a:pt x="15587" y="10262"/>
                    </a:lnTo>
                    <a:lnTo>
                      <a:pt x="15647" y="10230"/>
                    </a:lnTo>
                    <a:lnTo>
                      <a:pt x="15710" y="10199"/>
                    </a:lnTo>
                    <a:lnTo>
                      <a:pt x="15773" y="10170"/>
                    </a:lnTo>
                    <a:lnTo>
                      <a:pt x="15837" y="10144"/>
                    </a:lnTo>
                    <a:lnTo>
                      <a:pt x="15903" y="10120"/>
                    </a:lnTo>
                    <a:lnTo>
                      <a:pt x="15968" y="10098"/>
                    </a:lnTo>
                    <a:lnTo>
                      <a:pt x="16036" y="10079"/>
                    </a:lnTo>
                    <a:lnTo>
                      <a:pt x="16104" y="10062"/>
                    </a:lnTo>
                    <a:lnTo>
                      <a:pt x="16173" y="10048"/>
                    </a:lnTo>
                    <a:lnTo>
                      <a:pt x="16241" y="10036"/>
                    </a:lnTo>
                    <a:lnTo>
                      <a:pt x="16311" y="10026"/>
                    </a:lnTo>
                    <a:lnTo>
                      <a:pt x="16381" y="10020"/>
                    </a:lnTo>
                    <a:lnTo>
                      <a:pt x="16452" y="10015"/>
                    </a:lnTo>
                    <a:lnTo>
                      <a:pt x="16523" y="10014"/>
                    </a:lnTo>
                    <a:lnTo>
                      <a:pt x="16629" y="10016"/>
                    </a:lnTo>
                    <a:lnTo>
                      <a:pt x="16652" y="10017"/>
                    </a:lnTo>
                    <a:lnTo>
                      <a:pt x="16675" y="10019"/>
                    </a:lnTo>
                    <a:lnTo>
                      <a:pt x="16698" y="10016"/>
                    </a:lnTo>
                    <a:lnTo>
                      <a:pt x="16720" y="10014"/>
                    </a:lnTo>
                    <a:lnTo>
                      <a:pt x="16743" y="10011"/>
                    </a:lnTo>
                    <a:lnTo>
                      <a:pt x="16765" y="10007"/>
                    </a:lnTo>
                    <a:lnTo>
                      <a:pt x="16786" y="10001"/>
                    </a:lnTo>
                    <a:lnTo>
                      <a:pt x="16808" y="9995"/>
                    </a:lnTo>
                    <a:lnTo>
                      <a:pt x="16829" y="9987"/>
                    </a:lnTo>
                    <a:lnTo>
                      <a:pt x="16849" y="9979"/>
                    </a:lnTo>
                    <a:lnTo>
                      <a:pt x="16869" y="9969"/>
                    </a:lnTo>
                    <a:lnTo>
                      <a:pt x="16889" y="9958"/>
                    </a:lnTo>
                    <a:lnTo>
                      <a:pt x="16909" y="9947"/>
                    </a:lnTo>
                    <a:lnTo>
                      <a:pt x="16927" y="9935"/>
                    </a:lnTo>
                    <a:lnTo>
                      <a:pt x="16945" y="9922"/>
                    </a:lnTo>
                    <a:lnTo>
                      <a:pt x="16962" y="9908"/>
                    </a:lnTo>
                    <a:lnTo>
                      <a:pt x="16978" y="9893"/>
                    </a:lnTo>
                    <a:lnTo>
                      <a:pt x="16994" y="9878"/>
                    </a:lnTo>
                    <a:lnTo>
                      <a:pt x="17011" y="9862"/>
                    </a:lnTo>
                    <a:lnTo>
                      <a:pt x="17025" y="9844"/>
                    </a:lnTo>
                    <a:lnTo>
                      <a:pt x="17039" y="9827"/>
                    </a:lnTo>
                    <a:lnTo>
                      <a:pt x="17052" y="9808"/>
                    </a:lnTo>
                    <a:lnTo>
                      <a:pt x="17064" y="9790"/>
                    </a:lnTo>
                    <a:lnTo>
                      <a:pt x="17076" y="9770"/>
                    </a:lnTo>
                    <a:lnTo>
                      <a:pt x="17086" y="9750"/>
                    </a:lnTo>
                    <a:lnTo>
                      <a:pt x="17095" y="9730"/>
                    </a:lnTo>
                    <a:lnTo>
                      <a:pt x="17104" y="9708"/>
                    </a:lnTo>
                    <a:lnTo>
                      <a:pt x="17113" y="9687"/>
                    </a:lnTo>
                    <a:lnTo>
                      <a:pt x="17119" y="9664"/>
                    </a:lnTo>
                    <a:lnTo>
                      <a:pt x="17124" y="9641"/>
                    </a:lnTo>
                    <a:lnTo>
                      <a:pt x="17129" y="9619"/>
                    </a:lnTo>
                    <a:lnTo>
                      <a:pt x="17132" y="9595"/>
                    </a:lnTo>
                    <a:lnTo>
                      <a:pt x="17146" y="9474"/>
                    </a:lnTo>
                    <a:lnTo>
                      <a:pt x="17157" y="9352"/>
                    </a:lnTo>
                    <a:lnTo>
                      <a:pt x="17167" y="9231"/>
                    </a:lnTo>
                    <a:lnTo>
                      <a:pt x="17175" y="9109"/>
                    </a:lnTo>
                    <a:lnTo>
                      <a:pt x="17181" y="8987"/>
                    </a:lnTo>
                    <a:lnTo>
                      <a:pt x="17186" y="8865"/>
                    </a:lnTo>
                    <a:lnTo>
                      <a:pt x="17189" y="8742"/>
                    </a:lnTo>
                    <a:lnTo>
                      <a:pt x="17190" y="8620"/>
                    </a:lnTo>
                    <a:lnTo>
                      <a:pt x="17189" y="8497"/>
                    </a:lnTo>
                    <a:lnTo>
                      <a:pt x="17187" y="8375"/>
                    </a:lnTo>
                    <a:lnTo>
                      <a:pt x="17182" y="8252"/>
                    </a:lnTo>
                    <a:lnTo>
                      <a:pt x="17177" y="8130"/>
                    </a:lnTo>
                    <a:lnTo>
                      <a:pt x="17170" y="8007"/>
                    </a:lnTo>
                    <a:lnTo>
                      <a:pt x="17160" y="7885"/>
                    </a:lnTo>
                    <a:lnTo>
                      <a:pt x="17149" y="7762"/>
                    </a:lnTo>
                    <a:lnTo>
                      <a:pt x="17136" y="7641"/>
                    </a:lnTo>
                    <a:close/>
                    <a:moveTo>
                      <a:pt x="8609" y="11480"/>
                    </a:moveTo>
                    <a:lnTo>
                      <a:pt x="8461" y="11476"/>
                    </a:lnTo>
                    <a:lnTo>
                      <a:pt x="8316" y="11466"/>
                    </a:lnTo>
                    <a:lnTo>
                      <a:pt x="8173" y="11447"/>
                    </a:lnTo>
                    <a:lnTo>
                      <a:pt x="8031" y="11422"/>
                    </a:lnTo>
                    <a:lnTo>
                      <a:pt x="7892" y="11389"/>
                    </a:lnTo>
                    <a:lnTo>
                      <a:pt x="7757" y="11351"/>
                    </a:lnTo>
                    <a:lnTo>
                      <a:pt x="7624" y="11306"/>
                    </a:lnTo>
                    <a:lnTo>
                      <a:pt x="7494" y="11254"/>
                    </a:lnTo>
                    <a:lnTo>
                      <a:pt x="7367" y="11197"/>
                    </a:lnTo>
                    <a:lnTo>
                      <a:pt x="7243" y="11134"/>
                    </a:lnTo>
                    <a:lnTo>
                      <a:pt x="7123" y="11065"/>
                    </a:lnTo>
                    <a:lnTo>
                      <a:pt x="7007" y="10990"/>
                    </a:lnTo>
                    <a:lnTo>
                      <a:pt x="6894" y="10910"/>
                    </a:lnTo>
                    <a:lnTo>
                      <a:pt x="6786" y="10824"/>
                    </a:lnTo>
                    <a:lnTo>
                      <a:pt x="6682" y="10734"/>
                    </a:lnTo>
                    <a:lnTo>
                      <a:pt x="6583" y="10640"/>
                    </a:lnTo>
                    <a:lnTo>
                      <a:pt x="6487" y="10540"/>
                    </a:lnTo>
                    <a:lnTo>
                      <a:pt x="6397" y="10435"/>
                    </a:lnTo>
                    <a:lnTo>
                      <a:pt x="6312" y="10328"/>
                    </a:lnTo>
                    <a:lnTo>
                      <a:pt x="6232" y="10215"/>
                    </a:lnTo>
                    <a:lnTo>
                      <a:pt x="6157" y="10099"/>
                    </a:lnTo>
                    <a:lnTo>
                      <a:pt x="6088" y="9979"/>
                    </a:lnTo>
                    <a:lnTo>
                      <a:pt x="6025" y="9855"/>
                    </a:lnTo>
                    <a:lnTo>
                      <a:pt x="5967" y="9728"/>
                    </a:lnTo>
                    <a:lnTo>
                      <a:pt x="5916" y="9598"/>
                    </a:lnTo>
                    <a:lnTo>
                      <a:pt x="5870" y="9465"/>
                    </a:lnTo>
                    <a:lnTo>
                      <a:pt x="5832" y="9329"/>
                    </a:lnTo>
                    <a:lnTo>
                      <a:pt x="5801" y="9190"/>
                    </a:lnTo>
                    <a:lnTo>
                      <a:pt x="5775" y="9049"/>
                    </a:lnTo>
                    <a:lnTo>
                      <a:pt x="5757" y="8907"/>
                    </a:lnTo>
                    <a:lnTo>
                      <a:pt x="5746" y="8760"/>
                    </a:lnTo>
                    <a:lnTo>
                      <a:pt x="5741" y="8613"/>
                    </a:lnTo>
                    <a:lnTo>
                      <a:pt x="5746" y="8466"/>
                    </a:lnTo>
                    <a:lnTo>
                      <a:pt x="5757" y="8321"/>
                    </a:lnTo>
                    <a:lnTo>
                      <a:pt x="5775" y="8177"/>
                    </a:lnTo>
                    <a:lnTo>
                      <a:pt x="5801" y="8036"/>
                    </a:lnTo>
                    <a:lnTo>
                      <a:pt x="5832" y="7898"/>
                    </a:lnTo>
                    <a:lnTo>
                      <a:pt x="5870" y="7761"/>
                    </a:lnTo>
                    <a:lnTo>
                      <a:pt x="5916" y="7628"/>
                    </a:lnTo>
                    <a:lnTo>
                      <a:pt x="5967" y="7498"/>
                    </a:lnTo>
                    <a:lnTo>
                      <a:pt x="6025" y="7371"/>
                    </a:lnTo>
                    <a:lnTo>
                      <a:pt x="6088" y="7248"/>
                    </a:lnTo>
                    <a:lnTo>
                      <a:pt x="6157" y="7127"/>
                    </a:lnTo>
                    <a:lnTo>
                      <a:pt x="6232" y="7011"/>
                    </a:lnTo>
                    <a:lnTo>
                      <a:pt x="6312" y="6899"/>
                    </a:lnTo>
                    <a:lnTo>
                      <a:pt x="6397" y="6791"/>
                    </a:lnTo>
                    <a:lnTo>
                      <a:pt x="6487" y="6687"/>
                    </a:lnTo>
                    <a:lnTo>
                      <a:pt x="6583" y="6587"/>
                    </a:lnTo>
                    <a:lnTo>
                      <a:pt x="6682" y="6492"/>
                    </a:lnTo>
                    <a:lnTo>
                      <a:pt x="6786" y="6402"/>
                    </a:lnTo>
                    <a:lnTo>
                      <a:pt x="6894" y="6316"/>
                    </a:lnTo>
                    <a:lnTo>
                      <a:pt x="7007" y="6237"/>
                    </a:lnTo>
                    <a:lnTo>
                      <a:pt x="7123" y="6162"/>
                    </a:lnTo>
                    <a:lnTo>
                      <a:pt x="7243" y="6093"/>
                    </a:lnTo>
                    <a:lnTo>
                      <a:pt x="7367" y="6029"/>
                    </a:lnTo>
                    <a:lnTo>
                      <a:pt x="7494" y="5972"/>
                    </a:lnTo>
                    <a:lnTo>
                      <a:pt x="7624" y="5921"/>
                    </a:lnTo>
                    <a:lnTo>
                      <a:pt x="7757" y="5876"/>
                    </a:lnTo>
                    <a:lnTo>
                      <a:pt x="7892" y="5837"/>
                    </a:lnTo>
                    <a:lnTo>
                      <a:pt x="8031" y="5805"/>
                    </a:lnTo>
                    <a:lnTo>
                      <a:pt x="8173" y="5779"/>
                    </a:lnTo>
                    <a:lnTo>
                      <a:pt x="8316" y="5761"/>
                    </a:lnTo>
                    <a:lnTo>
                      <a:pt x="8461" y="5750"/>
                    </a:lnTo>
                    <a:lnTo>
                      <a:pt x="8609" y="5747"/>
                    </a:lnTo>
                    <a:lnTo>
                      <a:pt x="8756" y="5750"/>
                    </a:lnTo>
                    <a:lnTo>
                      <a:pt x="8901" y="5761"/>
                    </a:lnTo>
                    <a:lnTo>
                      <a:pt x="9044" y="5779"/>
                    </a:lnTo>
                    <a:lnTo>
                      <a:pt x="9186" y="5805"/>
                    </a:lnTo>
                    <a:lnTo>
                      <a:pt x="9325" y="5837"/>
                    </a:lnTo>
                    <a:lnTo>
                      <a:pt x="9460" y="5876"/>
                    </a:lnTo>
                    <a:lnTo>
                      <a:pt x="9593" y="5921"/>
                    </a:lnTo>
                    <a:lnTo>
                      <a:pt x="9723" y="5972"/>
                    </a:lnTo>
                    <a:lnTo>
                      <a:pt x="9851" y="6029"/>
                    </a:lnTo>
                    <a:lnTo>
                      <a:pt x="9974" y="6093"/>
                    </a:lnTo>
                    <a:lnTo>
                      <a:pt x="10094" y="6162"/>
                    </a:lnTo>
                    <a:lnTo>
                      <a:pt x="10211" y="6237"/>
                    </a:lnTo>
                    <a:lnTo>
                      <a:pt x="10323" y="6316"/>
                    </a:lnTo>
                    <a:lnTo>
                      <a:pt x="10431" y="6402"/>
                    </a:lnTo>
                    <a:lnTo>
                      <a:pt x="10535" y="6492"/>
                    </a:lnTo>
                    <a:lnTo>
                      <a:pt x="10635" y="6587"/>
                    </a:lnTo>
                    <a:lnTo>
                      <a:pt x="10730" y="6687"/>
                    </a:lnTo>
                    <a:lnTo>
                      <a:pt x="10820" y="6791"/>
                    </a:lnTo>
                    <a:lnTo>
                      <a:pt x="10905" y="6899"/>
                    </a:lnTo>
                    <a:lnTo>
                      <a:pt x="10985" y="7011"/>
                    </a:lnTo>
                    <a:lnTo>
                      <a:pt x="11060" y="7127"/>
                    </a:lnTo>
                    <a:lnTo>
                      <a:pt x="11129" y="7248"/>
                    </a:lnTo>
                    <a:lnTo>
                      <a:pt x="11192" y="7371"/>
                    </a:lnTo>
                    <a:lnTo>
                      <a:pt x="11250" y="7498"/>
                    </a:lnTo>
                    <a:lnTo>
                      <a:pt x="11301" y="7628"/>
                    </a:lnTo>
                    <a:lnTo>
                      <a:pt x="11346" y="7761"/>
                    </a:lnTo>
                    <a:lnTo>
                      <a:pt x="11385" y="7898"/>
                    </a:lnTo>
                    <a:lnTo>
                      <a:pt x="11417" y="8036"/>
                    </a:lnTo>
                    <a:lnTo>
                      <a:pt x="11442" y="8177"/>
                    </a:lnTo>
                    <a:lnTo>
                      <a:pt x="11460" y="8321"/>
                    </a:lnTo>
                    <a:lnTo>
                      <a:pt x="11472" y="8466"/>
                    </a:lnTo>
                    <a:lnTo>
                      <a:pt x="11475" y="8613"/>
                    </a:lnTo>
                    <a:lnTo>
                      <a:pt x="11472" y="8760"/>
                    </a:lnTo>
                    <a:lnTo>
                      <a:pt x="11460" y="8907"/>
                    </a:lnTo>
                    <a:lnTo>
                      <a:pt x="11442" y="9049"/>
                    </a:lnTo>
                    <a:lnTo>
                      <a:pt x="11417" y="9190"/>
                    </a:lnTo>
                    <a:lnTo>
                      <a:pt x="11385" y="9329"/>
                    </a:lnTo>
                    <a:lnTo>
                      <a:pt x="11346" y="9465"/>
                    </a:lnTo>
                    <a:lnTo>
                      <a:pt x="11301" y="9598"/>
                    </a:lnTo>
                    <a:lnTo>
                      <a:pt x="11250" y="9728"/>
                    </a:lnTo>
                    <a:lnTo>
                      <a:pt x="11192" y="9855"/>
                    </a:lnTo>
                    <a:lnTo>
                      <a:pt x="11129" y="9979"/>
                    </a:lnTo>
                    <a:lnTo>
                      <a:pt x="11060" y="10099"/>
                    </a:lnTo>
                    <a:lnTo>
                      <a:pt x="10985" y="10215"/>
                    </a:lnTo>
                    <a:lnTo>
                      <a:pt x="10905" y="10328"/>
                    </a:lnTo>
                    <a:lnTo>
                      <a:pt x="10820" y="10435"/>
                    </a:lnTo>
                    <a:lnTo>
                      <a:pt x="10730" y="10540"/>
                    </a:lnTo>
                    <a:lnTo>
                      <a:pt x="10635" y="10640"/>
                    </a:lnTo>
                    <a:lnTo>
                      <a:pt x="10535" y="10734"/>
                    </a:lnTo>
                    <a:lnTo>
                      <a:pt x="10431" y="10824"/>
                    </a:lnTo>
                    <a:lnTo>
                      <a:pt x="10323" y="10910"/>
                    </a:lnTo>
                    <a:lnTo>
                      <a:pt x="10211" y="10990"/>
                    </a:lnTo>
                    <a:lnTo>
                      <a:pt x="10094" y="11065"/>
                    </a:lnTo>
                    <a:lnTo>
                      <a:pt x="9974" y="11134"/>
                    </a:lnTo>
                    <a:lnTo>
                      <a:pt x="9851" y="11197"/>
                    </a:lnTo>
                    <a:lnTo>
                      <a:pt x="9723" y="11254"/>
                    </a:lnTo>
                    <a:lnTo>
                      <a:pt x="9593" y="11306"/>
                    </a:lnTo>
                    <a:lnTo>
                      <a:pt x="9460" y="11351"/>
                    </a:lnTo>
                    <a:lnTo>
                      <a:pt x="9325" y="11389"/>
                    </a:lnTo>
                    <a:lnTo>
                      <a:pt x="9186" y="11422"/>
                    </a:lnTo>
                    <a:lnTo>
                      <a:pt x="9044" y="11447"/>
                    </a:lnTo>
                    <a:lnTo>
                      <a:pt x="8901" y="11466"/>
                    </a:lnTo>
                    <a:lnTo>
                      <a:pt x="8756" y="11476"/>
                    </a:lnTo>
                    <a:lnTo>
                      <a:pt x="8609" y="1148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927100" dist="444500" dir="5400000" sx="90000" sy="90000" algn="ctr" rotWithShape="0">
                  <a:srgbClr val="93A4CB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3" name="Freeform 5">
                <a:extLst>
                  <a:ext uri="{FF2B5EF4-FFF2-40B4-BE49-F238E27FC236}">
                    <a16:creationId xmlns:a16="http://schemas.microsoft.com/office/drawing/2014/main" id="{4454B3D7-C6BF-4B5E-9EC4-7196EB6506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96000" y="1186881"/>
                <a:ext cx="2415591" cy="2415591"/>
              </a:xfrm>
              <a:custGeom>
                <a:avLst/>
                <a:gdLst>
                  <a:gd name="T0" fmla="*/ 16858 w 17190"/>
                  <a:gd name="T1" fmla="*/ 7287 h 17190"/>
                  <a:gd name="T2" fmla="*/ 15947 w 17190"/>
                  <a:gd name="T3" fmla="*/ 7112 h 17190"/>
                  <a:gd name="T4" fmla="*/ 14863 w 17190"/>
                  <a:gd name="T5" fmla="*/ 6171 h 17190"/>
                  <a:gd name="T6" fmla="*/ 14771 w 17190"/>
                  <a:gd name="T7" fmla="*/ 4697 h 17190"/>
                  <a:gd name="T8" fmla="*/ 15393 w 17190"/>
                  <a:gd name="T9" fmla="*/ 3769 h 17190"/>
                  <a:gd name="T10" fmla="*/ 15375 w 17190"/>
                  <a:gd name="T11" fmla="*/ 3323 h 17190"/>
                  <a:gd name="T12" fmla="*/ 13938 w 17190"/>
                  <a:gd name="T13" fmla="*/ 1864 h 17190"/>
                  <a:gd name="T14" fmla="*/ 13489 w 17190"/>
                  <a:gd name="T15" fmla="*/ 1825 h 17190"/>
                  <a:gd name="T16" fmla="*/ 12606 w 17190"/>
                  <a:gd name="T17" fmla="*/ 2424 h 17190"/>
                  <a:gd name="T18" fmla="*/ 11109 w 17190"/>
                  <a:gd name="T19" fmla="*/ 2395 h 17190"/>
                  <a:gd name="T20" fmla="*/ 10117 w 17190"/>
                  <a:gd name="T21" fmla="*/ 1286 h 17190"/>
                  <a:gd name="T22" fmla="*/ 9967 w 17190"/>
                  <a:gd name="T23" fmla="*/ 317 h 17190"/>
                  <a:gd name="T24" fmla="*/ 9595 w 17190"/>
                  <a:gd name="T25" fmla="*/ 57 h 17190"/>
                  <a:gd name="T26" fmla="*/ 8341 w 17190"/>
                  <a:gd name="T27" fmla="*/ 4 h 17190"/>
                  <a:gd name="T28" fmla="*/ 7469 w 17190"/>
                  <a:gd name="T29" fmla="*/ 116 h 17190"/>
                  <a:gd name="T30" fmla="*/ 7237 w 17190"/>
                  <a:gd name="T31" fmla="*/ 497 h 17190"/>
                  <a:gd name="T32" fmla="*/ 6807 w 17190"/>
                  <a:gd name="T33" fmla="*/ 1821 h 17190"/>
                  <a:gd name="T34" fmla="*/ 5502 w 17190"/>
                  <a:gd name="T35" fmla="*/ 2502 h 17190"/>
                  <a:gd name="T36" fmla="*/ 4085 w 17190"/>
                  <a:gd name="T37" fmla="*/ 2042 h 17190"/>
                  <a:gd name="T38" fmla="*/ 3573 w 17190"/>
                  <a:gd name="T39" fmla="*/ 1737 h 17190"/>
                  <a:gd name="T40" fmla="*/ 2634 w 17190"/>
                  <a:gd name="T41" fmla="*/ 2402 h 17190"/>
                  <a:gd name="T42" fmla="*/ 1790 w 17190"/>
                  <a:gd name="T43" fmla="*/ 3463 h 17190"/>
                  <a:gd name="T44" fmla="*/ 1998 w 17190"/>
                  <a:gd name="T45" fmla="*/ 3918 h 17190"/>
                  <a:gd name="T46" fmla="*/ 2571 w 17190"/>
                  <a:gd name="T47" fmla="*/ 5295 h 17190"/>
                  <a:gd name="T48" fmla="*/ 1977 w 17190"/>
                  <a:gd name="T49" fmla="*/ 6643 h 17190"/>
                  <a:gd name="T50" fmla="*/ 554 w 17190"/>
                  <a:gd name="T51" fmla="*/ 7173 h 17190"/>
                  <a:gd name="T52" fmla="*/ 143 w 17190"/>
                  <a:gd name="T53" fmla="*/ 7368 h 17190"/>
                  <a:gd name="T54" fmla="*/ 9 w 17190"/>
                  <a:gd name="T55" fmla="*/ 8195 h 17190"/>
                  <a:gd name="T56" fmla="*/ 42 w 17190"/>
                  <a:gd name="T57" fmla="*/ 9433 h 17190"/>
                  <a:gd name="T58" fmla="*/ 316 w 17190"/>
                  <a:gd name="T59" fmla="*/ 9891 h 17190"/>
                  <a:gd name="T60" fmla="*/ 1167 w 17190"/>
                  <a:gd name="T61" fmla="*/ 10045 h 17190"/>
                  <a:gd name="T62" fmla="*/ 2291 w 17190"/>
                  <a:gd name="T63" fmla="*/ 10951 h 17190"/>
                  <a:gd name="T64" fmla="*/ 2442 w 17190"/>
                  <a:gd name="T65" fmla="*/ 12424 h 17190"/>
                  <a:gd name="T66" fmla="*/ 1808 w 17190"/>
                  <a:gd name="T67" fmla="*/ 13401 h 17190"/>
                  <a:gd name="T68" fmla="*/ 1804 w 17190"/>
                  <a:gd name="T69" fmla="*/ 13845 h 17190"/>
                  <a:gd name="T70" fmla="*/ 3232 w 17190"/>
                  <a:gd name="T71" fmla="*/ 15313 h 17190"/>
                  <a:gd name="T72" fmla="*/ 3680 w 17190"/>
                  <a:gd name="T73" fmla="*/ 15374 h 17190"/>
                  <a:gd name="T74" fmla="*/ 4517 w 17190"/>
                  <a:gd name="T75" fmla="*/ 14793 h 17190"/>
                  <a:gd name="T76" fmla="*/ 6010 w 17190"/>
                  <a:gd name="T77" fmla="*/ 14765 h 17190"/>
                  <a:gd name="T78" fmla="*/ 7048 w 17190"/>
                  <a:gd name="T79" fmla="*/ 15835 h 17190"/>
                  <a:gd name="T80" fmla="*/ 7213 w 17190"/>
                  <a:gd name="T81" fmla="*/ 16853 h 17190"/>
                  <a:gd name="T82" fmla="*/ 7571 w 17190"/>
                  <a:gd name="T83" fmla="*/ 17129 h 17190"/>
                  <a:gd name="T84" fmla="*/ 8821 w 17190"/>
                  <a:gd name="T85" fmla="*/ 17187 h 17190"/>
                  <a:gd name="T86" fmla="*/ 9720 w 17190"/>
                  <a:gd name="T87" fmla="*/ 17074 h 17190"/>
                  <a:gd name="T88" fmla="*/ 9953 w 17190"/>
                  <a:gd name="T89" fmla="*/ 16693 h 17190"/>
                  <a:gd name="T90" fmla="*/ 10383 w 17190"/>
                  <a:gd name="T91" fmla="*/ 15369 h 17190"/>
                  <a:gd name="T92" fmla="*/ 11689 w 17190"/>
                  <a:gd name="T93" fmla="*/ 14688 h 17190"/>
                  <a:gd name="T94" fmla="*/ 13104 w 17190"/>
                  <a:gd name="T95" fmla="*/ 15149 h 17190"/>
                  <a:gd name="T96" fmla="*/ 13616 w 17190"/>
                  <a:gd name="T97" fmla="*/ 15453 h 17190"/>
                  <a:gd name="T98" fmla="*/ 14553 w 17190"/>
                  <a:gd name="T99" fmla="*/ 14789 h 17190"/>
                  <a:gd name="T100" fmla="*/ 15400 w 17190"/>
                  <a:gd name="T101" fmla="*/ 13728 h 17190"/>
                  <a:gd name="T102" fmla="*/ 15192 w 17190"/>
                  <a:gd name="T103" fmla="*/ 13272 h 17190"/>
                  <a:gd name="T104" fmla="*/ 14618 w 17190"/>
                  <a:gd name="T105" fmla="*/ 11895 h 17190"/>
                  <a:gd name="T106" fmla="*/ 15198 w 17190"/>
                  <a:gd name="T107" fmla="*/ 10551 h 17190"/>
                  <a:gd name="T108" fmla="*/ 16523 w 17190"/>
                  <a:gd name="T109" fmla="*/ 10014 h 17190"/>
                  <a:gd name="T110" fmla="*/ 17025 w 17190"/>
                  <a:gd name="T111" fmla="*/ 9844 h 17190"/>
                  <a:gd name="T112" fmla="*/ 17189 w 17190"/>
                  <a:gd name="T113" fmla="*/ 8497 h 17190"/>
                  <a:gd name="T114" fmla="*/ 6894 w 17190"/>
                  <a:gd name="T115" fmla="*/ 10910 h 17190"/>
                  <a:gd name="T116" fmla="*/ 5757 w 17190"/>
                  <a:gd name="T117" fmla="*/ 8321 h 17190"/>
                  <a:gd name="T118" fmla="*/ 7367 w 17190"/>
                  <a:gd name="T119" fmla="*/ 6029 h 17190"/>
                  <a:gd name="T120" fmla="*/ 10211 w 17190"/>
                  <a:gd name="T121" fmla="*/ 6237 h 17190"/>
                  <a:gd name="T122" fmla="*/ 11472 w 17190"/>
                  <a:gd name="T123" fmla="*/ 8760 h 17190"/>
                  <a:gd name="T124" fmla="*/ 9974 w 17190"/>
                  <a:gd name="T125" fmla="*/ 11134 h 17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90" h="17190">
                    <a:moveTo>
                      <a:pt x="17136" y="7641"/>
                    </a:moveTo>
                    <a:lnTo>
                      <a:pt x="17133" y="7618"/>
                    </a:lnTo>
                    <a:lnTo>
                      <a:pt x="17128" y="7596"/>
                    </a:lnTo>
                    <a:lnTo>
                      <a:pt x="17122" y="7574"/>
                    </a:lnTo>
                    <a:lnTo>
                      <a:pt x="17115" y="7553"/>
                    </a:lnTo>
                    <a:lnTo>
                      <a:pt x="17106" y="7532"/>
                    </a:lnTo>
                    <a:lnTo>
                      <a:pt x="17095" y="7512"/>
                    </a:lnTo>
                    <a:lnTo>
                      <a:pt x="17085" y="7492"/>
                    </a:lnTo>
                    <a:lnTo>
                      <a:pt x="17073" y="7472"/>
                    </a:lnTo>
                    <a:lnTo>
                      <a:pt x="17059" y="7454"/>
                    </a:lnTo>
                    <a:lnTo>
                      <a:pt x="17045" y="7436"/>
                    </a:lnTo>
                    <a:lnTo>
                      <a:pt x="17030" y="7417"/>
                    </a:lnTo>
                    <a:lnTo>
                      <a:pt x="17014" y="7400"/>
                    </a:lnTo>
                    <a:lnTo>
                      <a:pt x="16997" y="7384"/>
                    </a:lnTo>
                    <a:lnTo>
                      <a:pt x="16978" y="7368"/>
                    </a:lnTo>
                    <a:lnTo>
                      <a:pt x="16960" y="7353"/>
                    </a:lnTo>
                    <a:lnTo>
                      <a:pt x="16941" y="7338"/>
                    </a:lnTo>
                    <a:lnTo>
                      <a:pt x="16921" y="7325"/>
                    </a:lnTo>
                    <a:lnTo>
                      <a:pt x="16901" y="7311"/>
                    </a:lnTo>
                    <a:lnTo>
                      <a:pt x="16880" y="7299"/>
                    </a:lnTo>
                    <a:lnTo>
                      <a:pt x="16858" y="7287"/>
                    </a:lnTo>
                    <a:lnTo>
                      <a:pt x="16837" y="7277"/>
                    </a:lnTo>
                    <a:lnTo>
                      <a:pt x="16814" y="7267"/>
                    </a:lnTo>
                    <a:lnTo>
                      <a:pt x="16791" y="7257"/>
                    </a:lnTo>
                    <a:lnTo>
                      <a:pt x="16769" y="7250"/>
                    </a:lnTo>
                    <a:lnTo>
                      <a:pt x="16746" y="7242"/>
                    </a:lnTo>
                    <a:lnTo>
                      <a:pt x="16723" y="7236"/>
                    </a:lnTo>
                    <a:lnTo>
                      <a:pt x="16699" y="7231"/>
                    </a:lnTo>
                    <a:lnTo>
                      <a:pt x="16676" y="7225"/>
                    </a:lnTo>
                    <a:lnTo>
                      <a:pt x="16653" y="7222"/>
                    </a:lnTo>
                    <a:lnTo>
                      <a:pt x="16629" y="7220"/>
                    </a:lnTo>
                    <a:lnTo>
                      <a:pt x="16607" y="7218"/>
                    </a:lnTo>
                    <a:lnTo>
                      <a:pt x="16584" y="7218"/>
                    </a:lnTo>
                    <a:lnTo>
                      <a:pt x="16510" y="7216"/>
                    </a:lnTo>
                    <a:lnTo>
                      <a:pt x="16437" y="7212"/>
                    </a:lnTo>
                    <a:lnTo>
                      <a:pt x="16365" y="7206"/>
                    </a:lnTo>
                    <a:lnTo>
                      <a:pt x="16293" y="7196"/>
                    </a:lnTo>
                    <a:lnTo>
                      <a:pt x="16222" y="7184"/>
                    </a:lnTo>
                    <a:lnTo>
                      <a:pt x="16152" y="7170"/>
                    </a:lnTo>
                    <a:lnTo>
                      <a:pt x="16082" y="7153"/>
                    </a:lnTo>
                    <a:lnTo>
                      <a:pt x="16015" y="7134"/>
                    </a:lnTo>
                    <a:lnTo>
                      <a:pt x="15947" y="7112"/>
                    </a:lnTo>
                    <a:lnTo>
                      <a:pt x="15880" y="7089"/>
                    </a:lnTo>
                    <a:lnTo>
                      <a:pt x="15816" y="7062"/>
                    </a:lnTo>
                    <a:lnTo>
                      <a:pt x="15751" y="7033"/>
                    </a:lnTo>
                    <a:lnTo>
                      <a:pt x="15689" y="7003"/>
                    </a:lnTo>
                    <a:lnTo>
                      <a:pt x="15627" y="6969"/>
                    </a:lnTo>
                    <a:lnTo>
                      <a:pt x="15567" y="6934"/>
                    </a:lnTo>
                    <a:lnTo>
                      <a:pt x="15509" y="6896"/>
                    </a:lnTo>
                    <a:lnTo>
                      <a:pt x="15451" y="6858"/>
                    </a:lnTo>
                    <a:lnTo>
                      <a:pt x="15395" y="6816"/>
                    </a:lnTo>
                    <a:lnTo>
                      <a:pt x="15341" y="6772"/>
                    </a:lnTo>
                    <a:lnTo>
                      <a:pt x="15288" y="6727"/>
                    </a:lnTo>
                    <a:lnTo>
                      <a:pt x="15237" y="6679"/>
                    </a:lnTo>
                    <a:lnTo>
                      <a:pt x="15187" y="6630"/>
                    </a:lnTo>
                    <a:lnTo>
                      <a:pt x="15140" y="6578"/>
                    </a:lnTo>
                    <a:lnTo>
                      <a:pt x="15095" y="6526"/>
                    </a:lnTo>
                    <a:lnTo>
                      <a:pt x="15051" y="6471"/>
                    </a:lnTo>
                    <a:lnTo>
                      <a:pt x="15009" y="6414"/>
                    </a:lnTo>
                    <a:lnTo>
                      <a:pt x="14969" y="6356"/>
                    </a:lnTo>
                    <a:lnTo>
                      <a:pt x="14932" y="6296"/>
                    </a:lnTo>
                    <a:lnTo>
                      <a:pt x="14896" y="6234"/>
                    </a:lnTo>
                    <a:lnTo>
                      <a:pt x="14863" y="6171"/>
                    </a:lnTo>
                    <a:lnTo>
                      <a:pt x="14833" y="6106"/>
                    </a:lnTo>
                    <a:lnTo>
                      <a:pt x="14804" y="6040"/>
                    </a:lnTo>
                    <a:lnTo>
                      <a:pt x="14777" y="5970"/>
                    </a:lnTo>
                    <a:lnTo>
                      <a:pt x="14753" y="5900"/>
                    </a:lnTo>
                    <a:lnTo>
                      <a:pt x="14733" y="5831"/>
                    </a:lnTo>
                    <a:lnTo>
                      <a:pt x="14715" y="5760"/>
                    </a:lnTo>
                    <a:lnTo>
                      <a:pt x="14700" y="5689"/>
                    </a:lnTo>
                    <a:lnTo>
                      <a:pt x="14687" y="5618"/>
                    </a:lnTo>
                    <a:lnTo>
                      <a:pt x="14677" y="5546"/>
                    </a:lnTo>
                    <a:lnTo>
                      <a:pt x="14670" y="5474"/>
                    </a:lnTo>
                    <a:lnTo>
                      <a:pt x="14666" y="5402"/>
                    </a:lnTo>
                    <a:lnTo>
                      <a:pt x="14664" y="5330"/>
                    </a:lnTo>
                    <a:lnTo>
                      <a:pt x="14665" y="5259"/>
                    </a:lnTo>
                    <a:lnTo>
                      <a:pt x="14670" y="5187"/>
                    </a:lnTo>
                    <a:lnTo>
                      <a:pt x="14676" y="5116"/>
                    </a:lnTo>
                    <a:lnTo>
                      <a:pt x="14686" y="5045"/>
                    </a:lnTo>
                    <a:lnTo>
                      <a:pt x="14697" y="4974"/>
                    </a:lnTo>
                    <a:lnTo>
                      <a:pt x="14711" y="4905"/>
                    </a:lnTo>
                    <a:lnTo>
                      <a:pt x="14729" y="4835"/>
                    </a:lnTo>
                    <a:lnTo>
                      <a:pt x="14748" y="4766"/>
                    </a:lnTo>
                    <a:lnTo>
                      <a:pt x="14771" y="4697"/>
                    </a:lnTo>
                    <a:lnTo>
                      <a:pt x="14795" y="4631"/>
                    </a:lnTo>
                    <a:lnTo>
                      <a:pt x="14823" y="4564"/>
                    </a:lnTo>
                    <a:lnTo>
                      <a:pt x="14852" y="4498"/>
                    </a:lnTo>
                    <a:lnTo>
                      <a:pt x="14884" y="4434"/>
                    </a:lnTo>
                    <a:lnTo>
                      <a:pt x="14920" y="4371"/>
                    </a:lnTo>
                    <a:lnTo>
                      <a:pt x="14956" y="4308"/>
                    </a:lnTo>
                    <a:lnTo>
                      <a:pt x="14996" y="4248"/>
                    </a:lnTo>
                    <a:lnTo>
                      <a:pt x="15038" y="4188"/>
                    </a:lnTo>
                    <a:lnTo>
                      <a:pt x="15083" y="4130"/>
                    </a:lnTo>
                    <a:lnTo>
                      <a:pt x="15129" y="4074"/>
                    </a:lnTo>
                    <a:lnTo>
                      <a:pt x="15179" y="4019"/>
                    </a:lnTo>
                    <a:lnTo>
                      <a:pt x="15230" y="3966"/>
                    </a:lnTo>
                    <a:lnTo>
                      <a:pt x="15284" y="3914"/>
                    </a:lnTo>
                    <a:lnTo>
                      <a:pt x="15301" y="3898"/>
                    </a:lnTo>
                    <a:lnTo>
                      <a:pt x="15317" y="3882"/>
                    </a:lnTo>
                    <a:lnTo>
                      <a:pt x="15332" y="3865"/>
                    </a:lnTo>
                    <a:lnTo>
                      <a:pt x="15346" y="3846"/>
                    </a:lnTo>
                    <a:lnTo>
                      <a:pt x="15359" y="3828"/>
                    </a:lnTo>
                    <a:lnTo>
                      <a:pt x="15371" y="3809"/>
                    </a:lnTo>
                    <a:lnTo>
                      <a:pt x="15382" y="3789"/>
                    </a:lnTo>
                    <a:lnTo>
                      <a:pt x="15393" y="3769"/>
                    </a:lnTo>
                    <a:lnTo>
                      <a:pt x="15401" y="3750"/>
                    </a:lnTo>
                    <a:lnTo>
                      <a:pt x="15410" y="3729"/>
                    </a:lnTo>
                    <a:lnTo>
                      <a:pt x="15417" y="3708"/>
                    </a:lnTo>
                    <a:lnTo>
                      <a:pt x="15423" y="3687"/>
                    </a:lnTo>
                    <a:lnTo>
                      <a:pt x="15428" y="3666"/>
                    </a:lnTo>
                    <a:lnTo>
                      <a:pt x="15432" y="3644"/>
                    </a:lnTo>
                    <a:lnTo>
                      <a:pt x="15436" y="3623"/>
                    </a:lnTo>
                    <a:lnTo>
                      <a:pt x="15438" y="3600"/>
                    </a:lnTo>
                    <a:lnTo>
                      <a:pt x="15439" y="3579"/>
                    </a:lnTo>
                    <a:lnTo>
                      <a:pt x="15440" y="3557"/>
                    </a:lnTo>
                    <a:lnTo>
                      <a:pt x="15439" y="3535"/>
                    </a:lnTo>
                    <a:lnTo>
                      <a:pt x="15437" y="3513"/>
                    </a:lnTo>
                    <a:lnTo>
                      <a:pt x="15434" y="3491"/>
                    </a:lnTo>
                    <a:lnTo>
                      <a:pt x="15430" y="3469"/>
                    </a:lnTo>
                    <a:lnTo>
                      <a:pt x="15426" y="3448"/>
                    </a:lnTo>
                    <a:lnTo>
                      <a:pt x="15419" y="3426"/>
                    </a:lnTo>
                    <a:lnTo>
                      <a:pt x="15413" y="3406"/>
                    </a:lnTo>
                    <a:lnTo>
                      <a:pt x="15405" y="3384"/>
                    </a:lnTo>
                    <a:lnTo>
                      <a:pt x="15397" y="3364"/>
                    </a:lnTo>
                    <a:lnTo>
                      <a:pt x="15386" y="3343"/>
                    </a:lnTo>
                    <a:lnTo>
                      <a:pt x="15375" y="3323"/>
                    </a:lnTo>
                    <a:lnTo>
                      <a:pt x="15364" y="3304"/>
                    </a:lnTo>
                    <a:lnTo>
                      <a:pt x="15351" y="3284"/>
                    </a:lnTo>
                    <a:lnTo>
                      <a:pt x="15337" y="3266"/>
                    </a:lnTo>
                    <a:lnTo>
                      <a:pt x="15260" y="3170"/>
                    </a:lnTo>
                    <a:lnTo>
                      <a:pt x="15183" y="3076"/>
                    </a:lnTo>
                    <a:lnTo>
                      <a:pt x="15105" y="2984"/>
                    </a:lnTo>
                    <a:lnTo>
                      <a:pt x="15024" y="2891"/>
                    </a:lnTo>
                    <a:lnTo>
                      <a:pt x="14943" y="2801"/>
                    </a:lnTo>
                    <a:lnTo>
                      <a:pt x="14861" y="2712"/>
                    </a:lnTo>
                    <a:lnTo>
                      <a:pt x="14777" y="2624"/>
                    </a:lnTo>
                    <a:lnTo>
                      <a:pt x="14692" y="2537"/>
                    </a:lnTo>
                    <a:lnTo>
                      <a:pt x="14606" y="2452"/>
                    </a:lnTo>
                    <a:lnTo>
                      <a:pt x="14519" y="2367"/>
                    </a:lnTo>
                    <a:lnTo>
                      <a:pt x="14431" y="2284"/>
                    </a:lnTo>
                    <a:lnTo>
                      <a:pt x="14342" y="2202"/>
                    </a:lnTo>
                    <a:lnTo>
                      <a:pt x="14252" y="2123"/>
                    </a:lnTo>
                    <a:lnTo>
                      <a:pt x="14160" y="2045"/>
                    </a:lnTo>
                    <a:lnTo>
                      <a:pt x="14069" y="1967"/>
                    </a:lnTo>
                    <a:lnTo>
                      <a:pt x="13975" y="1891"/>
                    </a:lnTo>
                    <a:lnTo>
                      <a:pt x="13956" y="1877"/>
                    </a:lnTo>
                    <a:lnTo>
                      <a:pt x="13938" y="1864"/>
                    </a:lnTo>
                    <a:lnTo>
                      <a:pt x="13917" y="1851"/>
                    </a:lnTo>
                    <a:lnTo>
                      <a:pt x="13898" y="1840"/>
                    </a:lnTo>
                    <a:lnTo>
                      <a:pt x="13878" y="1831"/>
                    </a:lnTo>
                    <a:lnTo>
                      <a:pt x="13856" y="1821"/>
                    </a:lnTo>
                    <a:lnTo>
                      <a:pt x="13836" y="1814"/>
                    </a:lnTo>
                    <a:lnTo>
                      <a:pt x="13814" y="1806"/>
                    </a:lnTo>
                    <a:lnTo>
                      <a:pt x="13793" y="1801"/>
                    </a:lnTo>
                    <a:lnTo>
                      <a:pt x="13771" y="1795"/>
                    </a:lnTo>
                    <a:lnTo>
                      <a:pt x="13749" y="1792"/>
                    </a:lnTo>
                    <a:lnTo>
                      <a:pt x="13727" y="1789"/>
                    </a:lnTo>
                    <a:lnTo>
                      <a:pt x="13705" y="1788"/>
                    </a:lnTo>
                    <a:lnTo>
                      <a:pt x="13683" y="1787"/>
                    </a:lnTo>
                    <a:lnTo>
                      <a:pt x="13661" y="1787"/>
                    </a:lnTo>
                    <a:lnTo>
                      <a:pt x="13639" y="1788"/>
                    </a:lnTo>
                    <a:lnTo>
                      <a:pt x="13617" y="1790"/>
                    </a:lnTo>
                    <a:lnTo>
                      <a:pt x="13595" y="1793"/>
                    </a:lnTo>
                    <a:lnTo>
                      <a:pt x="13573" y="1797"/>
                    </a:lnTo>
                    <a:lnTo>
                      <a:pt x="13551" y="1803"/>
                    </a:lnTo>
                    <a:lnTo>
                      <a:pt x="13531" y="1809"/>
                    </a:lnTo>
                    <a:lnTo>
                      <a:pt x="13509" y="1817"/>
                    </a:lnTo>
                    <a:lnTo>
                      <a:pt x="13489" y="1825"/>
                    </a:lnTo>
                    <a:lnTo>
                      <a:pt x="13468" y="1834"/>
                    </a:lnTo>
                    <a:lnTo>
                      <a:pt x="13448" y="1845"/>
                    </a:lnTo>
                    <a:lnTo>
                      <a:pt x="13429" y="1855"/>
                    </a:lnTo>
                    <a:lnTo>
                      <a:pt x="13409" y="1868"/>
                    </a:lnTo>
                    <a:lnTo>
                      <a:pt x="13391" y="1881"/>
                    </a:lnTo>
                    <a:lnTo>
                      <a:pt x="13373" y="1895"/>
                    </a:lnTo>
                    <a:lnTo>
                      <a:pt x="13354" y="1910"/>
                    </a:lnTo>
                    <a:lnTo>
                      <a:pt x="13338" y="1926"/>
                    </a:lnTo>
                    <a:lnTo>
                      <a:pt x="13322" y="1944"/>
                    </a:lnTo>
                    <a:lnTo>
                      <a:pt x="13273" y="1996"/>
                    </a:lnTo>
                    <a:lnTo>
                      <a:pt x="13221" y="2046"/>
                    </a:lnTo>
                    <a:lnTo>
                      <a:pt x="13168" y="2094"/>
                    </a:lnTo>
                    <a:lnTo>
                      <a:pt x="13112" y="2139"/>
                    </a:lnTo>
                    <a:lnTo>
                      <a:pt x="13054" y="2183"/>
                    </a:lnTo>
                    <a:lnTo>
                      <a:pt x="12995" y="2224"/>
                    </a:lnTo>
                    <a:lnTo>
                      <a:pt x="12933" y="2264"/>
                    </a:lnTo>
                    <a:lnTo>
                      <a:pt x="12871" y="2300"/>
                    </a:lnTo>
                    <a:lnTo>
                      <a:pt x="12807" y="2335"/>
                    </a:lnTo>
                    <a:lnTo>
                      <a:pt x="12741" y="2367"/>
                    </a:lnTo>
                    <a:lnTo>
                      <a:pt x="12674" y="2397"/>
                    </a:lnTo>
                    <a:lnTo>
                      <a:pt x="12606" y="2424"/>
                    </a:lnTo>
                    <a:lnTo>
                      <a:pt x="12537" y="2449"/>
                    </a:lnTo>
                    <a:lnTo>
                      <a:pt x="12467" y="2471"/>
                    </a:lnTo>
                    <a:lnTo>
                      <a:pt x="12396" y="2491"/>
                    </a:lnTo>
                    <a:lnTo>
                      <a:pt x="12324" y="2509"/>
                    </a:lnTo>
                    <a:lnTo>
                      <a:pt x="12252" y="2524"/>
                    </a:lnTo>
                    <a:lnTo>
                      <a:pt x="12180" y="2536"/>
                    </a:lnTo>
                    <a:lnTo>
                      <a:pt x="12107" y="2546"/>
                    </a:lnTo>
                    <a:lnTo>
                      <a:pt x="12034" y="2553"/>
                    </a:lnTo>
                    <a:lnTo>
                      <a:pt x="11961" y="2557"/>
                    </a:lnTo>
                    <a:lnTo>
                      <a:pt x="11887" y="2559"/>
                    </a:lnTo>
                    <a:lnTo>
                      <a:pt x="11814" y="2558"/>
                    </a:lnTo>
                    <a:lnTo>
                      <a:pt x="11741" y="2555"/>
                    </a:lnTo>
                    <a:lnTo>
                      <a:pt x="11669" y="2548"/>
                    </a:lnTo>
                    <a:lnTo>
                      <a:pt x="11596" y="2540"/>
                    </a:lnTo>
                    <a:lnTo>
                      <a:pt x="11525" y="2528"/>
                    </a:lnTo>
                    <a:lnTo>
                      <a:pt x="11453" y="2513"/>
                    </a:lnTo>
                    <a:lnTo>
                      <a:pt x="11383" y="2496"/>
                    </a:lnTo>
                    <a:lnTo>
                      <a:pt x="11313" y="2475"/>
                    </a:lnTo>
                    <a:lnTo>
                      <a:pt x="11245" y="2452"/>
                    </a:lnTo>
                    <a:lnTo>
                      <a:pt x="11178" y="2425"/>
                    </a:lnTo>
                    <a:lnTo>
                      <a:pt x="11109" y="2395"/>
                    </a:lnTo>
                    <a:lnTo>
                      <a:pt x="11042" y="2361"/>
                    </a:lnTo>
                    <a:lnTo>
                      <a:pt x="10977" y="2326"/>
                    </a:lnTo>
                    <a:lnTo>
                      <a:pt x="10914" y="2288"/>
                    </a:lnTo>
                    <a:lnTo>
                      <a:pt x="10852" y="2249"/>
                    </a:lnTo>
                    <a:lnTo>
                      <a:pt x="10792" y="2207"/>
                    </a:lnTo>
                    <a:lnTo>
                      <a:pt x="10734" y="2162"/>
                    </a:lnTo>
                    <a:lnTo>
                      <a:pt x="10678" y="2115"/>
                    </a:lnTo>
                    <a:lnTo>
                      <a:pt x="10623" y="2067"/>
                    </a:lnTo>
                    <a:lnTo>
                      <a:pt x="10572" y="2017"/>
                    </a:lnTo>
                    <a:lnTo>
                      <a:pt x="10521" y="1964"/>
                    </a:lnTo>
                    <a:lnTo>
                      <a:pt x="10474" y="1910"/>
                    </a:lnTo>
                    <a:lnTo>
                      <a:pt x="10428" y="1854"/>
                    </a:lnTo>
                    <a:lnTo>
                      <a:pt x="10384" y="1797"/>
                    </a:lnTo>
                    <a:lnTo>
                      <a:pt x="10342" y="1738"/>
                    </a:lnTo>
                    <a:lnTo>
                      <a:pt x="10303" y="1677"/>
                    </a:lnTo>
                    <a:lnTo>
                      <a:pt x="10266" y="1616"/>
                    </a:lnTo>
                    <a:lnTo>
                      <a:pt x="10231" y="1552"/>
                    </a:lnTo>
                    <a:lnTo>
                      <a:pt x="10199" y="1487"/>
                    </a:lnTo>
                    <a:lnTo>
                      <a:pt x="10169" y="1421"/>
                    </a:lnTo>
                    <a:lnTo>
                      <a:pt x="10142" y="1354"/>
                    </a:lnTo>
                    <a:lnTo>
                      <a:pt x="10117" y="1286"/>
                    </a:lnTo>
                    <a:lnTo>
                      <a:pt x="10095" y="1217"/>
                    </a:lnTo>
                    <a:lnTo>
                      <a:pt x="10075" y="1146"/>
                    </a:lnTo>
                    <a:lnTo>
                      <a:pt x="10058" y="1075"/>
                    </a:lnTo>
                    <a:lnTo>
                      <a:pt x="10044" y="1003"/>
                    </a:lnTo>
                    <a:lnTo>
                      <a:pt x="10033" y="931"/>
                    </a:lnTo>
                    <a:lnTo>
                      <a:pt x="10024" y="857"/>
                    </a:lnTo>
                    <a:lnTo>
                      <a:pt x="10017" y="784"/>
                    </a:lnTo>
                    <a:lnTo>
                      <a:pt x="10014" y="709"/>
                    </a:lnTo>
                    <a:lnTo>
                      <a:pt x="10014" y="635"/>
                    </a:lnTo>
                    <a:lnTo>
                      <a:pt x="10017" y="560"/>
                    </a:lnTo>
                    <a:lnTo>
                      <a:pt x="10019" y="536"/>
                    </a:lnTo>
                    <a:lnTo>
                      <a:pt x="10017" y="512"/>
                    </a:lnTo>
                    <a:lnTo>
                      <a:pt x="10016" y="489"/>
                    </a:lnTo>
                    <a:lnTo>
                      <a:pt x="10014" y="466"/>
                    </a:lnTo>
                    <a:lnTo>
                      <a:pt x="10010" y="444"/>
                    </a:lnTo>
                    <a:lnTo>
                      <a:pt x="10006" y="421"/>
                    </a:lnTo>
                    <a:lnTo>
                      <a:pt x="10000" y="400"/>
                    </a:lnTo>
                    <a:lnTo>
                      <a:pt x="9993" y="378"/>
                    </a:lnTo>
                    <a:lnTo>
                      <a:pt x="9985" y="358"/>
                    </a:lnTo>
                    <a:lnTo>
                      <a:pt x="9977" y="336"/>
                    </a:lnTo>
                    <a:lnTo>
                      <a:pt x="9967" y="317"/>
                    </a:lnTo>
                    <a:lnTo>
                      <a:pt x="9957" y="297"/>
                    </a:lnTo>
                    <a:lnTo>
                      <a:pt x="9945" y="278"/>
                    </a:lnTo>
                    <a:lnTo>
                      <a:pt x="9934" y="260"/>
                    </a:lnTo>
                    <a:lnTo>
                      <a:pt x="9920" y="242"/>
                    </a:lnTo>
                    <a:lnTo>
                      <a:pt x="9907" y="225"/>
                    </a:lnTo>
                    <a:lnTo>
                      <a:pt x="9892" y="207"/>
                    </a:lnTo>
                    <a:lnTo>
                      <a:pt x="9877" y="192"/>
                    </a:lnTo>
                    <a:lnTo>
                      <a:pt x="9861" y="176"/>
                    </a:lnTo>
                    <a:lnTo>
                      <a:pt x="9843" y="162"/>
                    </a:lnTo>
                    <a:lnTo>
                      <a:pt x="9826" y="148"/>
                    </a:lnTo>
                    <a:lnTo>
                      <a:pt x="9808" y="135"/>
                    </a:lnTo>
                    <a:lnTo>
                      <a:pt x="9789" y="124"/>
                    </a:lnTo>
                    <a:lnTo>
                      <a:pt x="9769" y="113"/>
                    </a:lnTo>
                    <a:lnTo>
                      <a:pt x="9750" y="102"/>
                    </a:lnTo>
                    <a:lnTo>
                      <a:pt x="9730" y="92"/>
                    </a:lnTo>
                    <a:lnTo>
                      <a:pt x="9708" y="84"/>
                    </a:lnTo>
                    <a:lnTo>
                      <a:pt x="9687" y="76"/>
                    </a:lnTo>
                    <a:lnTo>
                      <a:pt x="9664" y="70"/>
                    </a:lnTo>
                    <a:lnTo>
                      <a:pt x="9641" y="64"/>
                    </a:lnTo>
                    <a:lnTo>
                      <a:pt x="9619" y="60"/>
                    </a:lnTo>
                    <a:lnTo>
                      <a:pt x="9595" y="57"/>
                    </a:lnTo>
                    <a:lnTo>
                      <a:pt x="9536" y="50"/>
                    </a:lnTo>
                    <a:lnTo>
                      <a:pt x="9476" y="44"/>
                    </a:lnTo>
                    <a:lnTo>
                      <a:pt x="9417" y="39"/>
                    </a:lnTo>
                    <a:lnTo>
                      <a:pt x="9357" y="33"/>
                    </a:lnTo>
                    <a:lnTo>
                      <a:pt x="9298" y="28"/>
                    </a:lnTo>
                    <a:lnTo>
                      <a:pt x="9237" y="24"/>
                    </a:lnTo>
                    <a:lnTo>
                      <a:pt x="9177" y="19"/>
                    </a:lnTo>
                    <a:lnTo>
                      <a:pt x="9118" y="15"/>
                    </a:lnTo>
                    <a:lnTo>
                      <a:pt x="9058" y="12"/>
                    </a:lnTo>
                    <a:lnTo>
                      <a:pt x="8998" y="9"/>
                    </a:lnTo>
                    <a:lnTo>
                      <a:pt x="8939" y="6"/>
                    </a:lnTo>
                    <a:lnTo>
                      <a:pt x="8879" y="4"/>
                    </a:lnTo>
                    <a:lnTo>
                      <a:pt x="8818" y="2"/>
                    </a:lnTo>
                    <a:lnTo>
                      <a:pt x="8759" y="1"/>
                    </a:lnTo>
                    <a:lnTo>
                      <a:pt x="8699" y="0"/>
                    </a:lnTo>
                    <a:lnTo>
                      <a:pt x="8639" y="0"/>
                    </a:lnTo>
                    <a:lnTo>
                      <a:pt x="8568" y="0"/>
                    </a:lnTo>
                    <a:lnTo>
                      <a:pt x="8512" y="0"/>
                    </a:lnTo>
                    <a:lnTo>
                      <a:pt x="8455" y="1"/>
                    </a:lnTo>
                    <a:lnTo>
                      <a:pt x="8398" y="2"/>
                    </a:lnTo>
                    <a:lnTo>
                      <a:pt x="8341" y="4"/>
                    </a:lnTo>
                    <a:lnTo>
                      <a:pt x="8285" y="6"/>
                    </a:lnTo>
                    <a:lnTo>
                      <a:pt x="8229" y="9"/>
                    </a:lnTo>
                    <a:lnTo>
                      <a:pt x="8172" y="11"/>
                    </a:lnTo>
                    <a:lnTo>
                      <a:pt x="8115" y="14"/>
                    </a:lnTo>
                    <a:lnTo>
                      <a:pt x="8058" y="17"/>
                    </a:lnTo>
                    <a:lnTo>
                      <a:pt x="8002" y="21"/>
                    </a:lnTo>
                    <a:lnTo>
                      <a:pt x="7945" y="26"/>
                    </a:lnTo>
                    <a:lnTo>
                      <a:pt x="7888" y="30"/>
                    </a:lnTo>
                    <a:lnTo>
                      <a:pt x="7831" y="35"/>
                    </a:lnTo>
                    <a:lnTo>
                      <a:pt x="7775" y="41"/>
                    </a:lnTo>
                    <a:lnTo>
                      <a:pt x="7718" y="46"/>
                    </a:lnTo>
                    <a:lnTo>
                      <a:pt x="7661" y="53"/>
                    </a:lnTo>
                    <a:lnTo>
                      <a:pt x="7639" y="55"/>
                    </a:lnTo>
                    <a:lnTo>
                      <a:pt x="7615" y="59"/>
                    </a:lnTo>
                    <a:lnTo>
                      <a:pt x="7594" y="64"/>
                    </a:lnTo>
                    <a:lnTo>
                      <a:pt x="7571" y="71"/>
                    </a:lnTo>
                    <a:lnTo>
                      <a:pt x="7550" y="78"/>
                    </a:lnTo>
                    <a:lnTo>
                      <a:pt x="7529" y="86"/>
                    </a:lnTo>
                    <a:lnTo>
                      <a:pt x="7509" y="96"/>
                    </a:lnTo>
                    <a:lnTo>
                      <a:pt x="7488" y="105"/>
                    </a:lnTo>
                    <a:lnTo>
                      <a:pt x="7469" y="116"/>
                    </a:lnTo>
                    <a:lnTo>
                      <a:pt x="7451" y="128"/>
                    </a:lnTo>
                    <a:lnTo>
                      <a:pt x="7433" y="141"/>
                    </a:lnTo>
                    <a:lnTo>
                      <a:pt x="7415" y="154"/>
                    </a:lnTo>
                    <a:lnTo>
                      <a:pt x="7398" y="168"/>
                    </a:lnTo>
                    <a:lnTo>
                      <a:pt x="7382" y="183"/>
                    </a:lnTo>
                    <a:lnTo>
                      <a:pt x="7367" y="199"/>
                    </a:lnTo>
                    <a:lnTo>
                      <a:pt x="7352" y="215"/>
                    </a:lnTo>
                    <a:lnTo>
                      <a:pt x="7338" y="232"/>
                    </a:lnTo>
                    <a:lnTo>
                      <a:pt x="7325" y="249"/>
                    </a:lnTo>
                    <a:lnTo>
                      <a:pt x="7313" y="268"/>
                    </a:lnTo>
                    <a:lnTo>
                      <a:pt x="7301" y="286"/>
                    </a:lnTo>
                    <a:lnTo>
                      <a:pt x="7291" y="305"/>
                    </a:lnTo>
                    <a:lnTo>
                      <a:pt x="7281" y="324"/>
                    </a:lnTo>
                    <a:lnTo>
                      <a:pt x="7272" y="345"/>
                    </a:lnTo>
                    <a:lnTo>
                      <a:pt x="7264" y="365"/>
                    </a:lnTo>
                    <a:lnTo>
                      <a:pt x="7257" y="387"/>
                    </a:lnTo>
                    <a:lnTo>
                      <a:pt x="7251" y="408"/>
                    </a:lnTo>
                    <a:lnTo>
                      <a:pt x="7246" y="430"/>
                    </a:lnTo>
                    <a:lnTo>
                      <a:pt x="7241" y="452"/>
                    </a:lnTo>
                    <a:lnTo>
                      <a:pt x="7239" y="475"/>
                    </a:lnTo>
                    <a:lnTo>
                      <a:pt x="7237" y="497"/>
                    </a:lnTo>
                    <a:lnTo>
                      <a:pt x="7236" y="521"/>
                    </a:lnTo>
                    <a:lnTo>
                      <a:pt x="7236" y="544"/>
                    </a:lnTo>
                    <a:lnTo>
                      <a:pt x="7237" y="619"/>
                    </a:lnTo>
                    <a:lnTo>
                      <a:pt x="7236" y="693"/>
                    </a:lnTo>
                    <a:lnTo>
                      <a:pt x="7231" y="766"/>
                    </a:lnTo>
                    <a:lnTo>
                      <a:pt x="7224" y="839"/>
                    </a:lnTo>
                    <a:lnTo>
                      <a:pt x="7213" y="912"/>
                    </a:lnTo>
                    <a:lnTo>
                      <a:pt x="7200" y="983"/>
                    </a:lnTo>
                    <a:lnTo>
                      <a:pt x="7185" y="1054"/>
                    </a:lnTo>
                    <a:lnTo>
                      <a:pt x="7167" y="1125"/>
                    </a:lnTo>
                    <a:lnTo>
                      <a:pt x="7147" y="1194"/>
                    </a:lnTo>
                    <a:lnTo>
                      <a:pt x="7123" y="1262"/>
                    </a:lnTo>
                    <a:lnTo>
                      <a:pt x="7097" y="1329"/>
                    </a:lnTo>
                    <a:lnTo>
                      <a:pt x="7069" y="1396"/>
                    </a:lnTo>
                    <a:lnTo>
                      <a:pt x="7038" y="1460"/>
                    </a:lnTo>
                    <a:lnTo>
                      <a:pt x="7006" y="1523"/>
                    </a:lnTo>
                    <a:lnTo>
                      <a:pt x="6971" y="1587"/>
                    </a:lnTo>
                    <a:lnTo>
                      <a:pt x="6933" y="1647"/>
                    </a:lnTo>
                    <a:lnTo>
                      <a:pt x="6893" y="1707"/>
                    </a:lnTo>
                    <a:lnTo>
                      <a:pt x="6851" y="1765"/>
                    </a:lnTo>
                    <a:lnTo>
                      <a:pt x="6807" y="1821"/>
                    </a:lnTo>
                    <a:lnTo>
                      <a:pt x="6761" y="1876"/>
                    </a:lnTo>
                    <a:lnTo>
                      <a:pt x="6713" y="1929"/>
                    </a:lnTo>
                    <a:lnTo>
                      <a:pt x="6662" y="1980"/>
                    </a:lnTo>
                    <a:lnTo>
                      <a:pt x="6611" y="2029"/>
                    </a:lnTo>
                    <a:lnTo>
                      <a:pt x="6556" y="2077"/>
                    </a:lnTo>
                    <a:lnTo>
                      <a:pt x="6500" y="2122"/>
                    </a:lnTo>
                    <a:lnTo>
                      <a:pt x="6442" y="2166"/>
                    </a:lnTo>
                    <a:lnTo>
                      <a:pt x="6383" y="2207"/>
                    </a:lnTo>
                    <a:lnTo>
                      <a:pt x="6322" y="2245"/>
                    </a:lnTo>
                    <a:lnTo>
                      <a:pt x="6258" y="2282"/>
                    </a:lnTo>
                    <a:lnTo>
                      <a:pt x="6194" y="2316"/>
                    </a:lnTo>
                    <a:lnTo>
                      <a:pt x="6127" y="2349"/>
                    </a:lnTo>
                    <a:lnTo>
                      <a:pt x="6059" y="2378"/>
                    </a:lnTo>
                    <a:lnTo>
                      <a:pt x="5993" y="2403"/>
                    </a:lnTo>
                    <a:lnTo>
                      <a:pt x="5925" y="2426"/>
                    </a:lnTo>
                    <a:lnTo>
                      <a:pt x="5856" y="2445"/>
                    </a:lnTo>
                    <a:lnTo>
                      <a:pt x="5787" y="2462"/>
                    </a:lnTo>
                    <a:lnTo>
                      <a:pt x="5717" y="2476"/>
                    </a:lnTo>
                    <a:lnTo>
                      <a:pt x="5646" y="2488"/>
                    </a:lnTo>
                    <a:lnTo>
                      <a:pt x="5574" y="2497"/>
                    </a:lnTo>
                    <a:lnTo>
                      <a:pt x="5502" y="2502"/>
                    </a:lnTo>
                    <a:lnTo>
                      <a:pt x="5430" y="2505"/>
                    </a:lnTo>
                    <a:lnTo>
                      <a:pt x="5357" y="2505"/>
                    </a:lnTo>
                    <a:lnTo>
                      <a:pt x="5285" y="2503"/>
                    </a:lnTo>
                    <a:lnTo>
                      <a:pt x="5212" y="2499"/>
                    </a:lnTo>
                    <a:lnTo>
                      <a:pt x="5140" y="2491"/>
                    </a:lnTo>
                    <a:lnTo>
                      <a:pt x="5067" y="2482"/>
                    </a:lnTo>
                    <a:lnTo>
                      <a:pt x="4995" y="2469"/>
                    </a:lnTo>
                    <a:lnTo>
                      <a:pt x="4924" y="2454"/>
                    </a:lnTo>
                    <a:lnTo>
                      <a:pt x="4853" y="2437"/>
                    </a:lnTo>
                    <a:lnTo>
                      <a:pt x="4782" y="2416"/>
                    </a:lnTo>
                    <a:lnTo>
                      <a:pt x="4712" y="2394"/>
                    </a:lnTo>
                    <a:lnTo>
                      <a:pt x="4643" y="2369"/>
                    </a:lnTo>
                    <a:lnTo>
                      <a:pt x="4577" y="2342"/>
                    </a:lnTo>
                    <a:lnTo>
                      <a:pt x="4510" y="2313"/>
                    </a:lnTo>
                    <a:lnTo>
                      <a:pt x="4445" y="2281"/>
                    </a:lnTo>
                    <a:lnTo>
                      <a:pt x="4380" y="2247"/>
                    </a:lnTo>
                    <a:lnTo>
                      <a:pt x="4318" y="2210"/>
                    </a:lnTo>
                    <a:lnTo>
                      <a:pt x="4258" y="2171"/>
                    </a:lnTo>
                    <a:lnTo>
                      <a:pt x="4198" y="2130"/>
                    </a:lnTo>
                    <a:lnTo>
                      <a:pt x="4141" y="2088"/>
                    </a:lnTo>
                    <a:lnTo>
                      <a:pt x="4085" y="2042"/>
                    </a:lnTo>
                    <a:lnTo>
                      <a:pt x="4032" y="1994"/>
                    </a:lnTo>
                    <a:lnTo>
                      <a:pt x="3981" y="1945"/>
                    </a:lnTo>
                    <a:lnTo>
                      <a:pt x="3931" y="1893"/>
                    </a:lnTo>
                    <a:lnTo>
                      <a:pt x="3915" y="1876"/>
                    </a:lnTo>
                    <a:lnTo>
                      <a:pt x="3899" y="1861"/>
                    </a:lnTo>
                    <a:lnTo>
                      <a:pt x="3881" y="1846"/>
                    </a:lnTo>
                    <a:lnTo>
                      <a:pt x="3863" y="1832"/>
                    </a:lnTo>
                    <a:lnTo>
                      <a:pt x="3844" y="1818"/>
                    </a:lnTo>
                    <a:lnTo>
                      <a:pt x="3826" y="1806"/>
                    </a:lnTo>
                    <a:lnTo>
                      <a:pt x="3807" y="1795"/>
                    </a:lnTo>
                    <a:lnTo>
                      <a:pt x="3786" y="1785"/>
                    </a:lnTo>
                    <a:lnTo>
                      <a:pt x="3767" y="1776"/>
                    </a:lnTo>
                    <a:lnTo>
                      <a:pt x="3745" y="1767"/>
                    </a:lnTo>
                    <a:lnTo>
                      <a:pt x="3725" y="1760"/>
                    </a:lnTo>
                    <a:lnTo>
                      <a:pt x="3703" y="1754"/>
                    </a:lnTo>
                    <a:lnTo>
                      <a:pt x="3683" y="1749"/>
                    </a:lnTo>
                    <a:lnTo>
                      <a:pt x="3661" y="1745"/>
                    </a:lnTo>
                    <a:lnTo>
                      <a:pt x="3639" y="1742"/>
                    </a:lnTo>
                    <a:lnTo>
                      <a:pt x="3617" y="1739"/>
                    </a:lnTo>
                    <a:lnTo>
                      <a:pt x="3596" y="1737"/>
                    </a:lnTo>
                    <a:lnTo>
                      <a:pt x="3573" y="1737"/>
                    </a:lnTo>
                    <a:lnTo>
                      <a:pt x="3552" y="1738"/>
                    </a:lnTo>
                    <a:lnTo>
                      <a:pt x="3530" y="1739"/>
                    </a:lnTo>
                    <a:lnTo>
                      <a:pt x="3508" y="1743"/>
                    </a:lnTo>
                    <a:lnTo>
                      <a:pt x="3486" y="1746"/>
                    </a:lnTo>
                    <a:lnTo>
                      <a:pt x="3465" y="1751"/>
                    </a:lnTo>
                    <a:lnTo>
                      <a:pt x="3443" y="1757"/>
                    </a:lnTo>
                    <a:lnTo>
                      <a:pt x="3422" y="1763"/>
                    </a:lnTo>
                    <a:lnTo>
                      <a:pt x="3401" y="1771"/>
                    </a:lnTo>
                    <a:lnTo>
                      <a:pt x="3381" y="1779"/>
                    </a:lnTo>
                    <a:lnTo>
                      <a:pt x="3361" y="1790"/>
                    </a:lnTo>
                    <a:lnTo>
                      <a:pt x="3340" y="1801"/>
                    </a:lnTo>
                    <a:lnTo>
                      <a:pt x="3321" y="1812"/>
                    </a:lnTo>
                    <a:lnTo>
                      <a:pt x="3302" y="1825"/>
                    </a:lnTo>
                    <a:lnTo>
                      <a:pt x="3282" y="1839"/>
                    </a:lnTo>
                    <a:lnTo>
                      <a:pt x="3187" y="1916"/>
                    </a:lnTo>
                    <a:lnTo>
                      <a:pt x="3092" y="1993"/>
                    </a:lnTo>
                    <a:lnTo>
                      <a:pt x="2998" y="2072"/>
                    </a:lnTo>
                    <a:lnTo>
                      <a:pt x="2905" y="2153"/>
                    </a:lnTo>
                    <a:lnTo>
                      <a:pt x="2814" y="2235"/>
                    </a:lnTo>
                    <a:lnTo>
                      <a:pt x="2724" y="2317"/>
                    </a:lnTo>
                    <a:lnTo>
                      <a:pt x="2634" y="2402"/>
                    </a:lnTo>
                    <a:lnTo>
                      <a:pt x="2547" y="2487"/>
                    </a:lnTo>
                    <a:lnTo>
                      <a:pt x="2460" y="2574"/>
                    </a:lnTo>
                    <a:lnTo>
                      <a:pt x="2375" y="2662"/>
                    </a:lnTo>
                    <a:lnTo>
                      <a:pt x="2292" y="2751"/>
                    </a:lnTo>
                    <a:lnTo>
                      <a:pt x="2209" y="2842"/>
                    </a:lnTo>
                    <a:lnTo>
                      <a:pt x="2127" y="2933"/>
                    </a:lnTo>
                    <a:lnTo>
                      <a:pt x="2048" y="3025"/>
                    </a:lnTo>
                    <a:lnTo>
                      <a:pt x="1969" y="3119"/>
                    </a:lnTo>
                    <a:lnTo>
                      <a:pt x="1892" y="3213"/>
                    </a:lnTo>
                    <a:lnTo>
                      <a:pt x="1878" y="3233"/>
                    </a:lnTo>
                    <a:lnTo>
                      <a:pt x="1865" y="3251"/>
                    </a:lnTo>
                    <a:lnTo>
                      <a:pt x="1852" y="3271"/>
                    </a:lnTo>
                    <a:lnTo>
                      <a:pt x="1841" y="3291"/>
                    </a:lnTo>
                    <a:lnTo>
                      <a:pt x="1831" y="3312"/>
                    </a:lnTo>
                    <a:lnTo>
                      <a:pt x="1822" y="3333"/>
                    </a:lnTo>
                    <a:lnTo>
                      <a:pt x="1815" y="3354"/>
                    </a:lnTo>
                    <a:lnTo>
                      <a:pt x="1807" y="3375"/>
                    </a:lnTo>
                    <a:lnTo>
                      <a:pt x="1802" y="3396"/>
                    </a:lnTo>
                    <a:lnTo>
                      <a:pt x="1796" y="3419"/>
                    </a:lnTo>
                    <a:lnTo>
                      <a:pt x="1792" y="3440"/>
                    </a:lnTo>
                    <a:lnTo>
                      <a:pt x="1790" y="3463"/>
                    </a:lnTo>
                    <a:lnTo>
                      <a:pt x="1788" y="3484"/>
                    </a:lnTo>
                    <a:lnTo>
                      <a:pt x="1787" y="3507"/>
                    </a:lnTo>
                    <a:lnTo>
                      <a:pt x="1788" y="3528"/>
                    </a:lnTo>
                    <a:lnTo>
                      <a:pt x="1789" y="3551"/>
                    </a:lnTo>
                    <a:lnTo>
                      <a:pt x="1791" y="3572"/>
                    </a:lnTo>
                    <a:lnTo>
                      <a:pt x="1794" y="3594"/>
                    </a:lnTo>
                    <a:lnTo>
                      <a:pt x="1799" y="3616"/>
                    </a:lnTo>
                    <a:lnTo>
                      <a:pt x="1804" y="3638"/>
                    </a:lnTo>
                    <a:lnTo>
                      <a:pt x="1810" y="3658"/>
                    </a:lnTo>
                    <a:lnTo>
                      <a:pt x="1817" y="3680"/>
                    </a:lnTo>
                    <a:lnTo>
                      <a:pt x="1825" y="3700"/>
                    </a:lnTo>
                    <a:lnTo>
                      <a:pt x="1835" y="3721"/>
                    </a:lnTo>
                    <a:lnTo>
                      <a:pt x="1845" y="3741"/>
                    </a:lnTo>
                    <a:lnTo>
                      <a:pt x="1855" y="3760"/>
                    </a:lnTo>
                    <a:lnTo>
                      <a:pt x="1868" y="3780"/>
                    </a:lnTo>
                    <a:lnTo>
                      <a:pt x="1881" y="3798"/>
                    </a:lnTo>
                    <a:lnTo>
                      <a:pt x="1895" y="3816"/>
                    </a:lnTo>
                    <a:lnTo>
                      <a:pt x="1910" y="3833"/>
                    </a:lnTo>
                    <a:lnTo>
                      <a:pt x="1926" y="3851"/>
                    </a:lnTo>
                    <a:lnTo>
                      <a:pt x="1944" y="3867"/>
                    </a:lnTo>
                    <a:lnTo>
                      <a:pt x="1998" y="3918"/>
                    </a:lnTo>
                    <a:lnTo>
                      <a:pt x="2051" y="3972"/>
                    </a:lnTo>
                    <a:lnTo>
                      <a:pt x="2101" y="4027"/>
                    </a:lnTo>
                    <a:lnTo>
                      <a:pt x="2149" y="4084"/>
                    </a:lnTo>
                    <a:lnTo>
                      <a:pt x="2194" y="4143"/>
                    </a:lnTo>
                    <a:lnTo>
                      <a:pt x="2237" y="4202"/>
                    </a:lnTo>
                    <a:lnTo>
                      <a:pt x="2277" y="4263"/>
                    </a:lnTo>
                    <a:lnTo>
                      <a:pt x="2315" y="4327"/>
                    </a:lnTo>
                    <a:lnTo>
                      <a:pt x="2350" y="4390"/>
                    </a:lnTo>
                    <a:lnTo>
                      <a:pt x="2383" y="4454"/>
                    </a:lnTo>
                    <a:lnTo>
                      <a:pt x="2413" y="4521"/>
                    </a:lnTo>
                    <a:lnTo>
                      <a:pt x="2441" y="4588"/>
                    </a:lnTo>
                    <a:lnTo>
                      <a:pt x="2466" y="4655"/>
                    </a:lnTo>
                    <a:lnTo>
                      <a:pt x="2488" y="4724"/>
                    </a:lnTo>
                    <a:lnTo>
                      <a:pt x="2508" y="4794"/>
                    </a:lnTo>
                    <a:lnTo>
                      <a:pt x="2525" y="4864"/>
                    </a:lnTo>
                    <a:lnTo>
                      <a:pt x="2539" y="4935"/>
                    </a:lnTo>
                    <a:lnTo>
                      <a:pt x="2551" y="5007"/>
                    </a:lnTo>
                    <a:lnTo>
                      <a:pt x="2560" y="5077"/>
                    </a:lnTo>
                    <a:lnTo>
                      <a:pt x="2567" y="5149"/>
                    </a:lnTo>
                    <a:lnTo>
                      <a:pt x="2570" y="5223"/>
                    </a:lnTo>
                    <a:lnTo>
                      <a:pt x="2571" y="5295"/>
                    </a:lnTo>
                    <a:lnTo>
                      <a:pt x="2569" y="5368"/>
                    </a:lnTo>
                    <a:lnTo>
                      <a:pt x="2565" y="5440"/>
                    </a:lnTo>
                    <a:lnTo>
                      <a:pt x="2557" y="5513"/>
                    </a:lnTo>
                    <a:lnTo>
                      <a:pt x="2546" y="5585"/>
                    </a:lnTo>
                    <a:lnTo>
                      <a:pt x="2533" y="5657"/>
                    </a:lnTo>
                    <a:lnTo>
                      <a:pt x="2517" y="5729"/>
                    </a:lnTo>
                    <a:lnTo>
                      <a:pt x="2498" y="5799"/>
                    </a:lnTo>
                    <a:lnTo>
                      <a:pt x="2476" y="5871"/>
                    </a:lnTo>
                    <a:lnTo>
                      <a:pt x="2452" y="5941"/>
                    </a:lnTo>
                    <a:lnTo>
                      <a:pt x="2424" y="6011"/>
                    </a:lnTo>
                    <a:lnTo>
                      <a:pt x="2395" y="6077"/>
                    </a:lnTo>
                    <a:lnTo>
                      <a:pt x="2364" y="6141"/>
                    </a:lnTo>
                    <a:lnTo>
                      <a:pt x="2329" y="6203"/>
                    </a:lnTo>
                    <a:lnTo>
                      <a:pt x="2293" y="6264"/>
                    </a:lnTo>
                    <a:lnTo>
                      <a:pt x="2254" y="6324"/>
                    </a:lnTo>
                    <a:lnTo>
                      <a:pt x="2213" y="6381"/>
                    </a:lnTo>
                    <a:lnTo>
                      <a:pt x="2170" y="6437"/>
                    </a:lnTo>
                    <a:lnTo>
                      <a:pt x="2125" y="6491"/>
                    </a:lnTo>
                    <a:lnTo>
                      <a:pt x="2078" y="6543"/>
                    </a:lnTo>
                    <a:lnTo>
                      <a:pt x="2028" y="6593"/>
                    </a:lnTo>
                    <a:lnTo>
                      <a:pt x="1977" y="6643"/>
                    </a:lnTo>
                    <a:lnTo>
                      <a:pt x="1923" y="6689"/>
                    </a:lnTo>
                    <a:lnTo>
                      <a:pt x="1868" y="6734"/>
                    </a:lnTo>
                    <a:lnTo>
                      <a:pt x="1811" y="6777"/>
                    </a:lnTo>
                    <a:lnTo>
                      <a:pt x="1753" y="6818"/>
                    </a:lnTo>
                    <a:lnTo>
                      <a:pt x="1693" y="6857"/>
                    </a:lnTo>
                    <a:lnTo>
                      <a:pt x="1631" y="6894"/>
                    </a:lnTo>
                    <a:lnTo>
                      <a:pt x="1568" y="6929"/>
                    </a:lnTo>
                    <a:lnTo>
                      <a:pt x="1503" y="6961"/>
                    </a:lnTo>
                    <a:lnTo>
                      <a:pt x="1436" y="6992"/>
                    </a:lnTo>
                    <a:lnTo>
                      <a:pt x="1369" y="7020"/>
                    </a:lnTo>
                    <a:lnTo>
                      <a:pt x="1300" y="7046"/>
                    </a:lnTo>
                    <a:lnTo>
                      <a:pt x="1230" y="7069"/>
                    </a:lnTo>
                    <a:lnTo>
                      <a:pt x="1159" y="7091"/>
                    </a:lnTo>
                    <a:lnTo>
                      <a:pt x="1086" y="7110"/>
                    </a:lnTo>
                    <a:lnTo>
                      <a:pt x="1013" y="7126"/>
                    </a:lnTo>
                    <a:lnTo>
                      <a:pt x="939" y="7140"/>
                    </a:lnTo>
                    <a:lnTo>
                      <a:pt x="864" y="7152"/>
                    </a:lnTo>
                    <a:lnTo>
                      <a:pt x="788" y="7161"/>
                    </a:lnTo>
                    <a:lnTo>
                      <a:pt x="710" y="7167"/>
                    </a:lnTo>
                    <a:lnTo>
                      <a:pt x="633" y="7171"/>
                    </a:lnTo>
                    <a:lnTo>
                      <a:pt x="554" y="7173"/>
                    </a:lnTo>
                    <a:lnTo>
                      <a:pt x="529" y="7173"/>
                    </a:lnTo>
                    <a:lnTo>
                      <a:pt x="504" y="7174"/>
                    </a:lnTo>
                    <a:lnTo>
                      <a:pt x="479" y="7176"/>
                    </a:lnTo>
                    <a:lnTo>
                      <a:pt x="456" y="7178"/>
                    </a:lnTo>
                    <a:lnTo>
                      <a:pt x="432" y="7182"/>
                    </a:lnTo>
                    <a:lnTo>
                      <a:pt x="409" y="7188"/>
                    </a:lnTo>
                    <a:lnTo>
                      <a:pt x="388" y="7193"/>
                    </a:lnTo>
                    <a:lnTo>
                      <a:pt x="365" y="7200"/>
                    </a:lnTo>
                    <a:lnTo>
                      <a:pt x="345" y="7208"/>
                    </a:lnTo>
                    <a:lnTo>
                      <a:pt x="324" y="7217"/>
                    </a:lnTo>
                    <a:lnTo>
                      <a:pt x="304" y="7226"/>
                    </a:lnTo>
                    <a:lnTo>
                      <a:pt x="285" y="7237"/>
                    </a:lnTo>
                    <a:lnTo>
                      <a:pt x="266" y="7249"/>
                    </a:lnTo>
                    <a:lnTo>
                      <a:pt x="248" y="7261"/>
                    </a:lnTo>
                    <a:lnTo>
                      <a:pt x="231" y="7274"/>
                    </a:lnTo>
                    <a:lnTo>
                      <a:pt x="215" y="7287"/>
                    </a:lnTo>
                    <a:lnTo>
                      <a:pt x="199" y="7303"/>
                    </a:lnTo>
                    <a:lnTo>
                      <a:pt x="184" y="7318"/>
                    </a:lnTo>
                    <a:lnTo>
                      <a:pt x="170" y="7334"/>
                    </a:lnTo>
                    <a:lnTo>
                      <a:pt x="156" y="7350"/>
                    </a:lnTo>
                    <a:lnTo>
                      <a:pt x="143" y="7368"/>
                    </a:lnTo>
                    <a:lnTo>
                      <a:pt x="131" y="7385"/>
                    </a:lnTo>
                    <a:lnTo>
                      <a:pt x="120" y="7405"/>
                    </a:lnTo>
                    <a:lnTo>
                      <a:pt x="110" y="7423"/>
                    </a:lnTo>
                    <a:lnTo>
                      <a:pt x="100" y="7443"/>
                    </a:lnTo>
                    <a:lnTo>
                      <a:pt x="91" y="7464"/>
                    </a:lnTo>
                    <a:lnTo>
                      <a:pt x="83" y="7484"/>
                    </a:lnTo>
                    <a:lnTo>
                      <a:pt x="76" y="7506"/>
                    </a:lnTo>
                    <a:lnTo>
                      <a:pt x="70" y="7527"/>
                    </a:lnTo>
                    <a:lnTo>
                      <a:pt x="66" y="7550"/>
                    </a:lnTo>
                    <a:lnTo>
                      <a:pt x="61" y="7572"/>
                    </a:lnTo>
                    <a:lnTo>
                      <a:pt x="58" y="7595"/>
                    </a:lnTo>
                    <a:lnTo>
                      <a:pt x="50" y="7655"/>
                    </a:lnTo>
                    <a:lnTo>
                      <a:pt x="44" y="7715"/>
                    </a:lnTo>
                    <a:lnTo>
                      <a:pt x="39" y="7775"/>
                    </a:lnTo>
                    <a:lnTo>
                      <a:pt x="33" y="7834"/>
                    </a:lnTo>
                    <a:lnTo>
                      <a:pt x="28" y="7895"/>
                    </a:lnTo>
                    <a:lnTo>
                      <a:pt x="24" y="7955"/>
                    </a:lnTo>
                    <a:lnTo>
                      <a:pt x="19" y="8015"/>
                    </a:lnTo>
                    <a:lnTo>
                      <a:pt x="15" y="8075"/>
                    </a:lnTo>
                    <a:lnTo>
                      <a:pt x="12" y="8135"/>
                    </a:lnTo>
                    <a:lnTo>
                      <a:pt x="9" y="8195"/>
                    </a:lnTo>
                    <a:lnTo>
                      <a:pt x="6" y="8257"/>
                    </a:lnTo>
                    <a:lnTo>
                      <a:pt x="4" y="8317"/>
                    </a:lnTo>
                    <a:lnTo>
                      <a:pt x="2" y="8377"/>
                    </a:lnTo>
                    <a:lnTo>
                      <a:pt x="1" y="8437"/>
                    </a:lnTo>
                    <a:lnTo>
                      <a:pt x="0" y="8497"/>
                    </a:lnTo>
                    <a:lnTo>
                      <a:pt x="0" y="8558"/>
                    </a:lnTo>
                    <a:lnTo>
                      <a:pt x="0" y="8613"/>
                    </a:lnTo>
                    <a:lnTo>
                      <a:pt x="0" y="8671"/>
                    </a:lnTo>
                    <a:lnTo>
                      <a:pt x="1" y="8730"/>
                    </a:lnTo>
                    <a:lnTo>
                      <a:pt x="2" y="8789"/>
                    </a:lnTo>
                    <a:lnTo>
                      <a:pt x="4" y="8847"/>
                    </a:lnTo>
                    <a:lnTo>
                      <a:pt x="5" y="8907"/>
                    </a:lnTo>
                    <a:lnTo>
                      <a:pt x="9" y="8965"/>
                    </a:lnTo>
                    <a:lnTo>
                      <a:pt x="11" y="9024"/>
                    </a:lnTo>
                    <a:lnTo>
                      <a:pt x="14" y="9082"/>
                    </a:lnTo>
                    <a:lnTo>
                      <a:pt x="18" y="9141"/>
                    </a:lnTo>
                    <a:lnTo>
                      <a:pt x="21" y="9199"/>
                    </a:lnTo>
                    <a:lnTo>
                      <a:pt x="26" y="9258"/>
                    </a:lnTo>
                    <a:lnTo>
                      <a:pt x="31" y="9316"/>
                    </a:lnTo>
                    <a:lnTo>
                      <a:pt x="35" y="9374"/>
                    </a:lnTo>
                    <a:lnTo>
                      <a:pt x="42" y="9433"/>
                    </a:lnTo>
                    <a:lnTo>
                      <a:pt x="47" y="9491"/>
                    </a:lnTo>
                    <a:lnTo>
                      <a:pt x="54" y="9549"/>
                    </a:lnTo>
                    <a:lnTo>
                      <a:pt x="57" y="9572"/>
                    </a:lnTo>
                    <a:lnTo>
                      <a:pt x="62" y="9594"/>
                    </a:lnTo>
                    <a:lnTo>
                      <a:pt x="68" y="9616"/>
                    </a:lnTo>
                    <a:lnTo>
                      <a:pt x="75" y="9637"/>
                    </a:lnTo>
                    <a:lnTo>
                      <a:pt x="85" y="9659"/>
                    </a:lnTo>
                    <a:lnTo>
                      <a:pt x="95" y="9679"/>
                    </a:lnTo>
                    <a:lnTo>
                      <a:pt x="106" y="9698"/>
                    </a:lnTo>
                    <a:lnTo>
                      <a:pt x="118" y="9718"/>
                    </a:lnTo>
                    <a:lnTo>
                      <a:pt x="132" y="9737"/>
                    </a:lnTo>
                    <a:lnTo>
                      <a:pt x="147" y="9755"/>
                    </a:lnTo>
                    <a:lnTo>
                      <a:pt x="162" y="9773"/>
                    </a:lnTo>
                    <a:lnTo>
                      <a:pt x="179" y="9790"/>
                    </a:lnTo>
                    <a:lnTo>
                      <a:pt x="197" y="9807"/>
                    </a:lnTo>
                    <a:lnTo>
                      <a:pt x="215" y="9822"/>
                    </a:lnTo>
                    <a:lnTo>
                      <a:pt x="234" y="9837"/>
                    </a:lnTo>
                    <a:lnTo>
                      <a:pt x="254" y="9852"/>
                    </a:lnTo>
                    <a:lnTo>
                      <a:pt x="274" y="9866"/>
                    </a:lnTo>
                    <a:lnTo>
                      <a:pt x="294" y="9879"/>
                    </a:lnTo>
                    <a:lnTo>
                      <a:pt x="316" y="9891"/>
                    </a:lnTo>
                    <a:lnTo>
                      <a:pt x="338" y="9903"/>
                    </a:lnTo>
                    <a:lnTo>
                      <a:pt x="360" y="9913"/>
                    </a:lnTo>
                    <a:lnTo>
                      <a:pt x="382" y="9923"/>
                    </a:lnTo>
                    <a:lnTo>
                      <a:pt x="406" y="9933"/>
                    </a:lnTo>
                    <a:lnTo>
                      <a:pt x="430" y="9940"/>
                    </a:lnTo>
                    <a:lnTo>
                      <a:pt x="452" y="9948"/>
                    </a:lnTo>
                    <a:lnTo>
                      <a:pt x="476" y="9954"/>
                    </a:lnTo>
                    <a:lnTo>
                      <a:pt x="500" y="9959"/>
                    </a:lnTo>
                    <a:lnTo>
                      <a:pt x="523" y="9964"/>
                    </a:lnTo>
                    <a:lnTo>
                      <a:pt x="547" y="9968"/>
                    </a:lnTo>
                    <a:lnTo>
                      <a:pt x="570" y="9970"/>
                    </a:lnTo>
                    <a:lnTo>
                      <a:pt x="594" y="9972"/>
                    </a:lnTo>
                    <a:lnTo>
                      <a:pt x="618" y="9972"/>
                    </a:lnTo>
                    <a:lnTo>
                      <a:pt x="688" y="9972"/>
                    </a:lnTo>
                    <a:lnTo>
                      <a:pt x="757" y="9974"/>
                    </a:lnTo>
                    <a:lnTo>
                      <a:pt x="827" y="9980"/>
                    </a:lnTo>
                    <a:lnTo>
                      <a:pt x="896" y="9987"/>
                    </a:lnTo>
                    <a:lnTo>
                      <a:pt x="965" y="9998"/>
                    </a:lnTo>
                    <a:lnTo>
                      <a:pt x="1032" y="10011"/>
                    </a:lnTo>
                    <a:lnTo>
                      <a:pt x="1100" y="10027"/>
                    </a:lnTo>
                    <a:lnTo>
                      <a:pt x="1167" y="10045"/>
                    </a:lnTo>
                    <a:lnTo>
                      <a:pt x="1233" y="10066"/>
                    </a:lnTo>
                    <a:lnTo>
                      <a:pt x="1299" y="10089"/>
                    </a:lnTo>
                    <a:lnTo>
                      <a:pt x="1363" y="10115"/>
                    </a:lnTo>
                    <a:lnTo>
                      <a:pt x="1427" y="10143"/>
                    </a:lnTo>
                    <a:lnTo>
                      <a:pt x="1489" y="10173"/>
                    </a:lnTo>
                    <a:lnTo>
                      <a:pt x="1550" y="10207"/>
                    </a:lnTo>
                    <a:lnTo>
                      <a:pt x="1610" y="10242"/>
                    </a:lnTo>
                    <a:lnTo>
                      <a:pt x="1670" y="10279"/>
                    </a:lnTo>
                    <a:lnTo>
                      <a:pt x="1727" y="10318"/>
                    </a:lnTo>
                    <a:lnTo>
                      <a:pt x="1783" y="10360"/>
                    </a:lnTo>
                    <a:lnTo>
                      <a:pt x="1838" y="10404"/>
                    </a:lnTo>
                    <a:lnTo>
                      <a:pt x="1891" y="10450"/>
                    </a:lnTo>
                    <a:lnTo>
                      <a:pt x="1942" y="10498"/>
                    </a:lnTo>
                    <a:lnTo>
                      <a:pt x="1993" y="10548"/>
                    </a:lnTo>
                    <a:lnTo>
                      <a:pt x="2041" y="10600"/>
                    </a:lnTo>
                    <a:lnTo>
                      <a:pt x="2088" y="10654"/>
                    </a:lnTo>
                    <a:lnTo>
                      <a:pt x="2133" y="10709"/>
                    </a:lnTo>
                    <a:lnTo>
                      <a:pt x="2175" y="10767"/>
                    </a:lnTo>
                    <a:lnTo>
                      <a:pt x="2215" y="10826"/>
                    </a:lnTo>
                    <a:lnTo>
                      <a:pt x="2254" y="10888"/>
                    </a:lnTo>
                    <a:lnTo>
                      <a:pt x="2291" y="10951"/>
                    </a:lnTo>
                    <a:lnTo>
                      <a:pt x="2325" y="11016"/>
                    </a:lnTo>
                    <a:lnTo>
                      <a:pt x="2356" y="11082"/>
                    </a:lnTo>
                    <a:lnTo>
                      <a:pt x="2386" y="11150"/>
                    </a:lnTo>
                    <a:lnTo>
                      <a:pt x="2413" y="11219"/>
                    </a:lnTo>
                    <a:lnTo>
                      <a:pt x="2437" y="11288"/>
                    </a:lnTo>
                    <a:lnTo>
                      <a:pt x="2457" y="11359"/>
                    </a:lnTo>
                    <a:lnTo>
                      <a:pt x="2475" y="11429"/>
                    </a:lnTo>
                    <a:lnTo>
                      <a:pt x="2491" y="11501"/>
                    </a:lnTo>
                    <a:lnTo>
                      <a:pt x="2503" y="11572"/>
                    </a:lnTo>
                    <a:lnTo>
                      <a:pt x="2513" y="11644"/>
                    </a:lnTo>
                    <a:lnTo>
                      <a:pt x="2520" y="11715"/>
                    </a:lnTo>
                    <a:lnTo>
                      <a:pt x="2525" y="11787"/>
                    </a:lnTo>
                    <a:lnTo>
                      <a:pt x="2526" y="11859"/>
                    </a:lnTo>
                    <a:lnTo>
                      <a:pt x="2525" y="11931"/>
                    </a:lnTo>
                    <a:lnTo>
                      <a:pt x="2520" y="12003"/>
                    </a:lnTo>
                    <a:lnTo>
                      <a:pt x="2514" y="12074"/>
                    </a:lnTo>
                    <a:lnTo>
                      <a:pt x="2505" y="12145"/>
                    </a:lnTo>
                    <a:lnTo>
                      <a:pt x="2494" y="12216"/>
                    </a:lnTo>
                    <a:lnTo>
                      <a:pt x="2479" y="12285"/>
                    </a:lnTo>
                    <a:lnTo>
                      <a:pt x="2461" y="12355"/>
                    </a:lnTo>
                    <a:lnTo>
                      <a:pt x="2442" y="12424"/>
                    </a:lnTo>
                    <a:lnTo>
                      <a:pt x="2419" y="12492"/>
                    </a:lnTo>
                    <a:lnTo>
                      <a:pt x="2395" y="12559"/>
                    </a:lnTo>
                    <a:lnTo>
                      <a:pt x="2368" y="12626"/>
                    </a:lnTo>
                    <a:lnTo>
                      <a:pt x="2338" y="12692"/>
                    </a:lnTo>
                    <a:lnTo>
                      <a:pt x="2306" y="12756"/>
                    </a:lnTo>
                    <a:lnTo>
                      <a:pt x="2271" y="12819"/>
                    </a:lnTo>
                    <a:lnTo>
                      <a:pt x="2234" y="12882"/>
                    </a:lnTo>
                    <a:lnTo>
                      <a:pt x="2194" y="12942"/>
                    </a:lnTo>
                    <a:lnTo>
                      <a:pt x="2152" y="13002"/>
                    </a:lnTo>
                    <a:lnTo>
                      <a:pt x="2107" y="13060"/>
                    </a:lnTo>
                    <a:lnTo>
                      <a:pt x="2061" y="13116"/>
                    </a:lnTo>
                    <a:lnTo>
                      <a:pt x="2011" y="13171"/>
                    </a:lnTo>
                    <a:lnTo>
                      <a:pt x="1960" y="13224"/>
                    </a:lnTo>
                    <a:lnTo>
                      <a:pt x="1905" y="13276"/>
                    </a:lnTo>
                    <a:lnTo>
                      <a:pt x="1889" y="13292"/>
                    </a:lnTo>
                    <a:lnTo>
                      <a:pt x="1873" y="13308"/>
                    </a:lnTo>
                    <a:lnTo>
                      <a:pt x="1858" y="13325"/>
                    </a:lnTo>
                    <a:lnTo>
                      <a:pt x="1844" y="13344"/>
                    </a:lnTo>
                    <a:lnTo>
                      <a:pt x="1831" y="13362"/>
                    </a:lnTo>
                    <a:lnTo>
                      <a:pt x="1819" y="13381"/>
                    </a:lnTo>
                    <a:lnTo>
                      <a:pt x="1808" y="13401"/>
                    </a:lnTo>
                    <a:lnTo>
                      <a:pt x="1797" y="13420"/>
                    </a:lnTo>
                    <a:lnTo>
                      <a:pt x="1789" y="13440"/>
                    </a:lnTo>
                    <a:lnTo>
                      <a:pt x="1780" y="13461"/>
                    </a:lnTo>
                    <a:lnTo>
                      <a:pt x="1774" y="13482"/>
                    </a:lnTo>
                    <a:lnTo>
                      <a:pt x="1767" y="13503"/>
                    </a:lnTo>
                    <a:lnTo>
                      <a:pt x="1762" y="13524"/>
                    </a:lnTo>
                    <a:lnTo>
                      <a:pt x="1758" y="13546"/>
                    </a:lnTo>
                    <a:lnTo>
                      <a:pt x="1754" y="13567"/>
                    </a:lnTo>
                    <a:lnTo>
                      <a:pt x="1752" y="13589"/>
                    </a:lnTo>
                    <a:lnTo>
                      <a:pt x="1751" y="13611"/>
                    </a:lnTo>
                    <a:lnTo>
                      <a:pt x="1750" y="13633"/>
                    </a:lnTo>
                    <a:lnTo>
                      <a:pt x="1751" y="13654"/>
                    </a:lnTo>
                    <a:lnTo>
                      <a:pt x="1753" y="13677"/>
                    </a:lnTo>
                    <a:lnTo>
                      <a:pt x="1756" y="13698"/>
                    </a:lnTo>
                    <a:lnTo>
                      <a:pt x="1760" y="13720"/>
                    </a:lnTo>
                    <a:lnTo>
                      <a:pt x="1764" y="13741"/>
                    </a:lnTo>
                    <a:lnTo>
                      <a:pt x="1771" y="13763"/>
                    </a:lnTo>
                    <a:lnTo>
                      <a:pt x="1777" y="13784"/>
                    </a:lnTo>
                    <a:lnTo>
                      <a:pt x="1785" y="13805"/>
                    </a:lnTo>
                    <a:lnTo>
                      <a:pt x="1793" y="13825"/>
                    </a:lnTo>
                    <a:lnTo>
                      <a:pt x="1804" y="13845"/>
                    </a:lnTo>
                    <a:lnTo>
                      <a:pt x="1815" y="13866"/>
                    </a:lnTo>
                    <a:lnTo>
                      <a:pt x="1826" y="13885"/>
                    </a:lnTo>
                    <a:lnTo>
                      <a:pt x="1839" y="13905"/>
                    </a:lnTo>
                    <a:lnTo>
                      <a:pt x="1853" y="13923"/>
                    </a:lnTo>
                    <a:lnTo>
                      <a:pt x="1929" y="14017"/>
                    </a:lnTo>
                    <a:lnTo>
                      <a:pt x="2006" y="14112"/>
                    </a:lnTo>
                    <a:lnTo>
                      <a:pt x="2084" y="14204"/>
                    </a:lnTo>
                    <a:lnTo>
                      <a:pt x="2164" y="14296"/>
                    </a:lnTo>
                    <a:lnTo>
                      <a:pt x="2244" y="14386"/>
                    </a:lnTo>
                    <a:lnTo>
                      <a:pt x="2326" y="14475"/>
                    </a:lnTo>
                    <a:lnTo>
                      <a:pt x="2410" y="14563"/>
                    </a:lnTo>
                    <a:lnTo>
                      <a:pt x="2495" y="14650"/>
                    </a:lnTo>
                    <a:lnTo>
                      <a:pt x="2581" y="14736"/>
                    </a:lnTo>
                    <a:lnTo>
                      <a:pt x="2668" y="14820"/>
                    </a:lnTo>
                    <a:lnTo>
                      <a:pt x="2756" y="14903"/>
                    </a:lnTo>
                    <a:lnTo>
                      <a:pt x="2845" y="14984"/>
                    </a:lnTo>
                    <a:lnTo>
                      <a:pt x="2935" y="15065"/>
                    </a:lnTo>
                    <a:lnTo>
                      <a:pt x="3027" y="15144"/>
                    </a:lnTo>
                    <a:lnTo>
                      <a:pt x="3119" y="15222"/>
                    </a:lnTo>
                    <a:lnTo>
                      <a:pt x="3212" y="15299"/>
                    </a:lnTo>
                    <a:lnTo>
                      <a:pt x="3232" y="15313"/>
                    </a:lnTo>
                    <a:lnTo>
                      <a:pt x="3251" y="15326"/>
                    </a:lnTo>
                    <a:lnTo>
                      <a:pt x="3270" y="15339"/>
                    </a:lnTo>
                    <a:lnTo>
                      <a:pt x="3291" y="15350"/>
                    </a:lnTo>
                    <a:lnTo>
                      <a:pt x="3311" y="15360"/>
                    </a:lnTo>
                    <a:lnTo>
                      <a:pt x="3332" y="15369"/>
                    </a:lnTo>
                    <a:lnTo>
                      <a:pt x="3353" y="15378"/>
                    </a:lnTo>
                    <a:lnTo>
                      <a:pt x="3374" y="15384"/>
                    </a:lnTo>
                    <a:lnTo>
                      <a:pt x="3396" y="15390"/>
                    </a:lnTo>
                    <a:lnTo>
                      <a:pt x="3418" y="15395"/>
                    </a:lnTo>
                    <a:lnTo>
                      <a:pt x="3439" y="15399"/>
                    </a:lnTo>
                    <a:lnTo>
                      <a:pt x="3462" y="15402"/>
                    </a:lnTo>
                    <a:lnTo>
                      <a:pt x="3483" y="15403"/>
                    </a:lnTo>
                    <a:lnTo>
                      <a:pt x="3506" y="15404"/>
                    </a:lnTo>
                    <a:lnTo>
                      <a:pt x="3527" y="15404"/>
                    </a:lnTo>
                    <a:lnTo>
                      <a:pt x="3550" y="15403"/>
                    </a:lnTo>
                    <a:lnTo>
                      <a:pt x="3571" y="15401"/>
                    </a:lnTo>
                    <a:lnTo>
                      <a:pt x="3594" y="15398"/>
                    </a:lnTo>
                    <a:lnTo>
                      <a:pt x="3615" y="15394"/>
                    </a:lnTo>
                    <a:lnTo>
                      <a:pt x="3637" y="15388"/>
                    </a:lnTo>
                    <a:lnTo>
                      <a:pt x="3658" y="15382"/>
                    </a:lnTo>
                    <a:lnTo>
                      <a:pt x="3680" y="15374"/>
                    </a:lnTo>
                    <a:lnTo>
                      <a:pt x="3700" y="15366"/>
                    </a:lnTo>
                    <a:lnTo>
                      <a:pt x="3721" y="15357"/>
                    </a:lnTo>
                    <a:lnTo>
                      <a:pt x="3740" y="15346"/>
                    </a:lnTo>
                    <a:lnTo>
                      <a:pt x="3760" y="15336"/>
                    </a:lnTo>
                    <a:lnTo>
                      <a:pt x="3780" y="15323"/>
                    </a:lnTo>
                    <a:lnTo>
                      <a:pt x="3798" y="15310"/>
                    </a:lnTo>
                    <a:lnTo>
                      <a:pt x="3816" y="15296"/>
                    </a:lnTo>
                    <a:lnTo>
                      <a:pt x="3833" y="15280"/>
                    </a:lnTo>
                    <a:lnTo>
                      <a:pt x="3851" y="15264"/>
                    </a:lnTo>
                    <a:lnTo>
                      <a:pt x="3867" y="15246"/>
                    </a:lnTo>
                    <a:lnTo>
                      <a:pt x="3916" y="15195"/>
                    </a:lnTo>
                    <a:lnTo>
                      <a:pt x="3968" y="15144"/>
                    </a:lnTo>
                    <a:lnTo>
                      <a:pt x="4021" y="15096"/>
                    </a:lnTo>
                    <a:lnTo>
                      <a:pt x="4077" y="15051"/>
                    </a:lnTo>
                    <a:lnTo>
                      <a:pt x="4135" y="15007"/>
                    </a:lnTo>
                    <a:lnTo>
                      <a:pt x="4195" y="14966"/>
                    </a:lnTo>
                    <a:lnTo>
                      <a:pt x="4257" y="14926"/>
                    </a:lnTo>
                    <a:lnTo>
                      <a:pt x="4319" y="14890"/>
                    </a:lnTo>
                    <a:lnTo>
                      <a:pt x="4383" y="14855"/>
                    </a:lnTo>
                    <a:lnTo>
                      <a:pt x="4449" y="14823"/>
                    </a:lnTo>
                    <a:lnTo>
                      <a:pt x="4517" y="14793"/>
                    </a:lnTo>
                    <a:lnTo>
                      <a:pt x="4584" y="14766"/>
                    </a:lnTo>
                    <a:lnTo>
                      <a:pt x="4653" y="14741"/>
                    </a:lnTo>
                    <a:lnTo>
                      <a:pt x="4723" y="14719"/>
                    </a:lnTo>
                    <a:lnTo>
                      <a:pt x="4794" y="14699"/>
                    </a:lnTo>
                    <a:lnTo>
                      <a:pt x="4866" y="14681"/>
                    </a:lnTo>
                    <a:lnTo>
                      <a:pt x="4938" y="14666"/>
                    </a:lnTo>
                    <a:lnTo>
                      <a:pt x="5010" y="14653"/>
                    </a:lnTo>
                    <a:lnTo>
                      <a:pt x="5083" y="14644"/>
                    </a:lnTo>
                    <a:lnTo>
                      <a:pt x="5156" y="14637"/>
                    </a:lnTo>
                    <a:lnTo>
                      <a:pt x="5229" y="14632"/>
                    </a:lnTo>
                    <a:lnTo>
                      <a:pt x="5302" y="14631"/>
                    </a:lnTo>
                    <a:lnTo>
                      <a:pt x="5375" y="14631"/>
                    </a:lnTo>
                    <a:lnTo>
                      <a:pt x="5448" y="14635"/>
                    </a:lnTo>
                    <a:lnTo>
                      <a:pt x="5521" y="14642"/>
                    </a:lnTo>
                    <a:lnTo>
                      <a:pt x="5593" y="14650"/>
                    </a:lnTo>
                    <a:lnTo>
                      <a:pt x="5664" y="14662"/>
                    </a:lnTo>
                    <a:lnTo>
                      <a:pt x="5735" y="14677"/>
                    </a:lnTo>
                    <a:lnTo>
                      <a:pt x="5806" y="14694"/>
                    </a:lnTo>
                    <a:lnTo>
                      <a:pt x="5875" y="14715"/>
                    </a:lnTo>
                    <a:lnTo>
                      <a:pt x="5942" y="14738"/>
                    </a:lnTo>
                    <a:lnTo>
                      <a:pt x="6010" y="14765"/>
                    </a:lnTo>
                    <a:lnTo>
                      <a:pt x="6079" y="14795"/>
                    </a:lnTo>
                    <a:lnTo>
                      <a:pt x="6145" y="14829"/>
                    </a:lnTo>
                    <a:lnTo>
                      <a:pt x="6211" y="14864"/>
                    </a:lnTo>
                    <a:lnTo>
                      <a:pt x="6274" y="14902"/>
                    </a:lnTo>
                    <a:lnTo>
                      <a:pt x="6337" y="14941"/>
                    </a:lnTo>
                    <a:lnTo>
                      <a:pt x="6397" y="14983"/>
                    </a:lnTo>
                    <a:lnTo>
                      <a:pt x="6455" y="15027"/>
                    </a:lnTo>
                    <a:lnTo>
                      <a:pt x="6511" y="15075"/>
                    </a:lnTo>
                    <a:lnTo>
                      <a:pt x="6566" y="15123"/>
                    </a:lnTo>
                    <a:lnTo>
                      <a:pt x="6617" y="15173"/>
                    </a:lnTo>
                    <a:lnTo>
                      <a:pt x="6668" y="15225"/>
                    </a:lnTo>
                    <a:lnTo>
                      <a:pt x="6716" y="15280"/>
                    </a:lnTo>
                    <a:lnTo>
                      <a:pt x="6762" y="15336"/>
                    </a:lnTo>
                    <a:lnTo>
                      <a:pt x="6806" y="15393"/>
                    </a:lnTo>
                    <a:lnTo>
                      <a:pt x="6847" y="15452"/>
                    </a:lnTo>
                    <a:lnTo>
                      <a:pt x="6887" y="15512"/>
                    </a:lnTo>
                    <a:lnTo>
                      <a:pt x="6923" y="15574"/>
                    </a:lnTo>
                    <a:lnTo>
                      <a:pt x="6959" y="15638"/>
                    </a:lnTo>
                    <a:lnTo>
                      <a:pt x="6991" y="15702"/>
                    </a:lnTo>
                    <a:lnTo>
                      <a:pt x="7020" y="15769"/>
                    </a:lnTo>
                    <a:lnTo>
                      <a:pt x="7048" y="15835"/>
                    </a:lnTo>
                    <a:lnTo>
                      <a:pt x="7073" y="15904"/>
                    </a:lnTo>
                    <a:lnTo>
                      <a:pt x="7095" y="15973"/>
                    </a:lnTo>
                    <a:lnTo>
                      <a:pt x="7115" y="16043"/>
                    </a:lnTo>
                    <a:lnTo>
                      <a:pt x="7132" y="16113"/>
                    </a:lnTo>
                    <a:lnTo>
                      <a:pt x="7146" y="16185"/>
                    </a:lnTo>
                    <a:lnTo>
                      <a:pt x="7157" y="16259"/>
                    </a:lnTo>
                    <a:lnTo>
                      <a:pt x="7166" y="16332"/>
                    </a:lnTo>
                    <a:lnTo>
                      <a:pt x="7173" y="16406"/>
                    </a:lnTo>
                    <a:lnTo>
                      <a:pt x="7176" y="16480"/>
                    </a:lnTo>
                    <a:lnTo>
                      <a:pt x="7176" y="16555"/>
                    </a:lnTo>
                    <a:lnTo>
                      <a:pt x="7173" y="16630"/>
                    </a:lnTo>
                    <a:lnTo>
                      <a:pt x="7171" y="16654"/>
                    </a:lnTo>
                    <a:lnTo>
                      <a:pt x="7173" y="16678"/>
                    </a:lnTo>
                    <a:lnTo>
                      <a:pt x="7174" y="16700"/>
                    </a:lnTo>
                    <a:lnTo>
                      <a:pt x="7176" y="16724"/>
                    </a:lnTo>
                    <a:lnTo>
                      <a:pt x="7180" y="16746"/>
                    </a:lnTo>
                    <a:lnTo>
                      <a:pt x="7184" y="16768"/>
                    </a:lnTo>
                    <a:lnTo>
                      <a:pt x="7191" y="16790"/>
                    </a:lnTo>
                    <a:lnTo>
                      <a:pt x="7197" y="16812"/>
                    </a:lnTo>
                    <a:lnTo>
                      <a:pt x="7205" y="16832"/>
                    </a:lnTo>
                    <a:lnTo>
                      <a:pt x="7213" y="16853"/>
                    </a:lnTo>
                    <a:lnTo>
                      <a:pt x="7223" y="16873"/>
                    </a:lnTo>
                    <a:lnTo>
                      <a:pt x="7234" y="16892"/>
                    </a:lnTo>
                    <a:lnTo>
                      <a:pt x="7245" y="16912"/>
                    </a:lnTo>
                    <a:lnTo>
                      <a:pt x="7257" y="16930"/>
                    </a:lnTo>
                    <a:lnTo>
                      <a:pt x="7270" y="16948"/>
                    </a:lnTo>
                    <a:lnTo>
                      <a:pt x="7284" y="16965"/>
                    </a:lnTo>
                    <a:lnTo>
                      <a:pt x="7298" y="16983"/>
                    </a:lnTo>
                    <a:lnTo>
                      <a:pt x="7313" y="16998"/>
                    </a:lnTo>
                    <a:lnTo>
                      <a:pt x="7329" y="17013"/>
                    </a:lnTo>
                    <a:lnTo>
                      <a:pt x="7347" y="17028"/>
                    </a:lnTo>
                    <a:lnTo>
                      <a:pt x="7364" y="17042"/>
                    </a:lnTo>
                    <a:lnTo>
                      <a:pt x="7382" y="17055"/>
                    </a:lnTo>
                    <a:lnTo>
                      <a:pt x="7401" y="17066"/>
                    </a:lnTo>
                    <a:lnTo>
                      <a:pt x="7421" y="17077"/>
                    </a:lnTo>
                    <a:lnTo>
                      <a:pt x="7440" y="17088"/>
                    </a:lnTo>
                    <a:lnTo>
                      <a:pt x="7460" y="17098"/>
                    </a:lnTo>
                    <a:lnTo>
                      <a:pt x="7482" y="17105"/>
                    </a:lnTo>
                    <a:lnTo>
                      <a:pt x="7503" y="17113"/>
                    </a:lnTo>
                    <a:lnTo>
                      <a:pt x="7526" y="17119"/>
                    </a:lnTo>
                    <a:lnTo>
                      <a:pt x="7549" y="17124"/>
                    </a:lnTo>
                    <a:lnTo>
                      <a:pt x="7571" y="17129"/>
                    </a:lnTo>
                    <a:lnTo>
                      <a:pt x="7595" y="17132"/>
                    </a:lnTo>
                    <a:lnTo>
                      <a:pt x="7656" y="17140"/>
                    </a:lnTo>
                    <a:lnTo>
                      <a:pt x="7717" y="17146"/>
                    </a:lnTo>
                    <a:lnTo>
                      <a:pt x="7780" y="17152"/>
                    </a:lnTo>
                    <a:lnTo>
                      <a:pt x="7841" y="17158"/>
                    </a:lnTo>
                    <a:lnTo>
                      <a:pt x="7903" y="17163"/>
                    </a:lnTo>
                    <a:lnTo>
                      <a:pt x="7964" y="17167"/>
                    </a:lnTo>
                    <a:lnTo>
                      <a:pt x="8027" y="17172"/>
                    </a:lnTo>
                    <a:lnTo>
                      <a:pt x="8089" y="17176"/>
                    </a:lnTo>
                    <a:lnTo>
                      <a:pt x="8150" y="17179"/>
                    </a:lnTo>
                    <a:lnTo>
                      <a:pt x="8213" y="17182"/>
                    </a:lnTo>
                    <a:lnTo>
                      <a:pt x="8275" y="17185"/>
                    </a:lnTo>
                    <a:lnTo>
                      <a:pt x="8336" y="17187"/>
                    </a:lnTo>
                    <a:lnTo>
                      <a:pt x="8398" y="17188"/>
                    </a:lnTo>
                    <a:lnTo>
                      <a:pt x="8461" y="17189"/>
                    </a:lnTo>
                    <a:lnTo>
                      <a:pt x="8523" y="17190"/>
                    </a:lnTo>
                    <a:lnTo>
                      <a:pt x="8584" y="17190"/>
                    </a:lnTo>
                    <a:lnTo>
                      <a:pt x="8643" y="17190"/>
                    </a:lnTo>
                    <a:lnTo>
                      <a:pt x="8702" y="17189"/>
                    </a:lnTo>
                    <a:lnTo>
                      <a:pt x="8762" y="17188"/>
                    </a:lnTo>
                    <a:lnTo>
                      <a:pt x="8821" y="17187"/>
                    </a:lnTo>
                    <a:lnTo>
                      <a:pt x="8880" y="17185"/>
                    </a:lnTo>
                    <a:lnTo>
                      <a:pt x="8939" y="17182"/>
                    </a:lnTo>
                    <a:lnTo>
                      <a:pt x="8998" y="17180"/>
                    </a:lnTo>
                    <a:lnTo>
                      <a:pt x="9057" y="17177"/>
                    </a:lnTo>
                    <a:lnTo>
                      <a:pt x="9115" y="17174"/>
                    </a:lnTo>
                    <a:lnTo>
                      <a:pt x="9174" y="17170"/>
                    </a:lnTo>
                    <a:lnTo>
                      <a:pt x="9233" y="17165"/>
                    </a:lnTo>
                    <a:lnTo>
                      <a:pt x="9292" y="17161"/>
                    </a:lnTo>
                    <a:lnTo>
                      <a:pt x="9351" y="17156"/>
                    </a:lnTo>
                    <a:lnTo>
                      <a:pt x="9410" y="17150"/>
                    </a:lnTo>
                    <a:lnTo>
                      <a:pt x="9470" y="17144"/>
                    </a:lnTo>
                    <a:lnTo>
                      <a:pt x="9529" y="17137"/>
                    </a:lnTo>
                    <a:lnTo>
                      <a:pt x="9551" y="17135"/>
                    </a:lnTo>
                    <a:lnTo>
                      <a:pt x="9574" y="17131"/>
                    </a:lnTo>
                    <a:lnTo>
                      <a:pt x="9596" y="17126"/>
                    </a:lnTo>
                    <a:lnTo>
                      <a:pt x="9619" y="17119"/>
                    </a:lnTo>
                    <a:lnTo>
                      <a:pt x="9639" y="17112"/>
                    </a:lnTo>
                    <a:lnTo>
                      <a:pt x="9661" y="17104"/>
                    </a:lnTo>
                    <a:lnTo>
                      <a:pt x="9681" y="17094"/>
                    </a:lnTo>
                    <a:lnTo>
                      <a:pt x="9701" y="17085"/>
                    </a:lnTo>
                    <a:lnTo>
                      <a:pt x="9720" y="17074"/>
                    </a:lnTo>
                    <a:lnTo>
                      <a:pt x="9739" y="17062"/>
                    </a:lnTo>
                    <a:lnTo>
                      <a:pt x="9757" y="17049"/>
                    </a:lnTo>
                    <a:lnTo>
                      <a:pt x="9775" y="17036"/>
                    </a:lnTo>
                    <a:lnTo>
                      <a:pt x="9792" y="17021"/>
                    </a:lnTo>
                    <a:lnTo>
                      <a:pt x="9807" y="17007"/>
                    </a:lnTo>
                    <a:lnTo>
                      <a:pt x="9823" y="16991"/>
                    </a:lnTo>
                    <a:lnTo>
                      <a:pt x="9837" y="16975"/>
                    </a:lnTo>
                    <a:lnTo>
                      <a:pt x="9851" y="16958"/>
                    </a:lnTo>
                    <a:lnTo>
                      <a:pt x="9865" y="16941"/>
                    </a:lnTo>
                    <a:lnTo>
                      <a:pt x="9877" y="16922"/>
                    </a:lnTo>
                    <a:lnTo>
                      <a:pt x="9889" y="16904"/>
                    </a:lnTo>
                    <a:lnTo>
                      <a:pt x="9899" y="16885"/>
                    </a:lnTo>
                    <a:lnTo>
                      <a:pt x="9909" y="16864"/>
                    </a:lnTo>
                    <a:lnTo>
                      <a:pt x="9918" y="16845"/>
                    </a:lnTo>
                    <a:lnTo>
                      <a:pt x="9926" y="16824"/>
                    </a:lnTo>
                    <a:lnTo>
                      <a:pt x="9933" y="16803"/>
                    </a:lnTo>
                    <a:lnTo>
                      <a:pt x="9939" y="16782"/>
                    </a:lnTo>
                    <a:lnTo>
                      <a:pt x="9943" y="16759"/>
                    </a:lnTo>
                    <a:lnTo>
                      <a:pt x="9948" y="16738"/>
                    </a:lnTo>
                    <a:lnTo>
                      <a:pt x="9951" y="16715"/>
                    </a:lnTo>
                    <a:lnTo>
                      <a:pt x="9953" y="16693"/>
                    </a:lnTo>
                    <a:lnTo>
                      <a:pt x="9954" y="16669"/>
                    </a:lnTo>
                    <a:lnTo>
                      <a:pt x="9953" y="16645"/>
                    </a:lnTo>
                    <a:lnTo>
                      <a:pt x="9952" y="16571"/>
                    </a:lnTo>
                    <a:lnTo>
                      <a:pt x="9954" y="16497"/>
                    </a:lnTo>
                    <a:lnTo>
                      <a:pt x="9958" y="16424"/>
                    </a:lnTo>
                    <a:lnTo>
                      <a:pt x="9966" y="16351"/>
                    </a:lnTo>
                    <a:lnTo>
                      <a:pt x="9976" y="16278"/>
                    </a:lnTo>
                    <a:lnTo>
                      <a:pt x="9988" y="16206"/>
                    </a:lnTo>
                    <a:lnTo>
                      <a:pt x="10005" y="16135"/>
                    </a:lnTo>
                    <a:lnTo>
                      <a:pt x="10022" y="16065"/>
                    </a:lnTo>
                    <a:lnTo>
                      <a:pt x="10043" y="15996"/>
                    </a:lnTo>
                    <a:lnTo>
                      <a:pt x="10066" y="15928"/>
                    </a:lnTo>
                    <a:lnTo>
                      <a:pt x="10092" y="15861"/>
                    </a:lnTo>
                    <a:lnTo>
                      <a:pt x="10121" y="15794"/>
                    </a:lnTo>
                    <a:lnTo>
                      <a:pt x="10151" y="15730"/>
                    </a:lnTo>
                    <a:lnTo>
                      <a:pt x="10184" y="15667"/>
                    </a:lnTo>
                    <a:lnTo>
                      <a:pt x="10218" y="15604"/>
                    </a:lnTo>
                    <a:lnTo>
                      <a:pt x="10256" y="15543"/>
                    </a:lnTo>
                    <a:lnTo>
                      <a:pt x="10296" y="15483"/>
                    </a:lnTo>
                    <a:lnTo>
                      <a:pt x="10338" y="15425"/>
                    </a:lnTo>
                    <a:lnTo>
                      <a:pt x="10383" y="15369"/>
                    </a:lnTo>
                    <a:lnTo>
                      <a:pt x="10428" y="15314"/>
                    </a:lnTo>
                    <a:lnTo>
                      <a:pt x="10476" y="15261"/>
                    </a:lnTo>
                    <a:lnTo>
                      <a:pt x="10527" y="15210"/>
                    </a:lnTo>
                    <a:lnTo>
                      <a:pt x="10579" y="15161"/>
                    </a:lnTo>
                    <a:lnTo>
                      <a:pt x="10633" y="15113"/>
                    </a:lnTo>
                    <a:lnTo>
                      <a:pt x="10689" y="15068"/>
                    </a:lnTo>
                    <a:lnTo>
                      <a:pt x="10747" y="15025"/>
                    </a:lnTo>
                    <a:lnTo>
                      <a:pt x="10806" y="14983"/>
                    </a:lnTo>
                    <a:lnTo>
                      <a:pt x="10868" y="14945"/>
                    </a:lnTo>
                    <a:lnTo>
                      <a:pt x="10931" y="14908"/>
                    </a:lnTo>
                    <a:lnTo>
                      <a:pt x="10995" y="14874"/>
                    </a:lnTo>
                    <a:lnTo>
                      <a:pt x="11062" y="14842"/>
                    </a:lnTo>
                    <a:lnTo>
                      <a:pt x="11129" y="14812"/>
                    </a:lnTo>
                    <a:lnTo>
                      <a:pt x="11196" y="14787"/>
                    </a:lnTo>
                    <a:lnTo>
                      <a:pt x="11265" y="14764"/>
                    </a:lnTo>
                    <a:lnTo>
                      <a:pt x="11334" y="14745"/>
                    </a:lnTo>
                    <a:lnTo>
                      <a:pt x="11403" y="14728"/>
                    </a:lnTo>
                    <a:lnTo>
                      <a:pt x="11474" y="14714"/>
                    </a:lnTo>
                    <a:lnTo>
                      <a:pt x="11545" y="14702"/>
                    </a:lnTo>
                    <a:lnTo>
                      <a:pt x="11617" y="14693"/>
                    </a:lnTo>
                    <a:lnTo>
                      <a:pt x="11689" y="14688"/>
                    </a:lnTo>
                    <a:lnTo>
                      <a:pt x="11761" y="14685"/>
                    </a:lnTo>
                    <a:lnTo>
                      <a:pt x="11834" y="14683"/>
                    </a:lnTo>
                    <a:lnTo>
                      <a:pt x="11906" y="14686"/>
                    </a:lnTo>
                    <a:lnTo>
                      <a:pt x="11979" y="14691"/>
                    </a:lnTo>
                    <a:lnTo>
                      <a:pt x="12051" y="14699"/>
                    </a:lnTo>
                    <a:lnTo>
                      <a:pt x="12124" y="14708"/>
                    </a:lnTo>
                    <a:lnTo>
                      <a:pt x="12196" y="14721"/>
                    </a:lnTo>
                    <a:lnTo>
                      <a:pt x="12267" y="14736"/>
                    </a:lnTo>
                    <a:lnTo>
                      <a:pt x="12338" y="14753"/>
                    </a:lnTo>
                    <a:lnTo>
                      <a:pt x="12409" y="14774"/>
                    </a:lnTo>
                    <a:lnTo>
                      <a:pt x="12478" y="14796"/>
                    </a:lnTo>
                    <a:lnTo>
                      <a:pt x="12547" y="14821"/>
                    </a:lnTo>
                    <a:lnTo>
                      <a:pt x="12614" y="14848"/>
                    </a:lnTo>
                    <a:lnTo>
                      <a:pt x="12681" y="14878"/>
                    </a:lnTo>
                    <a:lnTo>
                      <a:pt x="12745" y="14909"/>
                    </a:lnTo>
                    <a:lnTo>
                      <a:pt x="12810" y="14943"/>
                    </a:lnTo>
                    <a:lnTo>
                      <a:pt x="12872" y="14980"/>
                    </a:lnTo>
                    <a:lnTo>
                      <a:pt x="12932" y="15019"/>
                    </a:lnTo>
                    <a:lnTo>
                      <a:pt x="12991" y="15060"/>
                    </a:lnTo>
                    <a:lnTo>
                      <a:pt x="13049" y="15102"/>
                    </a:lnTo>
                    <a:lnTo>
                      <a:pt x="13104" y="15149"/>
                    </a:lnTo>
                    <a:lnTo>
                      <a:pt x="13158" y="15196"/>
                    </a:lnTo>
                    <a:lnTo>
                      <a:pt x="13209" y="15245"/>
                    </a:lnTo>
                    <a:lnTo>
                      <a:pt x="13259" y="15297"/>
                    </a:lnTo>
                    <a:lnTo>
                      <a:pt x="13275" y="15314"/>
                    </a:lnTo>
                    <a:lnTo>
                      <a:pt x="13291" y="15329"/>
                    </a:lnTo>
                    <a:lnTo>
                      <a:pt x="13309" y="15344"/>
                    </a:lnTo>
                    <a:lnTo>
                      <a:pt x="13327" y="15358"/>
                    </a:lnTo>
                    <a:lnTo>
                      <a:pt x="13346" y="15371"/>
                    </a:lnTo>
                    <a:lnTo>
                      <a:pt x="13364" y="15384"/>
                    </a:lnTo>
                    <a:lnTo>
                      <a:pt x="13383" y="15395"/>
                    </a:lnTo>
                    <a:lnTo>
                      <a:pt x="13404" y="15404"/>
                    </a:lnTo>
                    <a:lnTo>
                      <a:pt x="13423" y="15414"/>
                    </a:lnTo>
                    <a:lnTo>
                      <a:pt x="13445" y="15423"/>
                    </a:lnTo>
                    <a:lnTo>
                      <a:pt x="13465" y="15429"/>
                    </a:lnTo>
                    <a:lnTo>
                      <a:pt x="13486" y="15436"/>
                    </a:lnTo>
                    <a:lnTo>
                      <a:pt x="13507" y="15441"/>
                    </a:lnTo>
                    <a:lnTo>
                      <a:pt x="13529" y="15445"/>
                    </a:lnTo>
                    <a:lnTo>
                      <a:pt x="13550" y="15448"/>
                    </a:lnTo>
                    <a:lnTo>
                      <a:pt x="13573" y="15451"/>
                    </a:lnTo>
                    <a:lnTo>
                      <a:pt x="13594" y="15452"/>
                    </a:lnTo>
                    <a:lnTo>
                      <a:pt x="13616" y="15453"/>
                    </a:lnTo>
                    <a:lnTo>
                      <a:pt x="13638" y="15452"/>
                    </a:lnTo>
                    <a:lnTo>
                      <a:pt x="13660" y="15450"/>
                    </a:lnTo>
                    <a:lnTo>
                      <a:pt x="13681" y="15447"/>
                    </a:lnTo>
                    <a:lnTo>
                      <a:pt x="13703" y="15444"/>
                    </a:lnTo>
                    <a:lnTo>
                      <a:pt x="13725" y="15439"/>
                    </a:lnTo>
                    <a:lnTo>
                      <a:pt x="13746" y="15433"/>
                    </a:lnTo>
                    <a:lnTo>
                      <a:pt x="13767" y="15427"/>
                    </a:lnTo>
                    <a:lnTo>
                      <a:pt x="13789" y="15418"/>
                    </a:lnTo>
                    <a:lnTo>
                      <a:pt x="13809" y="15410"/>
                    </a:lnTo>
                    <a:lnTo>
                      <a:pt x="13829" y="15400"/>
                    </a:lnTo>
                    <a:lnTo>
                      <a:pt x="13850" y="15389"/>
                    </a:lnTo>
                    <a:lnTo>
                      <a:pt x="13869" y="15378"/>
                    </a:lnTo>
                    <a:lnTo>
                      <a:pt x="13888" y="15365"/>
                    </a:lnTo>
                    <a:lnTo>
                      <a:pt x="13907" y="15351"/>
                    </a:lnTo>
                    <a:lnTo>
                      <a:pt x="14002" y="15274"/>
                    </a:lnTo>
                    <a:lnTo>
                      <a:pt x="14098" y="15197"/>
                    </a:lnTo>
                    <a:lnTo>
                      <a:pt x="14191" y="15119"/>
                    </a:lnTo>
                    <a:lnTo>
                      <a:pt x="14284" y="15038"/>
                    </a:lnTo>
                    <a:lnTo>
                      <a:pt x="14375" y="14956"/>
                    </a:lnTo>
                    <a:lnTo>
                      <a:pt x="14465" y="14874"/>
                    </a:lnTo>
                    <a:lnTo>
                      <a:pt x="14553" y="14789"/>
                    </a:lnTo>
                    <a:lnTo>
                      <a:pt x="14642" y="14704"/>
                    </a:lnTo>
                    <a:lnTo>
                      <a:pt x="14729" y="14617"/>
                    </a:lnTo>
                    <a:lnTo>
                      <a:pt x="14813" y="14529"/>
                    </a:lnTo>
                    <a:lnTo>
                      <a:pt x="14897" y="14440"/>
                    </a:lnTo>
                    <a:lnTo>
                      <a:pt x="14980" y="14349"/>
                    </a:lnTo>
                    <a:lnTo>
                      <a:pt x="15062" y="14258"/>
                    </a:lnTo>
                    <a:lnTo>
                      <a:pt x="15141" y="14166"/>
                    </a:lnTo>
                    <a:lnTo>
                      <a:pt x="15220" y="14071"/>
                    </a:lnTo>
                    <a:lnTo>
                      <a:pt x="15297" y="13977"/>
                    </a:lnTo>
                    <a:lnTo>
                      <a:pt x="15312" y="13957"/>
                    </a:lnTo>
                    <a:lnTo>
                      <a:pt x="15325" y="13939"/>
                    </a:lnTo>
                    <a:lnTo>
                      <a:pt x="15338" y="13919"/>
                    </a:lnTo>
                    <a:lnTo>
                      <a:pt x="15349" y="13899"/>
                    </a:lnTo>
                    <a:lnTo>
                      <a:pt x="15358" y="13879"/>
                    </a:lnTo>
                    <a:lnTo>
                      <a:pt x="15368" y="13857"/>
                    </a:lnTo>
                    <a:lnTo>
                      <a:pt x="15375" y="13837"/>
                    </a:lnTo>
                    <a:lnTo>
                      <a:pt x="15383" y="13815"/>
                    </a:lnTo>
                    <a:lnTo>
                      <a:pt x="15388" y="13794"/>
                    </a:lnTo>
                    <a:lnTo>
                      <a:pt x="15394" y="13771"/>
                    </a:lnTo>
                    <a:lnTo>
                      <a:pt x="15398" y="13750"/>
                    </a:lnTo>
                    <a:lnTo>
                      <a:pt x="15400" y="13728"/>
                    </a:lnTo>
                    <a:lnTo>
                      <a:pt x="15402" y="13706"/>
                    </a:lnTo>
                    <a:lnTo>
                      <a:pt x="15403" y="13683"/>
                    </a:lnTo>
                    <a:lnTo>
                      <a:pt x="15403" y="13662"/>
                    </a:lnTo>
                    <a:lnTo>
                      <a:pt x="15401" y="13639"/>
                    </a:lnTo>
                    <a:lnTo>
                      <a:pt x="15399" y="13618"/>
                    </a:lnTo>
                    <a:lnTo>
                      <a:pt x="15396" y="13596"/>
                    </a:lnTo>
                    <a:lnTo>
                      <a:pt x="15391" y="13574"/>
                    </a:lnTo>
                    <a:lnTo>
                      <a:pt x="15386" y="13552"/>
                    </a:lnTo>
                    <a:lnTo>
                      <a:pt x="15381" y="13532"/>
                    </a:lnTo>
                    <a:lnTo>
                      <a:pt x="15373" y="13510"/>
                    </a:lnTo>
                    <a:lnTo>
                      <a:pt x="15365" y="13490"/>
                    </a:lnTo>
                    <a:lnTo>
                      <a:pt x="15356" y="13469"/>
                    </a:lnTo>
                    <a:lnTo>
                      <a:pt x="15345" y="13449"/>
                    </a:lnTo>
                    <a:lnTo>
                      <a:pt x="15335" y="13430"/>
                    </a:lnTo>
                    <a:lnTo>
                      <a:pt x="15322" y="13410"/>
                    </a:lnTo>
                    <a:lnTo>
                      <a:pt x="15309" y="13392"/>
                    </a:lnTo>
                    <a:lnTo>
                      <a:pt x="15295" y="13374"/>
                    </a:lnTo>
                    <a:lnTo>
                      <a:pt x="15280" y="13357"/>
                    </a:lnTo>
                    <a:lnTo>
                      <a:pt x="15264" y="13339"/>
                    </a:lnTo>
                    <a:lnTo>
                      <a:pt x="15246" y="13323"/>
                    </a:lnTo>
                    <a:lnTo>
                      <a:pt x="15192" y="13272"/>
                    </a:lnTo>
                    <a:lnTo>
                      <a:pt x="15139" y="13218"/>
                    </a:lnTo>
                    <a:lnTo>
                      <a:pt x="15089" y="13162"/>
                    </a:lnTo>
                    <a:lnTo>
                      <a:pt x="15041" y="13106"/>
                    </a:lnTo>
                    <a:lnTo>
                      <a:pt x="14996" y="13047"/>
                    </a:lnTo>
                    <a:lnTo>
                      <a:pt x="14953" y="12987"/>
                    </a:lnTo>
                    <a:lnTo>
                      <a:pt x="14912" y="12926"/>
                    </a:lnTo>
                    <a:lnTo>
                      <a:pt x="14875" y="12863"/>
                    </a:lnTo>
                    <a:lnTo>
                      <a:pt x="14839" y="12800"/>
                    </a:lnTo>
                    <a:lnTo>
                      <a:pt x="14807" y="12735"/>
                    </a:lnTo>
                    <a:lnTo>
                      <a:pt x="14777" y="12669"/>
                    </a:lnTo>
                    <a:lnTo>
                      <a:pt x="14749" y="12602"/>
                    </a:lnTo>
                    <a:lnTo>
                      <a:pt x="14724" y="12534"/>
                    </a:lnTo>
                    <a:lnTo>
                      <a:pt x="14702" y="12465"/>
                    </a:lnTo>
                    <a:lnTo>
                      <a:pt x="14681" y="12396"/>
                    </a:lnTo>
                    <a:lnTo>
                      <a:pt x="14664" y="12325"/>
                    </a:lnTo>
                    <a:lnTo>
                      <a:pt x="14650" y="12255"/>
                    </a:lnTo>
                    <a:lnTo>
                      <a:pt x="14638" y="12183"/>
                    </a:lnTo>
                    <a:lnTo>
                      <a:pt x="14629" y="12113"/>
                    </a:lnTo>
                    <a:lnTo>
                      <a:pt x="14622" y="12041"/>
                    </a:lnTo>
                    <a:lnTo>
                      <a:pt x="14619" y="11967"/>
                    </a:lnTo>
                    <a:lnTo>
                      <a:pt x="14618" y="11895"/>
                    </a:lnTo>
                    <a:lnTo>
                      <a:pt x="14620" y="11822"/>
                    </a:lnTo>
                    <a:lnTo>
                      <a:pt x="14624" y="11750"/>
                    </a:lnTo>
                    <a:lnTo>
                      <a:pt x="14632" y="11677"/>
                    </a:lnTo>
                    <a:lnTo>
                      <a:pt x="14643" y="11605"/>
                    </a:lnTo>
                    <a:lnTo>
                      <a:pt x="14656" y="11533"/>
                    </a:lnTo>
                    <a:lnTo>
                      <a:pt x="14672" y="11461"/>
                    </a:lnTo>
                    <a:lnTo>
                      <a:pt x="14691" y="11391"/>
                    </a:lnTo>
                    <a:lnTo>
                      <a:pt x="14712" y="11320"/>
                    </a:lnTo>
                    <a:lnTo>
                      <a:pt x="14737" y="11249"/>
                    </a:lnTo>
                    <a:lnTo>
                      <a:pt x="14765" y="11179"/>
                    </a:lnTo>
                    <a:lnTo>
                      <a:pt x="14793" y="11114"/>
                    </a:lnTo>
                    <a:lnTo>
                      <a:pt x="14824" y="11051"/>
                    </a:lnTo>
                    <a:lnTo>
                      <a:pt x="14858" y="10990"/>
                    </a:lnTo>
                    <a:lnTo>
                      <a:pt x="14893" y="10929"/>
                    </a:lnTo>
                    <a:lnTo>
                      <a:pt x="14931" y="10871"/>
                    </a:lnTo>
                    <a:lnTo>
                      <a:pt x="14970" y="10813"/>
                    </a:lnTo>
                    <a:lnTo>
                      <a:pt x="15012" y="10757"/>
                    </a:lnTo>
                    <a:lnTo>
                      <a:pt x="15055" y="10703"/>
                    </a:lnTo>
                    <a:lnTo>
                      <a:pt x="15101" y="10650"/>
                    </a:lnTo>
                    <a:lnTo>
                      <a:pt x="15149" y="10600"/>
                    </a:lnTo>
                    <a:lnTo>
                      <a:pt x="15198" y="10551"/>
                    </a:lnTo>
                    <a:lnTo>
                      <a:pt x="15249" y="10504"/>
                    </a:lnTo>
                    <a:lnTo>
                      <a:pt x="15301" y="10459"/>
                    </a:lnTo>
                    <a:lnTo>
                      <a:pt x="15356" y="10416"/>
                    </a:lnTo>
                    <a:lnTo>
                      <a:pt x="15411" y="10374"/>
                    </a:lnTo>
                    <a:lnTo>
                      <a:pt x="15469" y="10335"/>
                    </a:lnTo>
                    <a:lnTo>
                      <a:pt x="15527" y="10298"/>
                    </a:lnTo>
                    <a:lnTo>
                      <a:pt x="15587" y="10262"/>
                    </a:lnTo>
                    <a:lnTo>
                      <a:pt x="15647" y="10230"/>
                    </a:lnTo>
                    <a:lnTo>
                      <a:pt x="15710" y="10199"/>
                    </a:lnTo>
                    <a:lnTo>
                      <a:pt x="15773" y="10170"/>
                    </a:lnTo>
                    <a:lnTo>
                      <a:pt x="15837" y="10144"/>
                    </a:lnTo>
                    <a:lnTo>
                      <a:pt x="15903" y="10120"/>
                    </a:lnTo>
                    <a:lnTo>
                      <a:pt x="15968" y="10098"/>
                    </a:lnTo>
                    <a:lnTo>
                      <a:pt x="16036" y="10079"/>
                    </a:lnTo>
                    <a:lnTo>
                      <a:pt x="16104" y="10062"/>
                    </a:lnTo>
                    <a:lnTo>
                      <a:pt x="16173" y="10048"/>
                    </a:lnTo>
                    <a:lnTo>
                      <a:pt x="16241" y="10036"/>
                    </a:lnTo>
                    <a:lnTo>
                      <a:pt x="16311" y="10026"/>
                    </a:lnTo>
                    <a:lnTo>
                      <a:pt x="16381" y="10020"/>
                    </a:lnTo>
                    <a:lnTo>
                      <a:pt x="16452" y="10015"/>
                    </a:lnTo>
                    <a:lnTo>
                      <a:pt x="16523" y="10014"/>
                    </a:lnTo>
                    <a:lnTo>
                      <a:pt x="16629" y="10016"/>
                    </a:lnTo>
                    <a:lnTo>
                      <a:pt x="16652" y="10017"/>
                    </a:lnTo>
                    <a:lnTo>
                      <a:pt x="16675" y="10019"/>
                    </a:lnTo>
                    <a:lnTo>
                      <a:pt x="16698" y="10016"/>
                    </a:lnTo>
                    <a:lnTo>
                      <a:pt x="16720" y="10014"/>
                    </a:lnTo>
                    <a:lnTo>
                      <a:pt x="16743" y="10011"/>
                    </a:lnTo>
                    <a:lnTo>
                      <a:pt x="16765" y="10007"/>
                    </a:lnTo>
                    <a:lnTo>
                      <a:pt x="16786" y="10001"/>
                    </a:lnTo>
                    <a:lnTo>
                      <a:pt x="16808" y="9995"/>
                    </a:lnTo>
                    <a:lnTo>
                      <a:pt x="16829" y="9987"/>
                    </a:lnTo>
                    <a:lnTo>
                      <a:pt x="16849" y="9979"/>
                    </a:lnTo>
                    <a:lnTo>
                      <a:pt x="16869" y="9969"/>
                    </a:lnTo>
                    <a:lnTo>
                      <a:pt x="16889" y="9958"/>
                    </a:lnTo>
                    <a:lnTo>
                      <a:pt x="16909" y="9947"/>
                    </a:lnTo>
                    <a:lnTo>
                      <a:pt x="16927" y="9935"/>
                    </a:lnTo>
                    <a:lnTo>
                      <a:pt x="16945" y="9922"/>
                    </a:lnTo>
                    <a:lnTo>
                      <a:pt x="16962" y="9908"/>
                    </a:lnTo>
                    <a:lnTo>
                      <a:pt x="16978" y="9893"/>
                    </a:lnTo>
                    <a:lnTo>
                      <a:pt x="16994" y="9878"/>
                    </a:lnTo>
                    <a:lnTo>
                      <a:pt x="17011" y="9862"/>
                    </a:lnTo>
                    <a:lnTo>
                      <a:pt x="17025" y="9844"/>
                    </a:lnTo>
                    <a:lnTo>
                      <a:pt x="17039" y="9827"/>
                    </a:lnTo>
                    <a:lnTo>
                      <a:pt x="17052" y="9808"/>
                    </a:lnTo>
                    <a:lnTo>
                      <a:pt x="17064" y="9790"/>
                    </a:lnTo>
                    <a:lnTo>
                      <a:pt x="17076" y="9770"/>
                    </a:lnTo>
                    <a:lnTo>
                      <a:pt x="17086" y="9750"/>
                    </a:lnTo>
                    <a:lnTo>
                      <a:pt x="17095" y="9730"/>
                    </a:lnTo>
                    <a:lnTo>
                      <a:pt x="17104" y="9708"/>
                    </a:lnTo>
                    <a:lnTo>
                      <a:pt x="17113" y="9687"/>
                    </a:lnTo>
                    <a:lnTo>
                      <a:pt x="17119" y="9664"/>
                    </a:lnTo>
                    <a:lnTo>
                      <a:pt x="17124" y="9641"/>
                    </a:lnTo>
                    <a:lnTo>
                      <a:pt x="17129" y="9619"/>
                    </a:lnTo>
                    <a:lnTo>
                      <a:pt x="17132" y="9595"/>
                    </a:lnTo>
                    <a:lnTo>
                      <a:pt x="17146" y="9474"/>
                    </a:lnTo>
                    <a:lnTo>
                      <a:pt x="17157" y="9352"/>
                    </a:lnTo>
                    <a:lnTo>
                      <a:pt x="17167" y="9231"/>
                    </a:lnTo>
                    <a:lnTo>
                      <a:pt x="17175" y="9109"/>
                    </a:lnTo>
                    <a:lnTo>
                      <a:pt x="17181" y="8987"/>
                    </a:lnTo>
                    <a:lnTo>
                      <a:pt x="17186" y="8865"/>
                    </a:lnTo>
                    <a:lnTo>
                      <a:pt x="17189" y="8742"/>
                    </a:lnTo>
                    <a:lnTo>
                      <a:pt x="17190" y="8620"/>
                    </a:lnTo>
                    <a:lnTo>
                      <a:pt x="17189" y="8497"/>
                    </a:lnTo>
                    <a:lnTo>
                      <a:pt x="17187" y="8375"/>
                    </a:lnTo>
                    <a:lnTo>
                      <a:pt x="17182" y="8252"/>
                    </a:lnTo>
                    <a:lnTo>
                      <a:pt x="17177" y="8130"/>
                    </a:lnTo>
                    <a:lnTo>
                      <a:pt x="17170" y="8007"/>
                    </a:lnTo>
                    <a:lnTo>
                      <a:pt x="17160" y="7885"/>
                    </a:lnTo>
                    <a:lnTo>
                      <a:pt x="17149" y="7762"/>
                    </a:lnTo>
                    <a:lnTo>
                      <a:pt x="17136" y="7641"/>
                    </a:lnTo>
                    <a:close/>
                    <a:moveTo>
                      <a:pt x="8609" y="11480"/>
                    </a:moveTo>
                    <a:lnTo>
                      <a:pt x="8461" y="11476"/>
                    </a:lnTo>
                    <a:lnTo>
                      <a:pt x="8316" y="11466"/>
                    </a:lnTo>
                    <a:lnTo>
                      <a:pt x="8173" y="11447"/>
                    </a:lnTo>
                    <a:lnTo>
                      <a:pt x="8031" y="11422"/>
                    </a:lnTo>
                    <a:lnTo>
                      <a:pt x="7892" y="11389"/>
                    </a:lnTo>
                    <a:lnTo>
                      <a:pt x="7757" y="11351"/>
                    </a:lnTo>
                    <a:lnTo>
                      <a:pt x="7624" y="11306"/>
                    </a:lnTo>
                    <a:lnTo>
                      <a:pt x="7494" y="11254"/>
                    </a:lnTo>
                    <a:lnTo>
                      <a:pt x="7367" y="11197"/>
                    </a:lnTo>
                    <a:lnTo>
                      <a:pt x="7243" y="11134"/>
                    </a:lnTo>
                    <a:lnTo>
                      <a:pt x="7123" y="11065"/>
                    </a:lnTo>
                    <a:lnTo>
                      <a:pt x="7007" y="10990"/>
                    </a:lnTo>
                    <a:lnTo>
                      <a:pt x="6894" y="10910"/>
                    </a:lnTo>
                    <a:lnTo>
                      <a:pt x="6786" y="10824"/>
                    </a:lnTo>
                    <a:lnTo>
                      <a:pt x="6682" y="10734"/>
                    </a:lnTo>
                    <a:lnTo>
                      <a:pt x="6583" y="10640"/>
                    </a:lnTo>
                    <a:lnTo>
                      <a:pt x="6487" y="10540"/>
                    </a:lnTo>
                    <a:lnTo>
                      <a:pt x="6397" y="10435"/>
                    </a:lnTo>
                    <a:lnTo>
                      <a:pt x="6312" y="10328"/>
                    </a:lnTo>
                    <a:lnTo>
                      <a:pt x="6232" y="10215"/>
                    </a:lnTo>
                    <a:lnTo>
                      <a:pt x="6157" y="10099"/>
                    </a:lnTo>
                    <a:lnTo>
                      <a:pt x="6088" y="9979"/>
                    </a:lnTo>
                    <a:lnTo>
                      <a:pt x="6025" y="9855"/>
                    </a:lnTo>
                    <a:lnTo>
                      <a:pt x="5967" y="9728"/>
                    </a:lnTo>
                    <a:lnTo>
                      <a:pt x="5916" y="9598"/>
                    </a:lnTo>
                    <a:lnTo>
                      <a:pt x="5870" y="9465"/>
                    </a:lnTo>
                    <a:lnTo>
                      <a:pt x="5832" y="9329"/>
                    </a:lnTo>
                    <a:lnTo>
                      <a:pt x="5801" y="9190"/>
                    </a:lnTo>
                    <a:lnTo>
                      <a:pt x="5775" y="9049"/>
                    </a:lnTo>
                    <a:lnTo>
                      <a:pt x="5757" y="8907"/>
                    </a:lnTo>
                    <a:lnTo>
                      <a:pt x="5746" y="8760"/>
                    </a:lnTo>
                    <a:lnTo>
                      <a:pt x="5741" y="8613"/>
                    </a:lnTo>
                    <a:lnTo>
                      <a:pt x="5746" y="8466"/>
                    </a:lnTo>
                    <a:lnTo>
                      <a:pt x="5757" y="8321"/>
                    </a:lnTo>
                    <a:lnTo>
                      <a:pt x="5775" y="8177"/>
                    </a:lnTo>
                    <a:lnTo>
                      <a:pt x="5801" y="8036"/>
                    </a:lnTo>
                    <a:lnTo>
                      <a:pt x="5832" y="7898"/>
                    </a:lnTo>
                    <a:lnTo>
                      <a:pt x="5870" y="7761"/>
                    </a:lnTo>
                    <a:lnTo>
                      <a:pt x="5916" y="7628"/>
                    </a:lnTo>
                    <a:lnTo>
                      <a:pt x="5967" y="7498"/>
                    </a:lnTo>
                    <a:lnTo>
                      <a:pt x="6025" y="7371"/>
                    </a:lnTo>
                    <a:lnTo>
                      <a:pt x="6088" y="7248"/>
                    </a:lnTo>
                    <a:lnTo>
                      <a:pt x="6157" y="7127"/>
                    </a:lnTo>
                    <a:lnTo>
                      <a:pt x="6232" y="7011"/>
                    </a:lnTo>
                    <a:lnTo>
                      <a:pt x="6312" y="6899"/>
                    </a:lnTo>
                    <a:lnTo>
                      <a:pt x="6397" y="6791"/>
                    </a:lnTo>
                    <a:lnTo>
                      <a:pt x="6487" y="6687"/>
                    </a:lnTo>
                    <a:lnTo>
                      <a:pt x="6583" y="6587"/>
                    </a:lnTo>
                    <a:lnTo>
                      <a:pt x="6682" y="6492"/>
                    </a:lnTo>
                    <a:lnTo>
                      <a:pt x="6786" y="6402"/>
                    </a:lnTo>
                    <a:lnTo>
                      <a:pt x="6894" y="6316"/>
                    </a:lnTo>
                    <a:lnTo>
                      <a:pt x="7007" y="6237"/>
                    </a:lnTo>
                    <a:lnTo>
                      <a:pt x="7123" y="6162"/>
                    </a:lnTo>
                    <a:lnTo>
                      <a:pt x="7243" y="6093"/>
                    </a:lnTo>
                    <a:lnTo>
                      <a:pt x="7367" y="6029"/>
                    </a:lnTo>
                    <a:lnTo>
                      <a:pt x="7494" y="5972"/>
                    </a:lnTo>
                    <a:lnTo>
                      <a:pt x="7624" y="5921"/>
                    </a:lnTo>
                    <a:lnTo>
                      <a:pt x="7757" y="5876"/>
                    </a:lnTo>
                    <a:lnTo>
                      <a:pt x="7892" y="5837"/>
                    </a:lnTo>
                    <a:lnTo>
                      <a:pt x="8031" y="5805"/>
                    </a:lnTo>
                    <a:lnTo>
                      <a:pt x="8173" y="5779"/>
                    </a:lnTo>
                    <a:lnTo>
                      <a:pt x="8316" y="5761"/>
                    </a:lnTo>
                    <a:lnTo>
                      <a:pt x="8461" y="5750"/>
                    </a:lnTo>
                    <a:lnTo>
                      <a:pt x="8609" y="5747"/>
                    </a:lnTo>
                    <a:lnTo>
                      <a:pt x="8756" y="5750"/>
                    </a:lnTo>
                    <a:lnTo>
                      <a:pt x="8901" y="5761"/>
                    </a:lnTo>
                    <a:lnTo>
                      <a:pt x="9044" y="5779"/>
                    </a:lnTo>
                    <a:lnTo>
                      <a:pt x="9186" y="5805"/>
                    </a:lnTo>
                    <a:lnTo>
                      <a:pt x="9325" y="5837"/>
                    </a:lnTo>
                    <a:lnTo>
                      <a:pt x="9460" y="5876"/>
                    </a:lnTo>
                    <a:lnTo>
                      <a:pt x="9593" y="5921"/>
                    </a:lnTo>
                    <a:lnTo>
                      <a:pt x="9723" y="5972"/>
                    </a:lnTo>
                    <a:lnTo>
                      <a:pt x="9851" y="6029"/>
                    </a:lnTo>
                    <a:lnTo>
                      <a:pt x="9974" y="6093"/>
                    </a:lnTo>
                    <a:lnTo>
                      <a:pt x="10094" y="6162"/>
                    </a:lnTo>
                    <a:lnTo>
                      <a:pt x="10211" y="6237"/>
                    </a:lnTo>
                    <a:lnTo>
                      <a:pt x="10323" y="6316"/>
                    </a:lnTo>
                    <a:lnTo>
                      <a:pt x="10431" y="6402"/>
                    </a:lnTo>
                    <a:lnTo>
                      <a:pt x="10535" y="6492"/>
                    </a:lnTo>
                    <a:lnTo>
                      <a:pt x="10635" y="6587"/>
                    </a:lnTo>
                    <a:lnTo>
                      <a:pt x="10730" y="6687"/>
                    </a:lnTo>
                    <a:lnTo>
                      <a:pt x="10820" y="6791"/>
                    </a:lnTo>
                    <a:lnTo>
                      <a:pt x="10905" y="6899"/>
                    </a:lnTo>
                    <a:lnTo>
                      <a:pt x="10985" y="7011"/>
                    </a:lnTo>
                    <a:lnTo>
                      <a:pt x="11060" y="7127"/>
                    </a:lnTo>
                    <a:lnTo>
                      <a:pt x="11129" y="7248"/>
                    </a:lnTo>
                    <a:lnTo>
                      <a:pt x="11192" y="7371"/>
                    </a:lnTo>
                    <a:lnTo>
                      <a:pt x="11250" y="7498"/>
                    </a:lnTo>
                    <a:lnTo>
                      <a:pt x="11301" y="7628"/>
                    </a:lnTo>
                    <a:lnTo>
                      <a:pt x="11346" y="7761"/>
                    </a:lnTo>
                    <a:lnTo>
                      <a:pt x="11385" y="7898"/>
                    </a:lnTo>
                    <a:lnTo>
                      <a:pt x="11417" y="8036"/>
                    </a:lnTo>
                    <a:lnTo>
                      <a:pt x="11442" y="8177"/>
                    </a:lnTo>
                    <a:lnTo>
                      <a:pt x="11460" y="8321"/>
                    </a:lnTo>
                    <a:lnTo>
                      <a:pt x="11472" y="8466"/>
                    </a:lnTo>
                    <a:lnTo>
                      <a:pt x="11475" y="8613"/>
                    </a:lnTo>
                    <a:lnTo>
                      <a:pt x="11472" y="8760"/>
                    </a:lnTo>
                    <a:lnTo>
                      <a:pt x="11460" y="8907"/>
                    </a:lnTo>
                    <a:lnTo>
                      <a:pt x="11442" y="9049"/>
                    </a:lnTo>
                    <a:lnTo>
                      <a:pt x="11417" y="9190"/>
                    </a:lnTo>
                    <a:lnTo>
                      <a:pt x="11385" y="9329"/>
                    </a:lnTo>
                    <a:lnTo>
                      <a:pt x="11346" y="9465"/>
                    </a:lnTo>
                    <a:lnTo>
                      <a:pt x="11301" y="9598"/>
                    </a:lnTo>
                    <a:lnTo>
                      <a:pt x="11250" y="9728"/>
                    </a:lnTo>
                    <a:lnTo>
                      <a:pt x="11192" y="9855"/>
                    </a:lnTo>
                    <a:lnTo>
                      <a:pt x="11129" y="9979"/>
                    </a:lnTo>
                    <a:lnTo>
                      <a:pt x="11060" y="10099"/>
                    </a:lnTo>
                    <a:lnTo>
                      <a:pt x="10985" y="10215"/>
                    </a:lnTo>
                    <a:lnTo>
                      <a:pt x="10905" y="10328"/>
                    </a:lnTo>
                    <a:lnTo>
                      <a:pt x="10820" y="10435"/>
                    </a:lnTo>
                    <a:lnTo>
                      <a:pt x="10730" y="10540"/>
                    </a:lnTo>
                    <a:lnTo>
                      <a:pt x="10635" y="10640"/>
                    </a:lnTo>
                    <a:lnTo>
                      <a:pt x="10535" y="10734"/>
                    </a:lnTo>
                    <a:lnTo>
                      <a:pt x="10431" y="10824"/>
                    </a:lnTo>
                    <a:lnTo>
                      <a:pt x="10323" y="10910"/>
                    </a:lnTo>
                    <a:lnTo>
                      <a:pt x="10211" y="10990"/>
                    </a:lnTo>
                    <a:lnTo>
                      <a:pt x="10094" y="11065"/>
                    </a:lnTo>
                    <a:lnTo>
                      <a:pt x="9974" y="11134"/>
                    </a:lnTo>
                    <a:lnTo>
                      <a:pt x="9851" y="11197"/>
                    </a:lnTo>
                    <a:lnTo>
                      <a:pt x="9723" y="11254"/>
                    </a:lnTo>
                    <a:lnTo>
                      <a:pt x="9593" y="11306"/>
                    </a:lnTo>
                    <a:lnTo>
                      <a:pt x="9460" y="11351"/>
                    </a:lnTo>
                    <a:lnTo>
                      <a:pt x="9325" y="11389"/>
                    </a:lnTo>
                    <a:lnTo>
                      <a:pt x="9186" y="11422"/>
                    </a:lnTo>
                    <a:lnTo>
                      <a:pt x="9044" y="11447"/>
                    </a:lnTo>
                    <a:lnTo>
                      <a:pt x="8901" y="11466"/>
                    </a:lnTo>
                    <a:lnTo>
                      <a:pt x="8756" y="11476"/>
                    </a:lnTo>
                    <a:lnTo>
                      <a:pt x="8609" y="1148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444500" dist="101600" dir="2700000">
                  <a:schemeClr val="accent2">
                    <a:lumMod val="75000"/>
                    <a:alpha val="4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D7497D11-411E-483C-8980-C47DCBA8C32A}"/>
                </a:ext>
              </a:extLst>
            </p:cNvPr>
            <p:cNvSpPr/>
            <p:nvPr/>
          </p:nvSpPr>
          <p:spPr>
            <a:xfrm>
              <a:off x="6633908" y="1724789"/>
              <a:ext cx="1339774" cy="13397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77FE759-C906-4FA0-94B1-4F843F90EFAB}"/>
                </a:ext>
              </a:extLst>
            </p:cNvPr>
            <p:cNvSpPr/>
            <p:nvPr/>
          </p:nvSpPr>
          <p:spPr>
            <a:xfrm>
              <a:off x="7021290" y="2112171"/>
              <a:ext cx="565011" cy="565011"/>
            </a:xfrm>
            <a:prstGeom prst="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ACDE7AC-1EFA-45AA-8382-C651D73A8AD5}"/>
              </a:ext>
            </a:extLst>
          </p:cNvPr>
          <p:cNvGrpSpPr/>
          <p:nvPr/>
        </p:nvGrpSpPr>
        <p:grpSpPr>
          <a:xfrm>
            <a:off x="8154350" y="2211534"/>
            <a:ext cx="2976048" cy="2976048"/>
            <a:chOff x="8154350" y="2211534"/>
            <a:chExt cx="2976048" cy="297604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7B9A810-854A-46BA-9023-411045A2D312}"/>
                </a:ext>
              </a:extLst>
            </p:cNvPr>
            <p:cNvGrpSpPr/>
            <p:nvPr/>
          </p:nvGrpSpPr>
          <p:grpSpPr>
            <a:xfrm>
              <a:off x="8154350" y="2211534"/>
              <a:ext cx="2976048" cy="2976048"/>
              <a:chOff x="8154350" y="2211534"/>
              <a:chExt cx="2976048" cy="2976048"/>
            </a:xfrm>
            <a:gradFill>
              <a:gsLst>
                <a:gs pos="95000">
                  <a:schemeClr val="accent4"/>
                </a:gs>
                <a:gs pos="5000">
                  <a:schemeClr val="accent3"/>
                </a:gs>
              </a:gsLst>
              <a:path path="circle">
                <a:fillToRect r="100000" b="100000"/>
              </a:path>
            </a:gradFill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9FD473F6-DDE9-4BAC-8FE2-E4702BB9A4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54350" y="2211534"/>
                <a:ext cx="2976048" cy="2976048"/>
              </a:xfrm>
              <a:custGeom>
                <a:avLst/>
                <a:gdLst>
                  <a:gd name="T0" fmla="*/ 16858 w 17190"/>
                  <a:gd name="T1" fmla="*/ 7287 h 17190"/>
                  <a:gd name="T2" fmla="*/ 15947 w 17190"/>
                  <a:gd name="T3" fmla="*/ 7112 h 17190"/>
                  <a:gd name="T4" fmla="*/ 14863 w 17190"/>
                  <a:gd name="T5" fmla="*/ 6171 h 17190"/>
                  <a:gd name="T6" fmla="*/ 14771 w 17190"/>
                  <a:gd name="T7" fmla="*/ 4697 h 17190"/>
                  <a:gd name="T8" fmla="*/ 15393 w 17190"/>
                  <a:gd name="T9" fmla="*/ 3769 h 17190"/>
                  <a:gd name="T10" fmla="*/ 15375 w 17190"/>
                  <a:gd name="T11" fmla="*/ 3323 h 17190"/>
                  <a:gd name="T12" fmla="*/ 13938 w 17190"/>
                  <a:gd name="T13" fmla="*/ 1864 h 17190"/>
                  <a:gd name="T14" fmla="*/ 13489 w 17190"/>
                  <a:gd name="T15" fmla="*/ 1825 h 17190"/>
                  <a:gd name="T16" fmla="*/ 12606 w 17190"/>
                  <a:gd name="T17" fmla="*/ 2424 h 17190"/>
                  <a:gd name="T18" fmla="*/ 11109 w 17190"/>
                  <a:gd name="T19" fmla="*/ 2395 h 17190"/>
                  <a:gd name="T20" fmla="*/ 10117 w 17190"/>
                  <a:gd name="T21" fmla="*/ 1286 h 17190"/>
                  <a:gd name="T22" fmla="*/ 9967 w 17190"/>
                  <a:gd name="T23" fmla="*/ 317 h 17190"/>
                  <a:gd name="T24" fmla="*/ 9595 w 17190"/>
                  <a:gd name="T25" fmla="*/ 57 h 17190"/>
                  <a:gd name="T26" fmla="*/ 8341 w 17190"/>
                  <a:gd name="T27" fmla="*/ 4 h 17190"/>
                  <a:gd name="T28" fmla="*/ 7469 w 17190"/>
                  <a:gd name="T29" fmla="*/ 116 h 17190"/>
                  <a:gd name="T30" fmla="*/ 7237 w 17190"/>
                  <a:gd name="T31" fmla="*/ 497 h 17190"/>
                  <a:gd name="T32" fmla="*/ 6807 w 17190"/>
                  <a:gd name="T33" fmla="*/ 1821 h 17190"/>
                  <a:gd name="T34" fmla="*/ 5502 w 17190"/>
                  <a:gd name="T35" fmla="*/ 2502 h 17190"/>
                  <a:gd name="T36" fmla="*/ 4085 w 17190"/>
                  <a:gd name="T37" fmla="*/ 2042 h 17190"/>
                  <a:gd name="T38" fmla="*/ 3573 w 17190"/>
                  <a:gd name="T39" fmla="*/ 1737 h 17190"/>
                  <a:gd name="T40" fmla="*/ 2634 w 17190"/>
                  <a:gd name="T41" fmla="*/ 2402 h 17190"/>
                  <a:gd name="T42" fmla="*/ 1790 w 17190"/>
                  <a:gd name="T43" fmla="*/ 3463 h 17190"/>
                  <a:gd name="T44" fmla="*/ 1998 w 17190"/>
                  <a:gd name="T45" fmla="*/ 3918 h 17190"/>
                  <a:gd name="T46" fmla="*/ 2571 w 17190"/>
                  <a:gd name="T47" fmla="*/ 5295 h 17190"/>
                  <a:gd name="T48" fmla="*/ 1977 w 17190"/>
                  <a:gd name="T49" fmla="*/ 6643 h 17190"/>
                  <a:gd name="T50" fmla="*/ 554 w 17190"/>
                  <a:gd name="T51" fmla="*/ 7173 h 17190"/>
                  <a:gd name="T52" fmla="*/ 143 w 17190"/>
                  <a:gd name="T53" fmla="*/ 7368 h 17190"/>
                  <a:gd name="T54" fmla="*/ 9 w 17190"/>
                  <a:gd name="T55" fmla="*/ 8195 h 17190"/>
                  <a:gd name="T56" fmla="*/ 42 w 17190"/>
                  <a:gd name="T57" fmla="*/ 9433 h 17190"/>
                  <a:gd name="T58" fmla="*/ 316 w 17190"/>
                  <a:gd name="T59" fmla="*/ 9891 h 17190"/>
                  <a:gd name="T60" fmla="*/ 1167 w 17190"/>
                  <a:gd name="T61" fmla="*/ 10045 h 17190"/>
                  <a:gd name="T62" fmla="*/ 2291 w 17190"/>
                  <a:gd name="T63" fmla="*/ 10951 h 17190"/>
                  <a:gd name="T64" fmla="*/ 2442 w 17190"/>
                  <a:gd name="T65" fmla="*/ 12424 h 17190"/>
                  <a:gd name="T66" fmla="*/ 1808 w 17190"/>
                  <a:gd name="T67" fmla="*/ 13401 h 17190"/>
                  <a:gd name="T68" fmla="*/ 1804 w 17190"/>
                  <a:gd name="T69" fmla="*/ 13845 h 17190"/>
                  <a:gd name="T70" fmla="*/ 3232 w 17190"/>
                  <a:gd name="T71" fmla="*/ 15313 h 17190"/>
                  <a:gd name="T72" fmla="*/ 3680 w 17190"/>
                  <a:gd name="T73" fmla="*/ 15374 h 17190"/>
                  <a:gd name="T74" fmla="*/ 4517 w 17190"/>
                  <a:gd name="T75" fmla="*/ 14793 h 17190"/>
                  <a:gd name="T76" fmla="*/ 6010 w 17190"/>
                  <a:gd name="T77" fmla="*/ 14765 h 17190"/>
                  <a:gd name="T78" fmla="*/ 7048 w 17190"/>
                  <a:gd name="T79" fmla="*/ 15835 h 17190"/>
                  <a:gd name="T80" fmla="*/ 7213 w 17190"/>
                  <a:gd name="T81" fmla="*/ 16853 h 17190"/>
                  <a:gd name="T82" fmla="*/ 7571 w 17190"/>
                  <a:gd name="T83" fmla="*/ 17129 h 17190"/>
                  <a:gd name="T84" fmla="*/ 8821 w 17190"/>
                  <a:gd name="T85" fmla="*/ 17187 h 17190"/>
                  <a:gd name="T86" fmla="*/ 9720 w 17190"/>
                  <a:gd name="T87" fmla="*/ 17074 h 17190"/>
                  <a:gd name="T88" fmla="*/ 9953 w 17190"/>
                  <a:gd name="T89" fmla="*/ 16693 h 17190"/>
                  <a:gd name="T90" fmla="*/ 10383 w 17190"/>
                  <a:gd name="T91" fmla="*/ 15369 h 17190"/>
                  <a:gd name="T92" fmla="*/ 11689 w 17190"/>
                  <a:gd name="T93" fmla="*/ 14688 h 17190"/>
                  <a:gd name="T94" fmla="*/ 13104 w 17190"/>
                  <a:gd name="T95" fmla="*/ 15149 h 17190"/>
                  <a:gd name="T96" fmla="*/ 13616 w 17190"/>
                  <a:gd name="T97" fmla="*/ 15453 h 17190"/>
                  <a:gd name="T98" fmla="*/ 14553 w 17190"/>
                  <a:gd name="T99" fmla="*/ 14789 h 17190"/>
                  <a:gd name="T100" fmla="*/ 15400 w 17190"/>
                  <a:gd name="T101" fmla="*/ 13728 h 17190"/>
                  <a:gd name="T102" fmla="*/ 15192 w 17190"/>
                  <a:gd name="T103" fmla="*/ 13272 h 17190"/>
                  <a:gd name="T104" fmla="*/ 14618 w 17190"/>
                  <a:gd name="T105" fmla="*/ 11895 h 17190"/>
                  <a:gd name="T106" fmla="*/ 15198 w 17190"/>
                  <a:gd name="T107" fmla="*/ 10551 h 17190"/>
                  <a:gd name="T108" fmla="*/ 16523 w 17190"/>
                  <a:gd name="T109" fmla="*/ 10014 h 17190"/>
                  <a:gd name="T110" fmla="*/ 17025 w 17190"/>
                  <a:gd name="T111" fmla="*/ 9844 h 17190"/>
                  <a:gd name="T112" fmla="*/ 17189 w 17190"/>
                  <a:gd name="T113" fmla="*/ 8497 h 17190"/>
                  <a:gd name="T114" fmla="*/ 6894 w 17190"/>
                  <a:gd name="T115" fmla="*/ 10910 h 17190"/>
                  <a:gd name="T116" fmla="*/ 5757 w 17190"/>
                  <a:gd name="T117" fmla="*/ 8321 h 17190"/>
                  <a:gd name="T118" fmla="*/ 7367 w 17190"/>
                  <a:gd name="T119" fmla="*/ 6029 h 17190"/>
                  <a:gd name="T120" fmla="*/ 10211 w 17190"/>
                  <a:gd name="T121" fmla="*/ 6237 h 17190"/>
                  <a:gd name="T122" fmla="*/ 11472 w 17190"/>
                  <a:gd name="T123" fmla="*/ 8760 h 17190"/>
                  <a:gd name="T124" fmla="*/ 9974 w 17190"/>
                  <a:gd name="T125" fmla="*/ 11134 h 17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90" h="17190">
                    <a:moveTo>
                      <a:pt x="17136" y="7641"/>
                    </a:moveTo>
                    <a:lnTo>
                      <a:pt x="17133" y="7618"/>
                    </a:lnTo>
                    <a:lnTo>
                      <a:pt x="17128" y="7596"/>
                    </a:lnTo>
                    <a:lnTo>
                      <a:pt x="17122" y="7574"/>
                    </a:lnTo>
                    <a:lnTo>
                      <a:pt x="17115" y="7553"/>
                    </a:lnTo>
                    <a:lnTo>
                      <a:pt x="17106" y="7532"/>
                    </a:lnTo>
                    <a:lnTo>
                      <a:pt x="17095" y="7512"/>
                    </a:lnTo>
                    <a:lnTo>
                      <a:pt x="17085" y="7492"/>
                    </a:lnTo>
                    <a:lnTo>
                      <a:pt x="17073" y="7472"/>
                    </a:lnTo>
                    <a:lnTo>
                      <a:pt x="17059" y="7454"/>
                    </a:lnTo>
                    <a:lnTo>
                      <a:pt x="17045" y="7436"/>
                    </a:lnTo>
                    <a:lnTo>
                      <a:pt x="17030" y="7417"/>
                    </a:lnTo>
                    <a:lnTo>
                      <a:pt x="17014" y="7400"/>
                    </a:lnTo>
                    <a:lnTo>
                      <a:pt x="16997" y="7384"/>
                    </a:lnTo>
                    <a:lnTo>
                      <a:pt x="16978" y="7368"/>
                    </a:lnTo>
                    <a:lnTo>
                      <a:pt x="16960" y="7353"/>
                    </a:lnTo>
                    <a:lnTo>
                      <a:pt x="16941" y="7338"/>
                    </a:lnTo>
                    <a:lnTo>
                      <a:pt x="16921" y="7325"/>
                    </a:lnTo>
                    <a:lnTo>
                      <a:pt x="16901" y="7311"/>
                    </a:lnTo>
                    <a:lnTo>
                      <a:pt x="16880" y="7299"/>
                    </a:lnTo>
                    <a:lnTo>
                      <a:pt x="16858" y="7287"/>
                    </a:lnTo>
                    <a:lnTo>
                      <a:pt x="16837" y="7277"/>
                    </a:lnTo>
                    <a:lnTo>
                      <a:pt x="16814" y="7267"/>
                    </a:lnTo>
                    <a:lnTo>
                      <a:pt x="16791" y="7257"/>
                    </a:lnTo>
                    <a:lnTo>
                      <a:pt x="16769" y="7250"/>
                    </a:lnTo>
                    <a:lnTo>
                      <a:pt x="16746" y="7242"/>
                    </a:lnTo>
                    <a:lnTo>
                      <a:pt x="16723" y="7236"/>
                    </a:lnTo>
                    <a:lnTo>
                      <a:pt x="16699" y="7231"/>
                    </a:lnTo>
                    <a:lnTo>
                      <a:pt x="16676" y="7225"/>
                    </a:lnTo>
                    <a:lnTo>
                      <a:pt x="16653" y="7222"/>
                    </a:lnTo>
                    <a:lnTo>
                      <a:pt x="16629" y="7220"/>
                    </a:lnTo>
                    <a:lnTo>
                      <a:pt x="16607" y="7218"/>
                    </a:lnTo>
                    <a:lnTo>
                      <a:pt x="16584" y="7218"/>
                    </a:lnTo>
                    <a:lnTo>
                      <a:pt x="16510" y="7216"/>
                    </a:lnTo>
                    <a:lnTo>
                      <a:pt x="16437" y="7212"/>
                    </a:lnTo>
                    <a:lnTo>
                      <a:pt x="16365" y="7206"/>
                    </a:lnTo>
                    <a:lnTo>
                      <a:pt x="16293" y="7196"/>
                    </a:lnTo>
                    <a:lnTo>
                      <a:pt x="16222" y="7184"/>
                    </a:lnTo>
                    <a:lnTo>
                      <a:pt x="16152" y="7170"/>
                    </a:lnTo>
                    <a:lnTo>
                      <a:pt x="16082" y="7153"/>
                    </a:lnTo>
                    <a:lnTo>
                      <a:pt x="16015" y="7134"/>
                    </a:lnTo>
                    <a:lnTo>
                      <a:pt x="15947" y="7112"/>
                    </a:lnTo>
                    <a:lnTo>
                      <a:pt x="15880" y="7089"/>
                    </a:lnTo>
                    <a:lnTo>
                      <a:pt x="15816" y="7062"/>
                    </a:lnTo>
                    <a:lnTo>
                      <a:pt x="15751" y="7033"/>
                    </a:lnTo>
                    <a:lnTo>
                      <a:pt x="15689" y="7003"/>
                    </a:lnTo>
                    <a:lnTo>
                      <a:pt x="15627" y="6969"/>
                    </a:lnTo>
                    <a:lnTo>
                      <a:pt x="15567" y="6934"/>
                    </a:lnTo>
                    <a:lnTo>
                      <a:pt x="15509" y="6896"/>
                    </a:lnTo>
                    <a:lnTo>
                      <a:pt x="15451" y="6858"/>
                    </a:lnTo>
                    <a:lnTo>
                      <a:pt x="15395" y="6816"/>
                    </a:lnTo>
                    <a:lnTo>
                      <a:pt x="15341" y="6772"/>
                    </a:lnTo>
                    <a:lnTo>
                      <a:pt x="15288" y="6727"/>
                    </a:lnTo>
                    <a:lnTo>
                      <a:pt x="15237" y="6679"/>
                    </a:lnTo>
                    <a:lnTo>
                      <a:pt x="15187" y="6630"/>
                    </a:lnTo>
                    <a:lnTo>
                      <a:pt x="15140" y="6578"/>
                    </a:lnTo>
                    <a:lnTo>
                      <a:pt x="15095" y="6526"/>
                    </a:lnTo>
                    <a:lnTo>
                      <a:pt x="15051" y="6471"/>
                    </a:lnTo>
                    <a:lnTo>
                      <a:pt x="15009" y="6414"/>
                    </a:lnTo>
                    <a:lnTo>
                      <a:pt x="14969" y="6356"/>
                    </a:lnTo>
                    <a:lnTo>
                      <a:pt x="14932" y="6296"/>
                    </a:lnTo>
                    <a:lnTo>
                      <a:pt x="14896" y="6234"/>
                    </a:lnTo>
                    <a:lnTo>
                      <a:pt x="14863" y="6171"/>
                    </a:lnTo>
                    <a:lnTo>
                      <a:pt x="14833" y="6106"/>
                    </a:lnTo>
                    <a:lnTo>
                      <a:pt x="14804" y="6040"/>
                    </a:lnTo>
                    <a:lnTo>
                      <a:pt x="14777" y="5970"/>
                    </a:lnTo>
                    <a:lnTo>
                      <a:pt x="14753" y="5900"/>
                    </a:lnTo>
                    <a:lnTo>
                      <a:pt x="14733" y="5831"/>
                    </a:lnTo>
                    <a:lnTo>
                      <a:pt x="14715" y="5760"/>
                    </a:lnTo>
                    <a:lnTo>
                      <a:pt x="14700" y="5689"/>
                    </a:lnTo>
                    <a:lnTo>
                      <a:pt x="14687" y="5618"/>
                    </a:lnTo>
                    <a:lnTo>
                      <a:pt x="14677" y="5546"/>
                    </a:lnTo>
                    <a:lnTo>
                      <a:pt x="14670" y="5474"/>
                    </a:lnTo>
                    <a:lnTo>
                      <a:pt x="14666" y="5402"/>
                    </a:lnTo>
                    <a:lnTo>
                      <a:pt x="14664" y="5330"/>
                    </a:lnTo>
                    <a:lnTo>
                      <a:pt x="14665" y="5259"/>
                    </a:lnTo>
                    <a:lnTo>
                      <a:pt x="14670" y="5187"/>
                    </a:lnTo>
                    <a:lnTo>
                      <a:pt x="14676" y="5116"/>
                    </a:lnTo>
                    <a:lnTo>
                      <a:pt x="14686" y="5045"/>
                    </a:lnTo>
                    <a:lnTo>
                      <a:pt x="14697" y="4974"/>
                    </a:lnTo>
                    <a:lnTo>
                      <a:pt x="14711" y="4905"/>
                    </a:lnTo>
                    <a:lnTo>
                      <a:pt x="14729" y="4835"/>
                    </a:lnTo>
                    <a:lnTo>
                      <a:pt x="14748" y="4766"/>
                    </a:lnTo>
                    <a:lnTo>
                      <a:pt x="14771" y="4697"/>
                    </a:lnTo>
                    <a:lnTo>
                      <a:pt x="14795" y="4631"/>
                    </a:lnTo>
                    <a:lnTo>
                      <a:pt x="14823" y="4564"/>
                    </a:lnTo>
                    <a:lnTo>
                      <a:pt x="14852" y="4498"/>
                    </a:lnTo>
                    <a:lnTo>
                      <a:pt x="14884" y="4434"/>
                    </a:lnTo>
                    <a:lnTo>
                      <a:pt x="14920" y="4371"/>
                    </a:lnTo>
                    <a:lnTo>
                      <a:pt x="14956" y="4308"/>
                    </a:lnTo>
                    <a:lnTo>
                      <a:pt x="14996" y="4248"/>
                    </a:lnTo>
                    <a:lnTo>
                      <a:pt x="15038" y="4188"/>
                    </a:lnTo>
                    <a:lnTo>
                      <a:pt x="15083" y="4130"/>
                    </a:lnTo>
                    <a:lnTo>
                      <a:pt x="15129" y="4074"/>
                    </a:lnTo>
                    <a:lnTo>
                      <a:pt x="15179" y="4019"/>
                    </a:lnTo>
                    <a:lnTo>
                      <a:pt x="15230" y="3966"/>
                    </a:lnTo>
                    <a:lnTo>
                      <a:pt x="15284" y="3914"/>
                    </a:lnTo>
                    <a:lnTo>
                      <a:pt x="15301" y="3898"/>
                    </a:lnTo>
                    <a:lnTo>
                      <a:pt x="15317" y="3882"/>
                    </a:lnTo>
                    <a:lnTo>
                      <a:pt x="15332" y="3865"/>
                    </a:lnTo>
                    <a:lnTo>
                      <a:pt x="15346" y="3846"/>
                    </a:lnTo>
                    <a:lnTo>
                      <a:pt x="15359" y="3828"/>
                    </a:lnTo>
                    <a:lnTo>
                      <a:pt x="15371" y="3809"/>
                    </a:lnTo>
                    <a:lnTo>
                      <a:pt x="15382" y="3789"/>
                    </a:lnTo>
                    <a:lnTo>
                      <a:pt x="15393" y="3769"/>
                    </a:lnTo>
                    <a:lnTo>
                      <a:pt x="15401" y="3750"/>
                    </a:lnTo>
                    <a:lnTo>
                      <a:pt x="15410" y="3729"/>
                    </a:lnTo>
                    <a:lnTo>
                      <a:pt x="15417" y="3708"/>
                    </a:lnTo>
                    <a:lnTo>
                      <a:pt x="15423" y="3687"/>
                    </a:lnTo>
                    <a:lnTo>
                      <a:pt x="15428" y="3666"/>
                    </a:lnTo>
                    <a:lnTo>
                      <a:pt x="15432" y="3644"/>
                    </a:lnTo>
                    <a:lnTo>
                      <a:pt x="15436" y="3623"/>
                    </a:lnTo>
                    <a:lnTo>
                      <a:pt x="15438" y="3600"/>
                    </a:lnTo>
                    <a:lnTo>
                      <a:pt x="15439" y="3579"/>
                    </a:lnTo>
                    <a:lnTo>
                      <a:pt x="15440" y="3557"/>
                    </a:lnTo>
                    <a:lnTo>
                      <a:pt x="15439" y="3535"/>
                    </a:lnTo>
                    <a:lnTo>
                      <a:pt x="15437" y="3513"/>
                    </a:lnTo>
                    <a:lnTo>
                      <a:pt x="15434" y="3491"/>
                    </a:lnTo>
                    <a:lnTo>
                      <a:pt x="15430" y="3469"/>
                    </a:lnTo>
                    <a:lnTo>
                      <a:pt x="15426" y="3448"/>
                    </a:lnTo>
                    <a:lnTo>
                      <a:pt x="15419" y="3426"/>
                    </a:lnTo>
                    <a:lnTo>
                      <a:pt x="15413" y="3406"/>
                    </a:lnTo>
                    <a:lnTo>
                      <a:pt x="15405" y="3384"/>
                    </a:lnTo>
                    <a:lnTo>
                      <a:pt x="15397" y="3364"/>
                    </a:lnTo>
                    <a:lnTo>
                      <a:pt x="15386" y="3343"/>
                    </a:lnTo>
                    <a:lnTo>
                      <a:pt x="15375" y="3323"/>
                    </a:lnTo>
                    <a:lnTo>
                      <a:pt x="15364" y="3304"/>
                    </a:lnTo>
                    <a:lnTo>
                      <a:pt x="15351" y="3284"/>
                    </a:lnTo>
                    <a:lnTo>
                      <a:pt x="15337" y="3266"/>
                    </a:lnTo>
                    <a:lnTo>
                      <a:pt x="15260" y="3170"/>
                    </a:lnTo>
                    <a:lnTo>
                      <a:pt x="15183" y="3076"/>
                    </a:lnTo>
                    <a:lnTo>
                      <a:pt x="15105" y="2984"/>
                    </a:lnTo>
                    <a:lnTo>
                      <a:pt x="15024" y="2891"/>
                    </a:lnTo>
                    <a:lnTo>
                      <a:pt x="14943" y="2801"/>
                    </a:lnTo>
                    <a:lnTo>
                      <a:pt x="14861" y="2712"/>
                    </a:lnTo>
                    <a:lnTo>
                      <a:pt x="14777" y="2624"/>
                    </a:lnTo>
                    <a:lnTo>
                      <a:pt x="14692" y="2537"/>
                    </a:lnTo>
                    <a:lnTo>
                      <a:pt x="14606" y="2452"/>
                    </a:lnTo>
                    <a:lnTo>
                      <a:pt x="14519" y="2367"/>
                    </a:lnTo>
                    <a:lnTo>
                      <a:pt x="14431" y="2284"/>
                    </a:lnTo>
                    <a:lnTo>
                      <a:pt x="14342" y="2202"/>
                    </a:lnTo>
                    <a:lnTo>
                      <a:pt x="14252" y="2123"/>
                    </a:lnTo>
                    <a:lnTo>
                      <a:pt x="14160" y="2045"/>
                    </a:lnTo>
                    <a:lnTo>
                      <a:pt x="14069" y="1967"/>
                    </a:lnTo>
                    <a:lnTo>
                      <a:pt x="13975" y="1891"/>
                    </a:lnTo>
                    <a:lnTo>
                      <a:pt x="13956" y="1877"/>
                    </a:lnTo>
                    <a:lnTo>
                      <a:pt x="13938" y="1864"/>
                    </a:lnTo>
                    <a:lnTo>
                      <a:pt x="13917" y="1851"/>
                    </a:lnTo>
                    <a:lnTo>
                      <a:pt x="13898" y="1840"/>
                    </a:lnTo>
                    <a:lnTo>
                      <a:pt x="13878" y="1831"/>
                    </a:lnTo>
                    <a:lnTo>
                      <a:pt x="13856" y="1821"/>
                    </a:lnTo>
                    <a:lnTo>
                      <a:pt x="13836" y="1814"/>
                    </a:lnTo>
                    <a:lnTo>
                      <a:pt x="13814" y="1806"/>
                    </a:lnTo>
                    <a:lnTo>
                      <a:pt x="13793" y="1801"/>
                    </a:lnTo>
                    <a:lnTo>
                      <a:pt x="13771" y="1795"/>
                    </a:lnTo>
                    <a:lnTo>
                      <a:pt x="13749" y="1792"/>
                    </a:lnTo>
                    <a:lnTo>
                      <a:pt x="13727" y="1789"/>
                    </a:lnTo>
                    <a:lnTo>
                      <a:pt x="13705" y="1788"/>
                    </a:lnTo>
                    <a:lnTo>
                      <a:pt x="13683" y="1787"/>
                    </a:lnTo>
                    <a:lnTo>
                      <a:pt x="13661" y="1787"/>
                    </a:lnTo>
                    <a:lnTo>
                      <a:pt x="13639" y="1788"/>
                    </a:lnTo>
                    <a:lnTo>
                      <a:pt x="13617" y="1790"/>
                    </a:lnTo>
                    <a:lnTo>
                      <a:pt x="13595" y="1793"/>
                    </a:lnTo>
                    <a:lnTo>
                      <a:pt x="13573" y="1797"/>
                    </a:lnTo>
                    <a:lnTo>
                      <a:pt x="13551" y="1803"/>
                    </a:lnTo>
                    <a:lnTo>
                      <a:pt x="13531" y="1809"/>
                    </a:lnTo>
                    <a:lnTo>
                      <a:pt x="13509" y="1817"/>
                    </a:lnTo>
                    <a:lnTo>
                      <a:pt x="13489" y="1825"/>
                    </a:lnTo>
                    <a:lnTo>
                      <a:pt x="13468" y="1834"/>
                    </a:lnTo>
                    <a:lnTo>
                      <a:pt x="13448" y="1845"/>
                    </a:lnTo>
                    <a:lnTo>
                      <a:pt x="13429" y="1855"/>
                    </a:lnTo>
                    <a:lnTo>
                      <a:pt x="13409" y="1868"/>
                    </a:lnTo>
                    <a:lnTo>
                      <a:pt x="13391" y="1881"/>
                    </a:lnTo>
                    <a:lnTo>
                      <a:pt x="13373" y="1895"/>
                    </a:lnTo>
                    <a:lnTo>
                      <a:pt x="13354" y="1910"/>
                    </a:lnTo>
                    <a:lnTo>
                      <a:pt x="13338" y="1926"/>
                    </a:lnTo>
                    <a:lnTo>
                      <a:pt x="13322" y="1944"/>
                    </a:lnTo>
                    <a:lnTo>
                      <a:pt x="13273" y="1996"/>
                    </a:lnTo>
                    <a:lnTo>
                      <a:pt x="13221" y="2046"/>
                    </a:lnTo>
                    <a:lnTo>
                      <a:pt x="13168" y="2094"/>
                    </a:lnTo>
                    <a:lnTo>
                      <a:pt x="13112" y="2139"/>
                    </a:lnTo>
                    <a:lnTo>
                      <a:pt x="13054" y="2183"/>
                    </a:lnTo>
                    <a:lnTo>
                      <a:pt x="12995" y="2224"/>
                    </a:lnTo>
                    <a:lnTo>
                      <a:pt x="12933" y="2264"/>
                    </a:lnTo>
                    <a:lnTo>
                      <a:pt x="12871" y="2300"/>
                    </a:lnTo>
                    <a:lnTo>
                      <a:pt x="12807" y="2335"/>
                    </a:lnTo>
                    <a:lnTo>
                      <a:pt x="12741" y="2367"/>
                    </a:lnTo>
                    <a:lnTo>
                      <a:pt x="12674" y="2397"/>
                    </a:lnTo>
                    <a:lnTo>
                      <a:pt x="12606" y="2424"/>
                    </a:lnTo>
                    <a:lnTo>
                      <a:pt x="12537" y="2449"/>
                    </a:lnTo>
                    <a:lnTo>
                      <a:pt x="12467" y="2471"/>
                    </a:lnTo>
                    <a:lnTo>
                      <a:pt x="12396" y="2491"/>
                    </a:lnTo>
                    <a:lnTo>
                      <a:pt x="12324" y="2509"/>
                    </a:lnTo>
                    <a:lnTo>
                      <a:pt x="12252" y="2524"/>
                    </a:lnTo>
                    <a:lnTo>
                      <a:pt x="12180" y="2536"/>
                    </a:lnTo>
                    <a:lnTo>
                      <a:pt x="12107" y="2546"/>
                    </a:lnTo>
                    <a:lnTo>
                      <a:pt x="12034" y="2553"/>
                    </a:lnTo>
                    <a:lnTo>
                      <a:pt x="11961" y="2557"/>
                    </a:lnTo>
                    <a:lnTo>
                      <a:pt x="11887" y="2559"/>
                    </a:lnTo>
                    <a:lnTo>
                      <a:pt x="11814" y="2558"/>
                    </a:lnTo>
                    <a:lnTo>
                      <a:pt x="11741" y="2555"/>
                    </a:lnTo>
                    <a:lnTo>
                      <a:pt x="11669" y="2548"/>
                    </a:lnTo>
                    <a:lnTo>
                      <a:pt x="11596" y="2540"/>
                    </a:lnTo>
                    <a:lnTo>
                      <a:pt x="11525" y="2528"/>
                    </a:lnTo>
                    <a:lnTo>
                      <a:pt x="11453" y="2513"/>
                    </a:lnTo>
                    <a:lnTo>
                      <a:pt x="11383" y="2496"/>
                    </a:lnTo>
                    <a:lnTo>
                      <a:pt x="11313" y="2475"/>
                    </a:lnTo>
                    <a:lnTo>
                      <a:pt x="11245" y="2452"/>
                    </a:lnTo>
                    <a:lnTo>
                      <a:pt x="11178" y="2425"/>
                    </a:lnTo>
                    <a:lnTo>
                      <a:pt x="11109" y="2395"/>
                    </a:lnTo>
                    <a:lnTo>
                      <a:pt x="11042" y="2361"/>
                    </a:lnTo>
                    <a:lnTo>
                      <a:pt x="10977" y="2326"/>
                    </a:lnTo>
                    <a:lnTo>
                      <a:pt x="10914" y="2288"/>
                    </a:lnTo>
                    <a:lnTo>
                      <a:pt x="10852" y="2249"/>
                    </a:lnTo>
                    <a:lnTo>
                      <a:pt x="10792" y="2207"/>
                    </a:lnTo>
                    <a:lnTo>
                      <a:pt x="10734" y="2162"/>
                    </a:lnTo>
                    <a:lnTo>
                      <a:pt x="10678" y="2115"/>
                    </a:lnTo>
                    <a:lnTo>
                      <a:pt x="10623" y="2067"/>
                    </a:lnTo>
                    <a:lnTo>
                      <a:pt x="10572" y="2017"/>
                    </a:lnTo>
                    <a:lnTo>
                      <a:pt x="10521" y="1964"/>
                    </a:lnTo>
                    <a:lnTo>
                      <a:pt x="10474" y="1910"/>
                    </a:lnTo>
                    <a:lnTo>
                      <a:pt x="10428" y="1854"/>
                    </a:lnTo>
                    <a:lnTo>
                      <a:pt x="10384" y="1797"/>
                    </a:lnTo>
                    <a:lnTo>
                      <a:pt x="10342" y="1738"/>
                    </a:lnTo>
                    <a:lnTo>
                      <a:pt x="10303" y="1677"/>
                    </a:lnTo>
                    <a:lnTo>
                      <a:pt x="10266" y="1616"/>
                    </a:lnTo>
                    <a:lnTo>
                      <a:pt x="10231" y="1552"/>
                    </a:lnTo>
                    <a:lnTo>
                      <a:pt x="10199" y="1487"/>
                    </a:lnTo>
                    <a:lnTo>
                      <a:pt x="10169" y="1421"/>
                    </a:lnTo>
                    <a:lnTo>
                      <a:pt x="10142" y="1354"/>
                    </a:lnTo>
                    <a:lnTo>
                      <a:pt x="10117" y="1286"/>
                    </a:lnTo>
                    <a:lnTo>
                      <a:pt x="10095" y="1217"/>
                    </a:lnTo>
                    <a:lnTo>
                      <a:pt x="10075" y="1146"/>
                    </a:lnTo>
                    <a:lnTo>
                      <a:pt x="10058" y="1075"/>
                    </a:lnTo>
                    <a:lnTo>
                      <a:pt x="10044" y="1003"/>
                    </a:lnTo>
                    <a:lnTo>
                      <a:pt x="10033" y="931"/>
                    </a:lnTo>
                    <a:lnTo>
                      <a:pt x="10024" y="857"/>
                    </a:lnTo>
                    <a:lnTo>
                      <a:pt x="10017" y="784"/>
                    </a:lnTo>
                    <a:lnTo>
                      <a:pt x="10014" y="709"/>
                    </a:lnTo>
                    <a:lnTo>
                      <a:pt x="10014" y="635"/>
                    </a:lnTo>
                    <a:lnTo>
                      <a:pt x="10017" y="560"/>
                    </a:lnTo>
                    <a:lnTo>
                      <a:pt x="10019" y="536"/>
                    </a:lnTo>
                    <a:lnTo>
                      <a:pt x="10017" y="512"/>
                    </a:lnTo>
                    <a:lnTo>
                      <a:pt x="10016" y="489"/>
                    </a:lnTo>
                    <a:lnTo>
                      <a:pt x="10014" y="466"/>
                    </a:lnTo>
                    <a:lnTo>
                      <a:pt x="10010" y="444"/>
                    </a:lnTo>
                    <a:lnTo>
                      <a:pt x="10006" y="421"/>
                    </a:lnTo>
                    <a:lnTo>
                      <a:pt x="10000" y="400"/>
                    </a:lnTo>
                    <a:lnTo>
                      <a:pt x="9993" y="378"/>
                    </a:lnTo>
                    <a:lnTo>
                      <a:pt x="9985" y="358"/>
                    </a:lnTo>
                    <a:lnTo>
                      <a:pt x="9977" y="336"/>
                    </a:lnTo>
                    <a:lnTo>
                      <a:pt x="9967" y="317"/>
                    </a:lnTo>
                    <a:lnTo>
                      <a:pt x="9957" y="297"/>
                    </a:lnTo>
                    <a:lnTo>
                      <a:pt x="9945" y="278"/>
                    </a:lnTo>
                    <a:lnTo>
                      <a:pt x="9934" y="260"/>
                    </a:lnTo>
                    <a:lnTo>
                      <a:pt x="9920" y="242"/>
                    </a:lnTo>
                    <a:lnTo>
                      <a:pt x="9907" y="225"/>
                    </a:lnTo>
                    <a:lnTo>
                      <a:pt x="9892" y="207"/>
                    </a:lnTo>
                    <a:lnTo>
                      <a:pt x="9877" y="192"/>
                    </a:lnTo>
                    <a:lnTo>
                      <a:pt x="9861" y="176"/>
                    </a:lnTo>
                    <a:lnTo>
                      <a:pt x="9843" y="162"/>
                    </a:lnTo>
                    <a:lnTo>
                      <a:pt x="9826" y="148"/>
                    </a:lnTo>
                    <a:lnTo>
                      <a:pt x="9808" y="135"/>
                    </a:lnTo>
                    <a:lnTo>
                      <a:pt x="9789" y="124"/>
                    </a:lnTo>
                    <a:lnTo>
                      <a:pt x="9769" y="113"/>
                    </a:lnTo>
                    <a:lnTo>
                      <a:pt x="9750" y="102"/>
                    </a:lnTo>
                    <a:lnTo>
                      <a:pt x="9730" y="92"/>
                    </a:lnTo>
                    <a:lnTo>
                      <a:pt x="9708" y="84"/>
                    </a:lnTo>
                    <a:lnTo>
                      <a:pt x="9687" y="76"/>
                    </a:lnTo>
                    <a:lnTo>
                      <a:pt x="9664" y="70"/>
                    </a:lnTo>
                    <a:lnTo>
                      <a:pt x="9641" y="64"/>
                    </a:lnTo>
                    <a:lnTo>
                      <a:pt x="9619" y="60"/>
                    </a:lnTo>
                    <a:lnTo>
                      <a:pt x="9595" y="57"/>
                    </a:lnTo>
                    <a:lnTo>
                      <a:pt x="9536" y="50"/>
                    </a:lnTo>
                    <a:lnTo>
                      <a:pt x="9476" y="44"/>
                    </a:lnTo>
                    <a:lnTo>
                      <a:pt x="9417" y="39"/>
                    </a:lnTo>
                    <a:lnTo>
                      <a:pt x="9357" y="33"/>
                    </a:lnTo>
                    <a:lnTo>
                      <a:pt x="9298" y="28"/>
                    </a:lnTo>
                    <a:lnTo>
                      <a:pt x="9237" y="24"/>
                    </a:lnTo>
                    <a:lnTo>
                      <a:pt x="9177" y="19"/>
                    </a:lnTo>
                    <a:lnTo>
                      <a:pt x="9118" y="15"/>
                    </a:lnTo>
                    <a:lnTo>
                      <a:pt x="9058" y="12"/>
                    </a:lnTo>
                    <a:lnTo>
                      <a:pt x="8998" y="9"/>
                    </a:lnTo>
                    <a:lnTo>
                      <a:pt x="8939" y="6"/>
                    </a:lnTo>
                    <a:lnTo>
                      <a:pt x="8879" y="4"/>
                    </a:lnTo>
                    <a:lnTo>
                      <a:pt x="8818" y="2"/>
                    </a:lnTo>
                    <a:lnTo>
                      <a:pt x="8759" y="1"/>
                    </a:lnTo>
                    <a:lnTo>
                      <a:pt x="8699" y="0"/>
                    </a:lnTo>
                    <a:lnTo>
                      <a:pt x="8639" y="0"/>
                    </a:lnTo>
                    <a:lnTo>
                      <a:pt x="8568" y="0"/>
                    </a:lnTo>
                    <a:lnTo>
                      <a:pt x="8512" y="0"/>
                    </a:lnTo>
                    <a:lnTo>
                      <a:pt x="8455" y="1"/>
                    </a:lnTo>
                    <a:lnTo>
                      <a:pt x="8398" y="2"/>
                    </a:lnTo>
                    <a:lnTo>
                      <a:pt x="8341" y="4"/>
                    </a:lnTo>
                    <a:lnTo>
                      <a:pt x="8285" y="6"/>
                    </a:lnTo>
                    <a:lnTo>
                      <a:pt x="8229" y="9"/>
                    </a:lnTo>
                    <a:lnTo>
                      <a:pt x="8172" y="11"/>
                    </a:lnTo>
                    <a:lnTo>
                      <a:pt x="8115" y="14"/>
                    </a:lnTo>
                    <a:lnTo>
                      <a:pt x="8058" y="17"/>
                    </a:lnTo>
                    <a:lnTo>
                      <a:pt x="8002" y="21"/>
                    </a:lnTo>
                    <a:lnTo>
                      <a:pt x="7945" y="26"/>
                    </a:lnTo>
                    <a:lnTo>
                      <a:pt x="7888" y="30"/>
                    </a:lnTo>
                    <a:lnTo>
                      <a:pt x="7831" y="35"/>
                    </a:lnTo>
                    <a:lnTo>
                      <a:pt x="7775" y="41"/>
                    </a:lnTo>
                    <a:lnTo>
                      <a:pt x="7718" y="46"/>
                    </a:lnTo>
                    <a:lnTo>
                      <a:pt x="7661" y="53"/>
                    </a:lnTo>
                    <a:lnTo>
                      <a:pt x="7639" y="55"/>
                    </a:lnTo>
                    <a:lnTo>
                      <a:pt x="7615" y="59"/>
                    </a:lnTo>
                    <a:lnTo>
                      <a:pt x="7594" y="64"/>
                    </a:lnTo>
                    <a:lnTo>
                      <a:pt x="7571" y="71"/>
                    </a:lnTo>
                    <a:lnTo>
                      <a:pt x="7550" y="78"/>
                    </a:lnTo>
                    <a:lnTo>
                      <a:pt x="7529" y="86"/>
                    </a:lnTo>
                    <a:lnTo>
                      <a:pt x="7509" y="96"/>
                    </a:lnTo>
                    <a:lnTo>
                      <a:pt x="7488" y="105"/>
                    </a:lnTo>
                    <a:lnTo>
                      <a:pt x="7469" y="116"/>
                    </a:lnTo>
                    <a:lnTo>
                      <a:pt x="7451" y="128"/>
                    </a:lnTo>
                    <a:lnTo>
                      <a:pt x="7433" y="141"/>
                    </a:lnTo>
                    <a:lnTo>
                      <a:pt x="7415" y="154"/>
                    </a:lnTo>
                    <a:lnTo>
                      <a:pt x="7398" y="168"/>
                    </a:lnTo>
                    <a:lnTo>
                      <a:pt x="7382" y="183"/>
                    </a:lnTo>
                    <a:lnTo>
                      <a:pt x="7367" y="199"/>
                    </a:lnTo>
                    <a:lnTo>
                      <a:pt x="7352" y="215"/>
                    </a:lnTo>
                    <a:lnTo>
                      <a:pt x="7338" y="232"/>
                    </a:lnTo>
                    <a:lnTo>
                      <a:pt x="7325" y="249"/>
                    </a:lnTo>
                    <a:lnTo>
                      <a:pt x="7313" y="268"/>
                    </a:lnTo>
                    <a:lnTo>
                      <a:pt x="7301" y="286"/>
                    </a:lnTo>
                    <a:lnTo>
                      <a:pt x="7291" y="305"/>
                    </a:lnTo>
                    <a:lnTo>
                      <a:pt x="7281" y="324"/>
                    </a:lnTo>
                    <a:lnTo>
                      <a:pt x="7272" y="345"/>
                    </a:lnTo>
                    <a:lnTo>
                      <a:pt x="7264" y="365"/>
                    </a:lnTo>
                    <a:lnTo>
                      <a:pt x="7257" y="387"/>
                    </a:lnTo>
                    <a:lnTo>
                      <a:pt x="7251" y="408"/>
                    </a:lnTo>
                    <a:lnTo>
                      <a:pt x="7246" y="430"/>
                    </a:lnTo>
                    <a:lnTo>
                      <a:pt x="7241" y="452"/>
                    </a:lnTo>
                    <a:lnTo>
                      <a:pt x="7239" y="475"/>
                    </a:lnTo>
                    <a:lnTo>
                      <a:pt x="7237" y="497"/>
                    </a:lnTo>
                    <a:lnTo>
                      <a:pt x="7236" y="521"/>
                    </a:lnTo>
                    <a:lnTo>
                      <a:pt x="7236" y="544"/>
                    </a:lnTo>
                    <a:lnTo>
                      <a:pt x="7237" y="619"/>
                    </a:lnTo>
                    <a:lnTo>
                      <a:pt x="7236" y="693"/>
                    </a:lnTo>
                    <a:lnTo>
                      <a:pt x="7231" y="766"/>
                    </a:lnTo>
                    <a:lnTo>
                      <a:pt x="7224" y="839"/>
                    </a:lnTo>
                    <a:lnTo>
                      <a:pt x="7213" y="912"/>
                    </a:lnTo>
                    <a:lnTo>
                      <a:pt x="7200" y="983"/>
                    </a:lnTo>
                    <a:lnTo>
                      <a:pt x="7185" y="1054"/>
                    </a:lnTo>
                    <a:lnTo>
                      <a:pt x="7167" y="1125"/>
                    </a:lnTo>
                    <a:lnTo>
                      <a:pt x="7147" y="1194"/>
                    </a:lnTo>
                    <a:lnTo>
                      <a:pt x="7123" y="1262"/>
                    </a:lnTo>
                    <a:lnTo>
                      <a:pt x="7097" y="1329"/>
                    </a:lnTo>
                    <a:lnTo>
                      <a:pt x="7069" y="1396"/>
                    </a:lnTo>
                    <a:lnTo>
                      <a:pt x="7038" y="1460"/>
                    </a:lnTo>
                    <a:lnTo>
                      <a:pt x="7006" y="1523"/>
                    </a:lnTo>
                    <a:lnTo>
                      <a:pt x="6971" y="1587"/>
                    </a:lnTo>
                    <a:lnTo>
                      <a:pt x="6933" y="1647"/>
                    </a:lnTo>
                    <a:lnTo>
                      <a:pt x="6893" y="1707"/>
                    </a:lnTo>
                    <a:lnTo>
                      <a:pt x="6851" y="1765"/>
                    </a:lnTo>
                    <a:lnTo>
                      <a:pt x="6807" y="1821"/>
                    </a:lnTo>
                    <a:lnTo>
                      <a:pt x="6761" y="1876"/>
                    </a:lnTo>
                    <a:lnTo>
                      <a:pt x="6713" y="1929"/>
                    </a:lnTo>
                    <a:lnTo>
                      <a:pt x="6662" y="1980"/>
                    </a:lnTo>
                    <a:lnTo>
                      <a:pt x="6611" y="2029"/>
                    </a:lnTo>
                    <a:lnTo>
                      <a:pt x="6556" y="2077"/>
                    </a:lnTo>
                    <a:lnTo>
                      <a:pt x="6500" y="2122"/>
                    </a:lnTo>
                    <a:lnTo>
                      <a:pt x="6442" y="2166"/>
                    </a:lnTo>
                    <a:lnTo>
                      <a:pt x="6383" y="2207"/>
                    </a:lnTo>
                    <a:lnTo>
                      <a:pt x="6322" y="2245"/>
                    </a:lnTo>
                    <a:lnTo>
                      <a:pt x="6258" y="2282"/>
                    </a:lnTo>
                    <a:lnTo>
                      <a:pt x="6194" y="2316"/>
                    </a:lnTo>
                    <a:lnTo>
                      <a:pt x="6127" y="2349"/>
                    </a:lnTo>
                    <a:lnTo>
                      <a:pt x="6059" y="2378"/>
                    </a:lnTo>
                    <a:lnTo>
                      <a:pt x="5993" y="2403"/>
                    </a:lnTo>
                    <a:lnTo>
                      <a:pt x="5925" y="2426"/>
                    </a:lnTo>
                    <a:lnTo>
                      <a:pt x="5856" y="2445"/>
                    </a:lnTo>
                    <a:lnTo>
                      <a:pt x="5787" y="2462"/>
                    </a:lnTo>
                    <a:lnTo>
                      <a:pt x="5717" y="2476"/>
                    </a:lnTo>
                    <a:lnTo>
                      <a:pt x="5646" y="2488"/>
                    </a:lnTo>
                    <a:lnTo>
                      <a:pt x="5574" y="2497"/>
                    </a:lnTo>
                    <a:lnTo>
                      <a:pt x="5502" y="2502"/>
                    </a:lnTo>
                    <a:lnTo>
                      <a:pt x="5430" y="2505"/>
                    </a:lnTo>
                    <a:lnTo>
                      <a:pt x="5357" y="2505"/>
                    </a:lnTo>
                    <a:lnTo>
                      <a:pt x="5285" y="2503"/>
                    </a:lnTo>
                    <a:lnTo>
                      <a:pt x="5212" y="2499"/>
                    </a:lnTo>
                    <a:lnTo>
                      <a:pt x="5140" y="2491"/>
                    </a:lnTo>
                    <a:lnTo>
                      <a:pt x="5067" y="2482"/>
                    </a:lnTo>
                    <a:lnTo>
                      <a:pt x="4995" y="2469"/>
                    </a:lnTo>
                    <a:lnTo>
                      <a:pt x="4924" y="2454"/>
                    </a:lnTo>
                    <a:lnTo>
                      <a:pt x="4853" y="2437"/>
                    </a:lnTo>
                    <a:lnTo>
                      <a:pt x="4782" y="2416"/>
                    </a:lnTo>
                    <a:lnTo>
                      <a:pt x="4712" y="2394"/>
                    </a:lnTo>
                    <a:lnTo>
                      <a:pt x="4643" y="2369"/>
                    </a:lnTo>
                    <a:lnTo>
                      <a:pt x="4577" y="2342"/>
                    </a:lnTo>
                    <a:lnTo>
                      <a:pt x="4510" y="2313"/>
                    </a:lnTo>
                    <a:lnTo>
                      <a:pt x="4445" y="2281"/>
                    </a:lnTo>
                    <a:lnTo>
                      <a:pt x="4380" y="2247"/>
                    </a:lnTo>
                    <a:lnTo>
                      <a:pt x="4318" y="2210"/>
                    </a:lnTo>
                    <a:lnTo>
                      <a:pt x="4258" y="2171"/>
                    </a:lnTo>
                    <a:lnTo>
                      <a:pt x="4198" y="2130"/>
                    </a:lnTo>
                    <a:lnTo>
                      <a:pt x="4141" y="2088"/>
                    </a:lnTo>
                    <a:lnTo>
                      <a:pt x="4085" y="2042"/>
                    </a:lnTo>
                    <a:lnTo>
                      <a:pt x="4032" y="1994"/>
                    </a:lnTo>
                    <a:lnTo>
                      <a:pt x="3981" y="1945"/>
                    </a:lnTo>
                    <a:lnTo>
                      <a:pt x="3931" y="1893"/>
                    </a:lnTo>
                    <a:lnTo>
                      <a:pt x="3915" y="1876"/>
                    </a:lnTo>
                    <a:lnTo>
                      <a:pt x="3899" y="1861"/>
                    </a:lnTo>
                    <a:lnTo>
                      <a:pt x="3881" y="1846"/>
                    </a:lnTo>
                    <a:lnTo>
                      <a:pt x="3863" y="1832"/>
                    </a:lnTo>
                    <a:lnTo>
                      <a:pt x="3844" y="1818"/>
                    </a:lnTo>
                    <a:lnTo>
                      <a:pt x="3826" y="1806"/>
                    </a:lnTo>
                    <a:lnTo>
                      <a:pt x="3807" y="1795"/>
                    </a:lnTo>
                    <a:lnTo>
                      <a:pt x="3786" y="1785"/>
                    </a:lnTo>
                    <a:lnTo>
                      <a:pt x="3767" y="1776"/>
                    </a:lnTo>
                    <a:lnTo>
                      <a:pt x="3745" y="1767"/>
                    </a:lnTo>
                    <a:lnTo>
                      <a:pt x="3725" y="1760"/>
                    </a:lnTo>
                    <a:lnTo>
                      <a:pt x="3703" y="1754"/>
                    </a:lnTo>
                    <a:lnTo>
                      <a:pt x="3683" y="1749"/>
                    </a:lnTo>
                    <a:lnTo>
                      <a:pt x="3661" y="1745"/>
                    </a:lnTo>
                    <a:lnTo>
                      <a:pt x="3639" y="1742"/>
                    </a:lnTo>
                    <a:lnTo>
                      <a:pt x="3617" y="1739"/>
                    </a:lnTo>
                    <a:lnTo>
                      <a:pt x="3596" y="1737"/>
                    </a:lnTo>
                    <a:lnTo>
                      <a:pt x="3573" y="1737"/>
                    </a:lnTo>
                    <a:lnTo>
                      <a:pt x="3552" y="1738"/>
                    </a:lnTo>
                    <a:lnTo>
                      <a:pt x="3530" y="1739"/>
                    </a:lnTo>
                    <a:lnTo>
                      <a:pt x="3508" y="1743"/>
                    </a:lnTo>
                    <a:lnTo>
                      <a:pt x="3486" y="1746"/>
                    </a:lnTo>
                    <a:lnTo>
                      <a:pt x="3465" y="1751"/>
                    </a:lnTo>
                    <a:lnTo>
                      <a:pt x="3443" y="1757"/>
                    </a:lnTo>
                    <a:lnTo>
                      <a:pt x="3422" y="1763"/>
                    </a:lnTo>
                    <a:lnTo>
                      <a:pt x="3401" y="1771"/>
                    </a:lnTo>
                    <a:lnTo>
                      <a:pt x="3381" y="1779"/>
                    </a:lnTo>
                    <a:lnTo>
                      <a:pt x="3361" y="1790"/>
                    </a:lnTo>
                    <a:lnTo>
                      <a:pt x="3340" y="1801"/>
                    </a:lnTo>
                    <a:lnTo>
                      <a:pt x="3321" y="1812"/>
                    </a:lnTo>
                    <a:lnTo>
                      <a:pt x="3302" y="1825"/>
                    </a:lnTo>
                    <a:lnTo>
                      <a:pt x="3282" y="1839"/>
                    </a:lnTo>
                    <a:lnTo>
                      <a:pt x="3187" y="1916"/>
                    </a:lnTo>
                    <a:lnTo>
                      <a:pt x="3092" y="1993"/>
                    </a:lnTo>
                    <a:lnTo>
                      <a:pt x="2998" y="2072"/>
                    </a:lnTo>
                    <a:lnTo>
                      <a:pt x="2905" y="2153"/>
                    </a:lnTo>
                    <a:lnTo>
                      <a:pt x="2814" y="2235"/>
                    </a:lnTo>
                    <a:lnTo>
                      <a:pt x="2724" y="2317"/>
                    </a:lnTo>
                    <a:lnTo>
                      <a:pt x="2634" y="2402"/>
                    </a:lnTo>
                    <a:lnTo>
                      <a:pt x="2547" y="2487"/>
                    </a:lnTo>
                    <a:lnTo>
                      <a:pt x="2460" y="2574"/>
                    </a:lnTo>
                    <a:lnTo>
                      <a:pt x="2375" y="2662"/>
                    </a:lnTo>
                    <a:lnTo>
                      <a:pt x="2292" y="2751"/>
                    </a:lnTo>
                    <a:lnTo>
                      <a:pt x="2209" y="2842"/>
                    </a:lnTo>
                    <a:lnTo>
                      <a:pt x="2127" y="2933"/>
                    </a:lnTo>
                    <a:lnTo>
                      <a:pt x="2048" y="3025"/>
                    </a:lnTo>
                    <a:lnTo>
                      <a:pt x="1969" y="3119"/>
                    </a:lnTo>
                    <a:lnTo>
                      <a:pt x="1892" y="3213"/>
                    </a:lnTo>
                    <a:lnTo>
                      <a:pt x="1878" y="3233"/>
                    </a:lnTo>
                    <a:lnTo>
                      <a:pt x="1865" y="3251"/>
                    </a:lnTo>
                    <a:lnTo>
                      <a:pt x="1852" y="3271"/>
                    </a:lnTo>
                    <a:lnTo>
                      <a:pt x="1841" y="3291"/>
                    </a:lnTo>
                    <a:lnTo>
                      <a:pt x="1831" y="3312"/>
                    </a:lnTo>
                    <a:lnTo>
                      <a:pt x="1822" y="3333"/>
                    </a:lnTo>
                    <a:lnTo>
                      <a:pt x="1815" y="3354"/>
                    </a:lnTo>
                    <a:lnTo>
                      <a:pt x="1807" y="3375"/>
                    </a:lnTo>
                    <a:lnTo>
                      <a:pt x="1802" y="3396"/>
                    </a:lnTo>
                    <a:lnTo>
                      <a:pt x="1796" y="3419"/>
                    </a:lnTo>
                    <a:lnTo>
                      <a:pt x="1792" y="3440"/>
                    </a:lnTo>
                    <a:lnTo>
                      <a:pt x="1790" y="3463"/>
                    </a:lnTo>
                    <a:lnTo>
                      <a:pt x="1788" y="3484"/>
                    </a:lnTo>
                    <a:lnTo>
                      <a:pt x="1787" y="3507"/>
                    </a:lnTo>
                    <a:lnTo>
                      <a:pt x="1788" y="3528"/>
                    </a:lnTo>
                    <a:lnTo>
                      <a:pt x="1789" y="3551"/>
                    </a:lnTo>
                    <a:lnTo>
                      <a:pt x="1791" y="3572"/>
                    </a:lnTo>
                    <a:lnTo>
                      <a:pt x="1794" y="3594"/>
                    </a:lnTo>
                    <a:lnTo>
                      <a:pt x="1799" y="3616"/>
                    </a:lnTo>
                    <a:lnTo>
                      <a:pt x="1804" y="3638"/>
                    </a:lnTo>
                    <a:lnTo>
                      <a:pt x="1810" y="3658"/>
                    </a:lnTo>
                    <a:lnTo>
                      <a:pt x="1817" y="3680"/>
                    </a:lnTo>
                    <a:lnTo>
                      <a:pt x="1825" y="3700"/>
                    </a:lnTo>
                    <a:lnTo>
                      <a:pt x="1835" y="3721"/>
                    </a:lnTo>
                    <a:lnTo>
                      <a:pt x="1845" y="3741"/>
                    </a:lnTo>
                    <a:lnTo>
                      <a:pt x="1855" y="3760"/>
                    </a:lnTo>
                    <a:lnTo>
                      <a:pt x="1868" y="3780"/>
                    </a:lnTo>
                    <a:lnTo>
                      <a:pt x="1881" y="3798"/>
                    </a:lnTo>
                    <a:lnTo>
                      <a:pt x="1895" y="3816"/>
                    </a:lnTo>
                    <a:lnTo>
                      <a:pt x="1910" y="3833"/>
                    </a:lnTo>
                    <a:lnTo>
                      <a:pt x="1926" y="3851"/>
                    </a:lnTo>
                    <a:lnTo>
                      <a:pt x="1944" y="3867"/>
                    </a:lnTo>
                    <a:lnTo>
                      <a:pt x="1998" y="3918"/>
                    </a:lnTo>
                    <a:lnTo>
                      <a:pt x="2051" y="3972"/>
                    </a:lnTo>
                    <a:lnTo>
                      <a:pt x="2101" y="4027"/>
                    </a:lnTo>
                    <a:lnTo>
                      <a:pt x="2149" y="4084"/>
                    </a:lnTo>
                    <a:lnTo>
                      <a:pt x="2194" y="4143"/>
                    </a:lnTo>
                    <a:lnTo>
                      <a:pt x="2237" y="4202"/>
                    </a:lnTo>
                    <a:lnTo>
                      <a:pt x="2277" y="4263"/>
                    </a:lnTo>
                    <a:lnTo>
                      <a:pt x="2315" y="4327"/>
                    </a:lnTo>
                    <a:lnTo>
                      <a:pt x="2350" y="4390"/>
                    </a:lnTo>
                    <a:lnTo>
                      <a:pt x="2383" y="4454"/>
                    </a:lnTo>
                    <a:lnTo>
                      <a:pt x="2413" y="4521"/>
                    </a:lnTo>
                    <a:lnTo>
                      <a:pt x="2441" y="4588"/>
                    </a:lnTo>
                    <a:lnTo>
                      <a:pt x="2466" y="4655"/>
                    </a:lnTo>
                    <a:lnTo>
                      <a:pt x="2488" y="4724"/>
                    </a:lnTo>
                    <a:lnTo>
                      <a:pt x="2508" y="4794"/>
                    </a:lnTo>
                    <a:lnTo>
                      <a:pt x="2525" y="4864"/>
                    </a:lnTo>
                    <a:lnTo>
                      <a:pt x="2539" y="4935"/>
                    </a:lnTo>
                    <a:lnTo>
                      <a:pt x="2551" y="5007"/>
                    </a:lnTo>
                    <a:lnTo>
                      <a:pt x="2560" y="5077"/>
                    </a:lnTo>
                    <a:lnTo>
                      <a:pt x="2567" y="5149"/>
                    </a:lnTo>
                    <a:lnTo>
                      <a:pt x="2570" y="5223"/>
                    </a:lnTo>
                    <a:lnTo>
                      <a:pt x="2571" y="5295"/>
                    </a:lnTo>
                    <a:lnTo>
                      <a:pt x="2569" y="5368"/>
                    </a:lnTo>
                    <a:lnTo>
                      <a:pt x="2565" y="5440"/>
                    </a:lnTo>
                    <a:lnTo>
                      <a:pt x="2557" y="5513"/>
                    </a:lnTo>
                    <a:lnTo>
                      <a:pt x="2546" y="5585"/>
                    </a:lnTo>
                    <a:lnTo>
                      <a:pt x="2533" y="5657"/>
                    </a:lnTo>
                    <a:lnTo>
                      <a:pt x="2517" y="5729"/>
                    </a:lnTo>
                    <a:lnTo>
                      <a:pt x="2498" y="5799"/>
                    </a:lnTo>
                    <a:lnTo>
                      <a:pt x="2476" y="5871"/>
                    </a:lnTo>
                    <a:lnTo>
                      <a:pt x="2452" y="5941"/>
                    </a:lnTo>
                    <a:lnTo>
                      <a:pt x="2424" y="6011"/>
                    </a:lnTo>
                    <a:lnTo>
                      <a:pt x="2395" y="6077"/>
                    </a:lnTo>
                    <a:lnTo>
                      <a:pt x="2364" y="6141"/>
                    </a:lnTo>
                    <a:lnTo>
                      <a:pt x="2329" y="6203"/>
                    </a:lnTo>
                    <a:lnTo>
                      <a:pt x="2293" y="6264"/>
                    </a:lnTo>
                    <a:lnTo>
                      <a:pt x="2254" y="6324"/>
                    </a:lnTo>
                    <a:lnTo>
                      <a:pt x="2213" y="6381"/>
                    </a:lnTo>
                    <a:lnTo>
                      <a:pt x="2170" y="6437"/>
                    </a:lnTo>
                    <a:lnTo>
                      <a:pt x="2125" y="6491"/>
                    </a:lnTo>
                    <a:lnTo>
                      <a:pt x="2078" y="6543"/>
                    </a:lnTo>
                    <a:lnTo>
                      <a:pt x="2028" y="6593"/>
                    </a:lnTo>
                    <a:lnTo>
                      <a:pt x="1977" y="6643"/>
                    </a:lnTo>
                    <a:lnTo>
                      <a:pt x="1923" y="6689"/>
                    </a:lnTo>
                    <a:lnTo>
                      <a:pt x="1868" y="6734"/>
                    </a:lnTo>
                    <a:lnTo>
                      <a:pt x="1811" y="6777"/>
                    </a:lnTo>
                    <a:lnTo>
                      <a:pt x="1753" y="6818"/>
                    </a:lnTo>
                    <a:lnTo>
                      <a:pt x="1693" y="6857"/>
                    </a:lnTo>
                    <a:lnTo>
                      <a:pt x="1631" y="6894"/>
                    </a:lnTo>
                    <a:lnTo>
                      <a:pt x="1568" y="6929"/>
                    </a:lnTo>
                    <a:lnTo>
                      <a:pt x="1503" y="6961"/>
                    </a:lnTo>
                    <a:lnTo>
                      <a:pt x="1436" y="6992"/>
                    </a:lnTo>
                    <a:lnTo>
                      <a:pt x="1369" y="7020"/>
                    </a:lnTo>
                    <a:lnTo>
                      <a:pt x="1300" y="7046"/>
                    </a:lnTo>
                    <a:lnTo>
                      <a:pt x="1230" y="7069"/>
                    </a:lnTo>
                    <a:lnTo>
                      <a:pt x="1159" y="7091"/>
                    </a:lnTo>
                    <a:lnTo>
                      <a:pt x="1086" y="7110"/>
                    </a:lnTo>
                    <a:lnTo>
                      <a:pt x="1013" y="7126"/>
                    </a:lnTo>
                    <a:lnTo>
                      <a:pt x="939" y="7140"/>
                    </a:lnTo>
                    <a:lnTo>
                      <a:pt x="864" y="7152"/>
                    </a:lnTo>
                    <a:lnTo>
                      <a:pt x="788" y="7161"/>
                    </a:lnTo>
                    <a:lnTo>
                      <a:pt x="710" y="7167"/>
                    </a:lnTo>
                    <a:lnTo>
                      <a:pt x="633" y="7171"/>
                    </a:lnTo>
                    <a:lnTo>
                      <a:pt x="554" y="7173"/>
                    </a:lnTo>
                    <a:lnTo>
                      <a:pt x="529" y="7173"/>
                    </a:lnTo>
                    <a:lnTo>
                      <a:pt x="504" y="7174"/>
                    </a:lnTo>
                    <a:lnTo>
                      <a:pt x="479" y="7176"/>
                    </a:lnTo>
                    <a:lnTo>
                      <a:pt x="456" y="7178"/>
                    </a:lnTo>
                    <a:lnTo>
                      <a:pt x="432" y="7182"/>
                    </a:lnTo>
                    <a:lnTo>
                      <a:pt x="409" y="7188"/>
                    </a:lnTo>
                    <a:lnTo>
                      <a:pt x="388" y="7193"/>
                    </a:lnTo>
                    <a:lnTo>
                      <a:pt x="365" y="7200"/>
                    </a:lnTo>
                    <a:lnTo>
                      <a:pt x="345" y="7208"/>
                    </a:lnTo>
                    <a:lnTo>
                      <a:pt x="324" y="7217"/>
                    </a:lnTo>
                    <a:lnTo>
                      <a:pt x="304" y="7226"/>
                    </a:lnTo>
                    <a:lnTo>
                      <a:pt x="285" y="7237"/>
                    </a:lnTo>
                    <a:lnTo>
                      <a:pt x="266" y="7249"/>
                    </a:lnTo>
                    <a:lnTo>
                      <a:pt x="248" y="7261"/>
                    </a:lnTo>
                    <a:lnTo>
                      <a:pt x="231" y="7274"/>
                    </a:lnTo>
                    <a:lnTo>
                      <a:pt x="215" y="7287"/>
                    </a:lnTo>
                    <a:lnTo>
                      <a:pt x="199" y="7303"/>
                    </a:lnTo>
                    <a:lnTo>
                      <a:pt x="184" y="7318"/>
                    </a:lnTo>
                    <a:lnTo>
                      <a:pt x="170" y="7334"/>
                    </a:lnTo>
                    <a:lnTo>
                      <a:pt x="156" y="7350"/>
                    </a:lnTo>
                    <a:lnTo>
                      <a:pt x="143" y="7368"/>
                    </a:lnTo>
                    <a:lnTo>
                      <a:pt x="131" y="7385"/>
                    </a:lnTo>
                    <a:lnTo>
                      <a:pt x="120" y="7405"/>
                    </a:lnTo>
                    <a:lnTo>
                      <a:pt x="110" y="7423"/>
                    </a:lnTo>
                    <a:lnTo>
                      <a:pt x="100" y="7443"/>
                    </a:lnTo>
                    <a:lnTo>
                      <a:pt x="91" y="7464"/>
                    </a:lnTo>
                    <a:lnTo>
                      <a:pt x="83" y="7484"/>
                    </a:lnTo>
                    <a:lnTo>
                      <a:pt x="76" y="7506"/>
                    </a:lnTo>
                    <a:lnTo>
                      <a:pt x="70" y="7527"/>
                    </a:lnTo>
                    <a:lnTo>
                      <a:pt x="66" y="7550"/>
                    </a:lnTo>
                    <a:lnTo>
                      <a:pt x="61" y="7572"/>
                    </a:lnTo>
                    <a:lnTo>
                      <a:pt x="58" y="7595"/>
                    </a:lnTo>
                    <a:lnTo>
                      <a:pt x="50" y="7655"/>
                    </a:lnTo>
                    <a:lnTo>
                      <a:pt x="44" y="7715"/>
                    </a:lnTo>
                    <a:lnTo>
                      <a:pt x="39" y="7775"/>
                    </a:lnTo>
                    <a:lnTo>
                      <a:pt x="33" y="7834"/>
                    </a:lnTo>
                    <a:lnTo>
                      <a:pt x="28" y="7895"/>
                    </a:lnTo>
                    <a:lnTo>
                      <a:pt x="24" y="7955"/>
                    </a:lnTo>
                    <a:lnTo>
                      <a:pt x="19" y="8015"/>
                    </a:lnTo>
                    <a:lnTo>
                      <a:pt x="15" y="8075"/>
                    </a:lnTo>
                    <a:lnTo>
                      <a:pt x="12" y="8135"/>
                    </a:lnTo>
                    <a:lnTo>
                      <a:pt x="9" y="8195"/>
                    </a:lnTo>
                    <a:lnTo>
                      <a:pt x="6" y="8257"/>
                    </a:lnTo>
                    <a:lnTo>
                      <a:pt x="4" y="8317"/>
                    </a:lnTo>
                    <a:lnTo>
                      <a:pt x="2" y="8377"/>
                    </a:lnTo>
                    <a:lnTo>
                      <a:pt x="1" y="8437"/>
                    </a:lnTo>
                    <a:lnTo>
                      <a:pt x="0" y="8497"/>
                    </a:lnTo>
                    <a:lnTo>
                      <a:pt x="0" y="8558"/>
                    </a:lnTo>
                    <a:lnTo>
                      <a:pt x="0" y="8613"/>
                    </a:lnTo>
                    <a:lnTo>
                      <a:pt x="0" y="8671"/>
                    </a:lnTo>
                    <a:lnTo>
                      <a:pt x="1" y="8730"/>
                    </a:lnTo>
                    <a:lnTo>
                      <a:pt x="2" y="8789"/>
                    </a:lnTo>
                    <a:lnTo>
                      <a:pt x="4" y="8847"/>
                    </a:lnTo>
                    <a:lnTo>
                      <a:pt x="5" y="8907"/>
                    </a:lnTo>
                    <a:lnTo>
                      <a:pt x="9" y="8965"/>
                    </a:lnTo>
                    <a:lnTo>
                      <a:pt x="11" y="9024"/>
                    </a:lnTo>
                    <a:lnTo>
                      <a:pt x="14" y="9082"/>
                    </a:lnTo>
                    <a:lnTo>
                      <a:pt x="18" y="9141"/>
                    </a:lnTo>
                    <a:lnTo>
                      <a:pt x="21" y="9199"/>
                    </a:lnTo>
                    <a:lnTo>
                      <a:pt x="26" y="9258"/>
                    </a:lnTo>
                    <a:lnTo>
                      <a:pt x="31" y="9316"/>
                    </a:lnTo>
                    <a:lnTo>
                      <a:pt x="35" y="9374"/>
                    </a:lnTo>
                    <a:lnTo>
                      <a:pt x="42" y="9433"/>
                    </a:lnTo>
                    <a:lnTo>
                      <a:pt x="47" y="9491"/>
                    </a:lnTo>
                    <a:lnTo>
                      <a:pt x="54" y="9549"/>
                    </a:lnTo>
                    <a:lnTo>
                      <a:pt x="57" y="9572"/>
                    </a:lnTo>
                    <a:lnTo>
                      <a:pt x="62" y="9594"/>
                    </a:lnTo>
                    <a:lnTo>
                      <a:pt x="68" y="9616"/>
                    </a:lnTo>
                    <a:lnTo>
                      <a:pt x="75" y="9637"/>
                    </a:lnTo>
                    <a:lnTo>
                      <a:pt x="85" y="9659"/>
                    </a:lnTo>
                    <a:lnTo>
                      <a:pt x="95" y="9679"/>
                    </a:lnTo>
                    <a:lnTo>
                      <a:pt x="106" y="9698"/>
                    </a:lnTo>
                    <a:lnTo>
                      <a:pt x="118" y="9718"/>
                    </a:lnTo>
                    <a:lnTo>
                      <a:pt x="132" y="9737"/>
                    </a:lnTo>
                    <a:lnTo>
                      <a:pt x="147" y="9755"/>
                    </a:lnTo>
                    <a:lnTo>
                      <a:pt x="162" y="9773"/>
                    </a:lnTo>
                    <a:lnTo>
                      <a:pt x="179" y="9790"/>
                    </a:lnTo>
                    <a:lnTo>
                      <a:pt x="197" y="9807"/>
                    </a:lnTo>
                    <a:lnTo>
                      <a:pt x="215" y="9822"/>
                    </a:lnTo>
                    <a:lnTo>
                      <a:pt x="234" y="9837"/>
                    </a:lnTo>
                    <a:lnTo>
                      <a:pt x="254" y="9852"/>
                    </a:lnTo>
                    <a:lnTo>
                      <a:pt x="274" y="9866"/>
                    </a:lnTo>
                    <a:lnTo>
                      <a:pt x="294" y="9879"/>
                    </a:lnTo>
                    <a:lnTo>
                      <a:pt x="316" y="9891"/>
                    </a:lnTo>
                    <a:lnTo>
                      <a:pt x="338" y="9903"/>
                    </a:lnTo>
                    <a:lnTo>
                      <a:pt x="360" y="9913"/>
                    </a:lnTo>
                    <a:lnTo>
                      <a:pt x="382" y="9923"/>
                    </a:lnTo>
                    <a:lnTo>
                      <a:pt x="406" y="9933"/>
                    </a:lnTo>
                    <a:lnTo>
                      <a:pt x="430" y="9940"/>
                    </a:lnTo>
                    <a:lnTo>
                      <a:pt x="452" y="9948"/>
                    </a:lnTo>
                    <a:lnTo>
                      <a:pt x="476" y="9954"/>
                    </a:lnTo>
                    <a:lnTo>
                      <a:pt x="500" y="9959"/>
                    </a:lnTo>
                    <a:lnTo>
                      <a:pt x="523" y="9964"/>
                    </a:lnTo>
                    <a:lnTo>
                      <a:pt x="547" y="9968"/>
                    </a:lnTo>
                    <a:lnTo>
                      <a:pt x="570" y="9970"/>
                    </a:lnTo>
                    <a:lnTo>
                      <a:pt x="594" y="9972"/>
                    </a:lnTo>
                    <a:lnTo>
                      <a:pt x="618" y="9972"/>
                    </a:lnTo>
                    <a:lnTo>
                      <a:pt x="688" y="9972"/>
                    </a:lnTo>
                    <a:lnTo>
                      <a:pt x="757" y="9974"/>
                    </a:lnTo>
                    <a:lnTo>
                      <a:pt x="827" y="9980"/>
                    </a:lnTo>
                    <a:lnTo>
                      <a:pt x="896" y="9987"/>
                    </a:lnTo>
                    <a:lnTo>
                      <a:pt x="965" y="9998"/>
                    </a:lnTo>
                    <a:lnTo>
                      <a:pt x="1032" y="10011"/>
                    </a:lnTo>
                    <a:lnTo>
                      <a:pt x="1100" y="10027"/>
                    </a:lnTo>
                    <a:lnTo>
                      <a:pt x="1167" y="10045"/>
                    </a:lnTo>
                    <a:lnTo>
                      <a:pt x="1233" y="10066"/>
                    </a:lnTo>
                    <a:lnTo>
                      <a:pt x="1299" y="10089"/>
                    </a:lnTo>
                    <a:lnTo>
                      <a:pt x="1363" y="10115"/>
                    </a:lnTo>
                    <a:lnTo>
                      <a:pt x="1427" y="10143"/>
                    </a:lnTo>
                    <a:lnTo>
                      <a:pt x="1489" y="10173"/>
                    </a:lnTo>
                    <a:lnTo>
                      <a:pt x="1550" y="10207"/>
                    </a:lnTo>
                    <a:lnTo>
                      <a:pt x="1610" y="10242"/>
                    </a:lnTo>
                    <a:lnTo>
                      <a:pt x="1670" y="10279"/>
                    </a:lnTo>
                    <a:lnTo>
                      <a:pt x="1727" y="10318"/>
                    </a:lnTo>
                    <a:lnTo>
                      <a:pt x="1783" y="10360"/>
                    </a:lnTo>
                    <a:lnTo>
                      <a:pt x="1838" y="10404"/>
                    </a:lnTo>
                    <a:lnTo>
                      <a:pt x="1891" y="10450"/>
                    </a:lnTo>
                    <a:lnTo>
                      <a:pt x="1942" y="10498"/>
                    </a:lnTo>
                    <a:lnTo>
                      <a:pt x="1993" y="10548"/>
                    </a:lnTo>
                    <a:lnTo>
                      <a:pt x="2041" y="10600"/>
                    </a:lnTo>
                    <a:lnTo>
                      <a:pt x="2088" y="10654"/>
                    </a:lnTo>
                    <a:lnTo>
                      <a:pt x="2133" y="10709"/>
                    </a:lnTo>
                    <a:lnTo>
                      <a:pt x="2175" y="10767"/>
                    </a:lnTo>
                    <a:lnTo>
                      <a:pt x="2215" y="10826"/>
                    </a:lnTo>
                    <a:lnTo>
                      <a:pt x="2254" y="10888"/>
                    </a:lnTo>
                    <a:lnTo>
                      <a:pt x="2291" y="10951"/>
                    </a:lnTo>
                    <a:lnTo>
                      <a:pt x="2325" y="11016"/>
                    </a:lnTo>
                    <a:lnTo>
                      <a:pt x="2356" y="11082"/>
                    </a:lnTo>
                    <a:lnTo>
                      <a:pt x="2386" y="11150"/>
                    </a:lnTo>
                    <a:lnTo>
                      <a:pt x="2413" y="11219"/>
                    </a:lnTo>
                    <a:lnTo>
                      <a:pt x="2437" y="11288"/>
                    </a:lnTo>
                    <a:lnTo>
                      <a:pt x="2457" y="11359"/>
                    </a:lnTo>
                    <a:lnTo>
                      <a:pt x="2475" y="11429"/>
                    </a:lnTo>
                    <a:lnTo>
                      <a:pt x="2491" y="11501"/>
                    </a:lnTo>
                    <a:lnTo>
                      <a:pt x="2503" y="11572"/>
                    </a:lnTo>
                    <a:lnTo>
                      <a:pt x="2513" y="11644"/>
                    </a:lnTo>
                    <a:lnTo>
                      <a:pt x="2520" y="11715"/>
                    </a:lnTo>
                    <a:lnTo>
                      <a:pt x="2525" y="11787"/>
                    </a:lnTo>
                    <a:lnTo>
                      <a:pt x="2526" y="11859"/>
                    </a:lnTo>
                    <a:lnTo>
                      <a:pt x="2525" y="11931"/>
                    </a:lnTo>
                    <a:lnTo>
                      <a:pt x="2520" y="12003"/>
                    </a:lnTo>
                    <a:lnTo>
                      <a:pt x="2514" y="12074"/>
                    </a:lnTo>
                    <a:lnTo>
                      <a:pt x="2505" y="12145"/>
                    </a:lnTo>
                    <a:lnTo>
                      <a:pt x="2494" y="12216"/>
                    </a:lnTo>
                    <a:lnTo>
                      <a:pt x="2479" y="12285"/>
                    </a:lnTo>
                    <a:lnTo>
                      <a:pt x="2461" y="12355"/>
                    </a:lnTo>
                    <a:lnTo>
                      <a:pt x="2442" y="12424"/>
                    </a:lnTo>
                    <a:lnTo>
                      <a:pt x="2419" y="12492"/>
                    </a:lnTo>
                    <a:lnTo>
                      <a:pt x="2395" y="12559"/>
                    </a:lnTo>
                    <a:lnTo>
                      <a:pt x="2368" y="12626"/>
                    </a:lnTo>
                    <a:lnTo>
                      <a:pt x="2338" y="12692"/>
                    </a:lnTo>
                    <a:lnTo>
                      <a:pt x="2306" y="12756"/>
                    </a:lnTo>
                    <a:lnTo>
                      <a:pt x="2271" y="12819"/>
                    </a:lnTo>
                    <a:lnTo>
                      <a:pt x="2234" y="12882"/>
                    </a:lnTo>
                    <a:lnTo>
                      <a:pt x="2194" y="12942"/>
                    </a:lnTo>
                    <a:lnTo>
                      <a:pt x="2152" y="13002"/>
                    </a:lnTo>
                    <a:lnTo>
                      <a:pt x="2107" y="13060"/>
                    </a:lnTo>
                    <a:lnTo>
                      <a:pt x="2061" y="13116"/>
                    </a:lnTo>
                    <a:lnTo>
                      <a:pt x="2011" y="13171"/>
                    </a:lnTo>
                    <a:lnTo>
                      <a:pt x="1960" y="13224"/>
                    </a:lnTo>
                    <a:lnTo>
                      <a:pt x="1905" y="13276"/>
                    </a:lnTo>
                    <a:lnTo>
                      <a:pt x="1889" y="13292"/>
                    </a:lnTo>
                    <a:lnTo>
                      <a:pt x="1873" y="13308"/>
                    </a:lnTo>
                    <a:lnTo>
                      <a:pt x="1858" y="13325"/>
                    </a:lnTo>
                    <a:lnTo>
                      <a:pt x="1844" y="13344"/>
                    </a:lnTo>
                    <a:lnTo>
                      <a:pt x="1831" y="13362"/>
                    </a:lnTo>
                    <a:lnTo>
                      <a:pt x="1819" y="13381"/>
                    </a:lnTo>
                    <a:lnTo>
                      <a:pt x="1808" y="13401"/>
                    </a:lnTo>
                    <a:lnTo>
                      <a:pt x="1797" y="13420"/>
                    </a:lnTo>
                    <a:lnTo>
                      <a:pt x="1789" y="13440"/>
                    </a:lnTo>
                    <a:lnTo>
                      <a:pt x="1780" y="13461"/>
                    </a:lnTo>
                    <a:lnTo>
                      <a:pt x="1774" y="13482"/>
                    </a:lnTo>
                    <a:lnTo>
                      <a:pt x="1767" y="13503"/>
                    </a:lnTo>
                    <a:lnTo>
                      <a:pt x="1762" y="13524"/>
                    </a:lnTo>
                    <a:lnTo>
                      <a:pt x="1758" y="13546"/>
                    </a:lnTo>
                    <a:lnTo>
                      <a:pt x="1754" y="13567"/>
                    </a:lnTo>
                    <a:lnTo>
                      <a:pt x="1752" y="13589"/>
                    </a:lnTo>
                    <a:lnTo>
                      <a:pt x="1751" y="13611"/>
                    </a:lnTo>
                    <a:lnTo>
                      <a:pt x="1750" y="13633"/>
                    </a:lnTo>
                    <a:lnTo>
                      <a:pt x="1751" y="13654"/>
                    </a:lnTo>
                    <a:lnTo>
                      <a:pt x="1753" y="13677"/>
                    </a:lnTo>
                    <a:lnTo>
                      <a:pt x="1756" y="13698"/>
                    </a:lnTo>
                    <a:lnTo>
                      <a:pt x="1760" y="13720"/>
                    </a:lnTo>
                    <a:lnTo>
                      <a:pt x="1764" y="13741"/>
                    </a:lnTo>
                    <a:lnTo>
                      <a:pt x="1771" y="13763"/>
                    </a:lnTo>
                    <a:lnTo>
                      <a:pt x="1777" y="13784"/>
                    </a:lnTo>
                    <a:lnTo>
                      <a:pt x="1785" y="13805"/>
                    </a:lnTo>
                    <a:lnTo>
                      <a:pt x="1793" y="13825"/>
                    </a:lnTo>
                    <a:lnTo>
                      <a:pt x="1804" y="13845"/>
                    </a:lnTo>
                    <a:lnTo>
                      <a:pt x="1815" y="13866"/>
                    </a:lnTo>
                    <a:lnTo>
                      <a:pt x="1826" y="13885"/>
                    </a:lnTo>
                    <a:lnTo>
                      <a:pt x="1839" y="13905"/>
                    </a:lnTo>
                    <a:lnTo>
                      <a:pt x="1853" y="13923"/>
                    </a:lnTo>
                    <a:lnTo>
                      <a:pt x="1929" y="14017"/>
                    </a:lnTo>
                    <a:lnTo>
                      <a:pt x="2006" y="14112"/>
                    </a:lnTo>
                    <a:lnTo>
                      <a:pt x="2084" y="14204"/>
                    </a:lnTo>
                    <a:lnTo>
                      <a:pt x="2164" y="14296"/>
                    </a:lnTo>
                    <a:lnTo>
                      <a:pt x="2244" y="14386"/>
                    </a:lnTo>
                    <a:lnTo>
                      <a:pt x="2326" y="14475"/>
                    </a:lnTo>
                    <a:lnTo>
                      <a:pt x="2410" y="14563"/>
                    </a:lnTo>
                    <a:lnTo>
                      <a:pt x="2495" y="14650"/>
                    </a:lnTo>
                    <a:lnTo>
                      <a:pt x="2581" y="14736"/>
                    </a:lnTo>
                    <a:lnTo>
                      <a:pt x="2668" y="14820"/>
                    </a:lnTo>
                    <a:lnTo>
                      <a:pt x="2756" y="14903"/>
                    </a:lnTo>
                    <a:lnTo>
                      <a:pt x="2845" y="14984"/>
                    </a:lnTo>
                    <a:lnTo>
                      <a:pt x="2935" y="15065"/>
                    </a:lnTo>
                    <a:lnTo>
                      <a:pt x="3027" y="15144"/>
                    </a:lnTo>
                    <a:lnTo>
                      <a:pt x="3119" y="15222"/>
                    </a:lnTo>
                    <a:lnTo>
                      <a:pt x="3212" y="15299"/>
                    </a:lnTo>
                    <a:lnTo>
                      <a:pt x="3232" y="15313"/>
                    </a:lnTo>
                    <a:lnTo>
                      <a:pt x="3251" y="15326"/>
                    </a:lnTo>
                    <a:lnTo>
                      <a:pt x="3270" y="15339"/>
                    </a:lnTo>
                    <a:lnTo>
                      <a:pt x="3291" y="15350"/>
                    </a:lnTo>
                    <a:lnTo>
                      <a:pt x="3311" y="15360"/>
                    </a:lnTo>
                    <a:lnTo>
                      <a:pt x="3332" y="15369"/>
                    </a:lnTo>
                    <a:lnTo>
                      <a:pt x="3353" y="15378"/>
                    </a:lnTo>
                    <a:lnTo>
                      <a:pt x="3374" y="15384"/>
                    </a:lnTo>
                    <a:lnTo>
                      <a:pt x="3396" y="15390"/>
                    </a:lnTo>
                    <a:lnTo>
                      <a:pt x="3418" y="15395"/>
                    </a:lnTo>
                    <a:lnTo>
                      <a:pt x="3439" y="15399"/>
                    </a:lnTo>
                    <a:lnTo>
                      <a:pt x="3462" y="15402"/>
                    </a:lnTo>
                    <a:lnTo>
                      <a:pt x="3483" y="15403"/>
                    </a:lnTo>
                    <a:lnTo>
                      <a:pt x="3506" y="15404"/>
                    </a:lnTo>
                    <a:lnTo>
                      <a:pt x="3527" y="15404"/>
                    </a:lnTo>
                    <a:lnTo>
                      <a:pt x="3550" y="15403"/>
                    </a:lnTo>
                    <a:lnTo>
                      <a:pt x="3571" y="15401"/>
                    </a:lnTo>
                    <a:lnTo>
                      <a:pt x="3594" y="15398"/>
                    </a:lnTo>
                    <a:lnTo>
                      <a:pt x="3615" y="15394"/>
                    </a:lnTo>
                    <a:lnTo>
                      <a:pt x="3637" y="15388"/>
                    </a:lnTo>
                    <a:lnTo>
                      <a:pt x="3658" y="15382"/>
                    </a:lnTo>
                    <a:lnTo>
                      <a:pt x="3680" y="15374"/>
                    </a:lnTo>
                    <a:lnTo>
                      <a:pt x="3700" y="15366"/>
                    </a:lnTo>
                    <a:lnTo>
                      <a:pt x="3721" y="15357"/>
                    </a:lnTo>
                    <a:lnTo>
                      <a:pt x="3740" y="15346"/>
                    </a:lnTo>
                    <a:lnTo>
                      <a:pt x="3760" y="15336"/>
                    </a:lnTo>
                    <a:lnTo>
                      <a:pt x="3780" y="15323"/>
                    </a:lnTo>
                    <a:lnTo>
                      <a:pt x="3798" y="15310"/>
                    </a:lnTo>
                    <a:lnTo>
                      <a:pt x="3816" y="15296"/>
                    </a:lnTo>
                    <a:lnTo>
                      <a:pt x="3833" y="15280"/>
                    </a:lnTo>
                    <a:lnTo>
                      <a:pt x="3851" y="15264"/>
                    </a:lnTo>
                    <a:lnTo>
                      <a:pt x="3867" y="15246"/>
                    </a:lnTo>
                    <a:lnTo>
                      <a:pt x="3916" y="15195"/>
                    </a:lnTo>
                    <a:lnTo>
                      <a:pt x="3968" y="15144"/>
                    </a:lnTo>
                    <a:lnTo>
                      <a:pt x="4021" y="15096"/>
                    </a:lnTo>
                    <a:lnTo>
                      <a:pt x="4077" y="15051"/>
                    </a:lnTo>
                    <a:lnTo>
                      <a:pt x="4135" y="15007"/>
                    </a:lnTo>
                    <a:lnTo>
                      <a:pt x="4195" y="14966"/>
                    </a:lnTo>
                    <a:lnTo>
                      <a:pt x="4257" y="14926"/>
                    </a:lnTo>
                    <a:lnTo>
                      <a:pt x="4319" y="14890"/>
                    </a:lnTo>
                    <a:lnTo>
                      <a:pt x="4383" y="14855"/>
                    </a:lnTo>
                    <a:lnTo>
                      <a:pt x="4449" y="14823"/>
                    </a:lnTo>
                    <a:lnTo>
                      <a:pt x="4517" y="14793"/>
                    </a:lnTo>
                    <a:lnTo>
                      <a:pt x="4584" y="14766"/>
                    </a:lnTo>
                    <a:lnTo>
                      <a:pt x="4653" y="14741"/>
                    </a:lnTo>
                    <a:lnTo>
                      <a:pt x="4723" y="14719"/>
                    </a:lnTo>
                    <a:lnTo>
                      <a:pt x="4794" y="14699"/>
                    </a:lnTo>
                    <a:lnTo>
                      <a:pt x="4866" y="14681"/>
                    </a:lnTo>
                    <a:lnTo>
                      <a:pt x="4938" y="14666"/>
                    </a:lnTo>
                    <a:lnTo>
                      <a:pt x="5010" y="14653"/>
                    </a:lnTo>
                    <a:lnTo>
                      <a:pt x="5083" y="14644"/>
                    </a:lnTo>
                    <a:lnTo>
                      <a:pt x="5156" y="14637"/>
                    </a:lnTo>
                    <a:lnTo>
                      <a:pt x="5229" y="14632"/>
                    </a:lnTo>
                    <a:lnTo>
                      <a:pt x="5302" y="14631"/>
                    </a:lnTo>
                    <a:lnTo>
                      <a:pt x="5375" y="14631"/>
                    </a:lnTo>
                    <a:lnTo>
                      <a:pt x="5448" y="14635"/>
                    </a:lnTo>
                    <a:lnTo>
                      <a:pt x="5521" y="14642"/>
                    </a:lnTo>
                    <a:lnTo>
                      <a:pt x="5593" y="14650"/>
                    </a:lnTo>
                    <a:lnTo>
                      <a:pt x="5664" y="14662"/>
                    </a:lnTo>
                    <a:lnTo>
                      <a:pt x="5735" y="14677"/>
                    </a:lnTo>
                    <a:lnTo>
                      <a:pt x="5806" y="14694"/>
                    </a:lnTo>
                    <a:lnTo>
                      <a:pt x="5875" y="14715"/>
                    </a:lnTo>
                    <a:lnTo>
                      <a:pt x="5942" y="14738"/>
                    </a:lnTo>
                    <a:lnTo>
                      <a:pt x="6010" y="14765"/>
                    </a:lnTo>
                    <a:lnTo>
                      <a:pt x="6079" y="14795"/>
                    </a:lnTo>
                    <a:lnTo>
                      <a:pt x="6145" y="14829"/>
                    </a:lnTo>
                    <a:lnTo>
                      <a:pt x="6211" y="14864"/>
                    </a:lnTo>
                    <a:lnTo>
                      <a:pt x="6274" y="14902"/>
                    </a:lnTo>
                    <a:lnTo>
                      <a:pt x="6337" y="14941"/>
                    </a:lnTo>
                    <a:lnTo>
                      <a:pt x="6397" y="14983"/>
                    </a:lnTo>
                    <a:lnTo>
                      <a:pt x="6455" y="15027"/>
                    </a:lnTo>
                    <a:lnTo>
                      <a:pt x="6511" y="15075"/>
                    </a:lnTo>
                    <a:lnTo>
                      <a:pt x="6566" y="15123"/>
                    </a:lnTo>
                    <a:lnTo>
                      <a:pt x="6617" y="15173"/>
                    </a:lnTo>
                    <a:lnTo>
                      <a:pt x="6668" y="15225"/>
                    </a:lnTo>
                    <a:lnTo>
                      <a:pt x="6716" y="15280"/>
                    </a:lnTo>
                    <a:lnTo>
                      <a:pt x="6762" y="15336"/>
                    </a:lnTo>
                    <a:lnTo>
                      <a:pt x="6806" y="15393"/>
                    </a:lnTo>
                    <a:lnTo>
                      <a:pt x="6847" y="15452"/>
                    </a:lnTo>
                    <a:lnTo>
                      <a:pt x="6887" y="15512"/>
                    </a:lnTo>
                    <a:lnTo>
                      <a:pt x="6923" y="15574"/>
                    </a:lnTo>
                    <a:lnTo>
                      <a:pt x="6959" y="15638"/>
                    </a:lnTo>
                    <a:lnTo>
                      <a:pt x="6991" y="15702"/>
                    </a:lnTo>
                    <a:lnTo>
                      <a:pt x="7020" y="15769"/>
                    </a:lnTo>
                    <a:lnTo>
                      <a:pt x="7048" y="15835"/>
                    </a:lnTo>
                    <a:lnTo>
                      <a:pt x="7073" y="15904"/>
                    </a:lnTo>
                    <a:lnTo>
                      <a:pt x="7095" y="15973"/>
                    </a:lnTo>
                    <a:lnTo>
                      <a:pt x="7115" y="16043"/>
                    </a:lnTo>
                    <a:lnTo>
                      <a:pt x="7132" y="16113"/>
                    </a:lnTo>
                    <a:lnTo>
                      <a:pt x="7146" y="16185"/>
                    </a:lnTo>
                    <a:lnTo>
                      <a:pt x="7157" y="16259"/>
                    </a:lnTo>
                    <a:lnTo>
                      <a:pt x="7166" y="16332"/>
                    </a:lnTo>
                    <a:lnTo>
                      <a:pt x="7173" y="16406"/>
                    </a:lnTo>
                    <a:lnTo>
                      <a:pt x="7176" y="16480"/>
                    </a:lnTo>
                    <a:lnTo>
                      <a:pt x="7176" y="16555"/>
                    </a:lnTo>
                    <a:lnTo>
                      <a:pt x="7173" y="16630"/>
                    </a:lnTo>
                    <a:lnTo>
                      <a:pt x="7171" y="16654"/>
                    </a:lnTo>
                    <a:lnTo>
                      <a:pt x="7173" y="16678"/>
                    </a:lnTo>
                    <a:lnTo>
                      <a:pt x="7174" y="16700"/>
                    </a:lnTo>
                    <a:lnTo>
                      <a:pt x="7176" y="16724"/>
                    </a:lnTo>
                    <a:lnTo>
                      <a:pt x="7180" y="16746"/>
                    </a:lnTo>
                    <a:lnTo>
                      <a:pt x="7184" y="16768"/>
                    </a:lnTo>
                    <a:lnTo>
                      <a:pt x="7191" y="16790"/>
                    </a:lnTo>
                    <a:lnTo>
                      <a:pt x="7197" y="16812"/>
                    </a:lnTo>
                    <a:lnTo>
                      <a:pt x="7205" y="16832"/>
                    </a:lnTo>
                    <a:lnTo>
                      <a:pt x="7213" y="16853"/>
                    </a:lnTo>
                    <a:lnTo>
                      <a:pt x="7223" y="16873"/>
                    </a:lnTo>
                    <a:lnTo>
                      <a:pt x="7234" y="16892"/>
                    </a:lnTo>
                    <a:lnTo>
                      <a:pt x="7245" y="16912"/>
                    </a:lnTo>
                    <a:lnTo>
                      <a:pt x="7257" y="16930"/>
                    </a:lnTo>
                    <a:lnTo>
                      <a:pt x="7270" y="16948"/>
                    </a:lnTo>
                    <a:lnTo>
                      <a:pt x="7284" y="16965"/>
                    </a:lnTo>
                    <a:lnTo>
                      <a:pt x="7298" y="16983"/>
                    </a:lnTo>
                    <a:lnTo>
                      <a:pt x="7313" y="16998"/>
                    </a:lnTo>
                    <a:lnTo>
                      <a:pt x="7329" y="17013"/>
                    </a:lnTo>
                    <a:lnTo>
                      <a:pt x="7347" y="17028"/>
                    </a:lnTo>
                    <a:lnTo>
                      <a:pt x="7364" y="17042"/>
                    </a:lnTo>
                    <a:lnTo>
                      <a:pt x="7382" y="17055"/>
                    </a:lnTo>
                    <a:lnTo>
                      <a:pt x="7401" y="17066"/>
                    </a:lnTo>
                    <a:lnTo>
                      <a:pt x="7421" y="17077"/>
                    </a:lnTo>
                    <a:lnTo>
                      <a:pt x="7440" y="17088"/>
                    </a:lnTo>
                    <a:lnTo>
                      <a:pt x="7460" y="17098"/>
                    </a:lnTo>
                    <a:lnTo>
                      <a:pt x="7482" y="17105"/>
                    </a:lnTo>
                    <a:lnTo>
                      <a:pt x="7503" y="17113"/>
                    </a:lnTo>
                    <a:lnTo>
                      <a:pt x="7526" y="17119"/>
                    </a:lnTo>
                    <a:lnTo>
                      <a:pt x="7549" y="17124"/>
                    </a:lnTo>
                    <a:lnTo>
                      <a:pt x="7571" y="17129"/>
                    </a:lnTo>
                    <a:lnTo>
                      <a:pt x="7595" y="17132"/>
                    </a:lnTo>
                    <a:lnTo>
                      <a:pt x="7656" y="17140"/>
                    </a:lnTo>
                    <a:lnTo>
                      <a:pt x="7717" y="17146"/>
                    </a:lnTo>
                    <a:lnTo>
                      <a:pt x="7780" y="17152"/>
                    </a:lnTo>
                    <a:lnTo>
                      <a:pt x="7841" y="17158"/>
                    </a:lnTo>
                    <a:lnTo>
                      <a:pt x="7903" y="17163"/>
                    </a:lnTo>
                    <a:lnTo>
                      <a:pt x="7964" y="17167"/>
                    </a:lnTo>
                    <a:lnTo>
                      <a:pt x="8027" y="17172"/>
                    </a:lnTo>
                    <a:lnTo>
                      <a:pt x="8089" y="17176"/>
                    </a:lnTo>
                    <a:lnTo>
                      <a:pt x="8150" y="17179"/>
                    </a:lnTo>
                    <a:lnTo>
                      <a:pt x="8213" y="17182"/>
                    </a:lnTo>
                    <a:lnTo>
                      <a:pt x="8275" y="17185"/>
                    </a:lnTo>
                    <a:lnTo>
                      <a:pt x="8336" y="17187"/>
                    </a:lnTo>
                    <a:lnTo>
                      <a:pt x="8398" y="17188"/>
                    </a:lnTo>
                    <a:lnTo>
                      <a:pt x="8461" y="17189"/>
                    </a:lnTo>
                    <a:lnTo>
                      <a:pt x="8523" y="17190"/>
                    </a:lnTo>
                    <a:lnTo>
                      <a:pt x="8584" y="17190"/>
                    </a:lnTo>
                    <a:lnTo>
                      <a:pt x="8643" y="17190"/>
                    </a:lnTo>
                    <a:lnTo>
                      <a:pt x="8702" y="17189"/>
                    </a:lnTo>
                    <a:lnTo>
                      <a:pt x="8762" y="17188"/>
                    </a:lnTo>
                    <a:lnTo>
                      <a:pt x="8821" y="17187"/>
                    </a:lnTo>
                    <a:lnTo>
                      <a:pt x="8880" y="17185"/>
                    </a:lnTo>
                    <a:lnTo>
                      <a:pt x="8939" y="17182"/>
                    </a:lnTo>
                    <a:lnTo>
                      <a:pt x="8998" y="17180"/>
                    </a:lnTo>
                    <a:lnTo>
                      <a:pt x="9057" y="17177"/>
                    </a:lnTo>
                    <a:lnTo>
                      <a:pt x="9115" y="17174"/>
                    </a:lnTo>
                    <a:lnTo>
                      <a:pt x="9174" y="17170"/>
                    </a:lnTo>
                    <a:lnTo>
                      <a:pt x="9233" y="17165"/>
                    </a:lnTo>
                    <a:lnTo>
                      <a:pt x="9292" y="17161"/>
                    </a:lnTo>
                    <a:lnTo>
                      <a:pt x="9351" y="17156"/>
                    </a:lnTo>
                    <a:lnTo>
                      <a:pt x="9410" y="17150"/>
                    </a:lnTo>
                    <a:lnTo>
                      <a:pt x="9470" y="17144"/>
                    </a:lnTo>
                    <a:lnTo>
                      <a:pt x="9529" y="17137"/>
                    </a:lnTo>
                    <a:lnTo>
                      <a:pt x="9551" y="17135"/>
                    </a:lnTo>
                    <a:lnTo>
                      <a:pt x="9574" y="17131"/>
                    </a:lnTo>
                    <a:lnTo>
                      <a:pt x="9596" y="17126"/>
                    </a:lnTo>
                    <a:lnTo>
                      <a:pt x="9619" y="17119"/>
                    </a:lnTo>
                    <a:lnTo>
                      <a:pt x="9639" y="17112"/>
                    </a:lnTo>
                    <a:lnTo>
                      <a:pt x="9661" y="17104"/>
                    </a:lnTo>
                    <a:lnTo>
                      <a:pt x="9681" y="17094"/>
                    </a:lnTo>
                    <a:lnTo>
                      <a:pt x="9701" y="17085"/>
                    </a:lnTo>
                    <a:lnTo>
                      <a:pt x="9720" y="17074"/>
                    </a:lnTo>
                    <a:lnTo>
                      <a:pt x="9739" y="17062"/>
                    </a:lnTo>
                    <a:lnTo>
                      <a:pt x="9757" y="17049"/>
                    </a:lnTo>
                    <a:lnTo>
                      <a:pt x="9775" y="17036"/>
                    </a:lnTo>
                    <a:lnTo>
                      <a:pt x="9792" y="17021"/>
                    </a:lnTo>
                    <a:lnTo>
                      <a:pt x="9807" y="17007"/>
                    </a:lnTo>
                    <a:lnTo>
                      <a:pt x="9823" y="16991"/>
                    </a:lnTo>
                    <a:lnTo>
                      <a:pt x="9837" y="16975"/>
                    </a:lnTo>
                    <a:lnTo>
                      <a:pt x="9851" y="16958"/>
                    </a:lnTo>
                    <a:lnTo>
                      <a:pt x="9865" y="16941"/>
                    </a:lnTo>
                    <a:lnTo>
                      <a:pt x="9877" y="16922"/>
                    </a:lnTo>
                    <a:lnTo>
                      <a:pt x="9889" y="16904"/>
                    </a:lnTo>
                    <a:lnTo>
                      <a:pt x="9899" y="16885"/>
                    </a:lnTo>
                    <a:lnTo>
                      <a:pt x="9909" y="16864"/>
                    </a:lnTo>
                    <a:lnTo>
                      <a:pt x="9918" y="16845"/>
                    </a:lnTo>
                    <a:lnTo>
                      <a:pt x="9926" y="16824"/>
                    </a:lnTo>
                    <a:lnTo>
                      <a:pt x="9933" y="16803"/>
                    </a:lnTo>
                    <a:lnTo>
                      <a:pt x="9939" y="16782"/>
                    </a:lnTo>
                    <a:lnTo>
                      <a:pt x="9943" y="16759"/>
                    </a:lnTo>
                    <a:lnTo>
                      <a:pt x="9948" y="16738"/>
                    </a:lnTo>
                    <a:lnTo>
                      <a:pt x="9951" y="16715"/>
                    </a:lnTo>
                    <a:lnTo>
                      <a:pt x="9953" y="16693"/>
                    </a:lnTo>
                    <a:lnTo>
                      <a:pt x="9954" y="16669"/>
                    </a:lnTo>
                    <a:lnTo>
                      <a:pt x="9953" y="16645"/>
                    </a:lnTo>
                    <a:lnTo>
                      <a:pt x="9952" y="16571"/>
                    </a:lnTo>
                    <a:lnTo>
                      <a:pt x="9954" y="16497"/>
                    </a:lnTo>
                    <a:lnTo>
                      <a:pt x="9958" y="16424"/>
                    </a:lnTo>
                    <a:lnTo>
                      <a:pt x="9966" y="16351"/>
                    </a:lnTo>
                    <a:lnTo>
                      <a:pt x="9976" y="16278"/>
                    </a:lnTo>
                    <a:lnTo>
                      <a:pt x="9988" y="16206"/>
                    </a:lnTo>
                    <a:lnTo>
                      <a:pt x="10005" y="16135"/>
                    </a:lnTo>
                    <a:lnTo>
                      <a:pt x="10022" y="16065"/>
                    </a:lnTo>
                    <a:lnTo>
                      <a:pt x="10043" y="15996"/>
                    </a:lnTo>
                    <a:lnTo>
                      <a:pt x="10066" y="15928"/>
                    </a:lnTo>
                    <a:lnTo>
                      <a:pt x="10092" y="15861"/>
                    </a:lnTo>
                    <a:lnTo>
                      <a:pt x="10121" y="15794"/>
                    </a:lnTo>
                    <a:lnTo>
                      <a:pt x="10151" y="15730"/>
                    </a:lnTo>
                    <a:lnTo>
                      <a:pt x="10184" y="15667"/>
                    </a:lnTo>
                    <a:lnTo>
                      <a:pt x="10218" y="15604"/>
                    </a:lnTo>
                    <a:lnTo>
                      <a:pt x="10256" y="15543"/>
                    </a:lnTo>
                    <a:lnTo>
                      <a:pt x="10296" y="15483"/>
                    </a:lnTo>
                    <a:lnTo>
                      <a:pt x="10338" y="15425"/>
                    </a:lnTo>
                    <a:lnTo>
                      <a:pt x="10383" y="15369"/>
                    </a:lnTo>
                    <a:lnTo>
                      <a:pt x="10428" y="15314"/>
                    </a:lnTo>
                    <a:lnTo>
                      <a:pt x="10476" y="15261"/>
                    </a:lnTo>
                    <a:lnTo>
                      <a:pt x="10527" y="15210"/>
                    </a:lnTo>
                    <a:lnTo>
                      <a:pt x="10579" y="15161"/>
                    </a:lnTo>
                    <a:lnTo>
                      <a:pt x="10633" y="15113"/>
                    </a:lnTo>
                    <a:lnTo>
                      <a:pt x="10689" y="15068"/>
                    </a:lnTo>
                    <a:lnTo>
                      <a:pt x="10747" y="15025"/>
                    </a:lnTo>
                    <a:lnTo>
                      <a:pt x="10806" y="14983"/>
                    </a:lnTo>
                    <a:lnTo>
                      <a:pt x="10868" y="14945"/>
                    </a:lnTo>
                    <a:lnTo>
                      <a:pt x="10931" y="14908"/>
                    </a:lnTo>
                    <a:lnTo>
                      <a:pt x="10995" y="14874"/>
                    </a:lnTo>
                    <a:lnTo>
                      <a:pt x="11062" y="14842"/>
                    </a:lnTo>
                    <a:lnTo>
                      <a:pt x="11129" y="14812"/>
                    </a:lnTo>
                    <a:lnTo>
                      <a:pt x="11196" y="14787"/>
                    </a:lnTo>
                    <a:lnTo>
                      <a:pt x="11265" y="14764"/>
                    </a:lnTo>
                    <a:lnTo>
                      <a:pt x="11334" y="14745"/>
                    </a:lnTo>
                    <a:lnTo>
                      <a:pt x="11403" y="14728"/>
                    </a:lnTo>
                    <a:lnTo>
                      <a:pt x="11474" y="14714"/>
                    </a:lnTo>
                    <a:lnTo>
                      <a:pt x="11545" y="14702"/>
                    </a:lnTo>
                    <a:lnTo>
                      <a:pt x="11617" y="14693"/>
                    </a:lnTo>
                    <a:lnTo>
                      <a:pt x="11689" y="14688"/>
                    </a:lnTo>
                    <a:lnTo>
                      <a:pt x="11761" y="14685"/>
                    </a:lnTo>
                    <a:lnTo>
                      <a:pt x="11834" y="14683"/>
                    </a:lnTo>
                    <a:lnTo>
                      <a:pt x="11906" y="14686"/>
                    </a:lnTo>
                    <a:lnTo>
                      <a:pt x="11979" y="14691"/>
                    </a:lnTo>
                    <a:lnTo>
                      <a:pt x="12051" y="14699"/>
                    </a:lnTo>
                    <a:lnTo>
                      <a:pt x="12124" y="14708"/>
                    </a:lnTo>
                    <a:lnTo>
                      <a:pt x="12196" y="14721"/>
                    </a:lnTo>
                    <a:lnTo>
                      <a:pt x="12267" y="14736"/>
                    </a:lnTo>
                    <a:lnTo>
                      <a:pt x="12338" y="14753"/>
                    </a:lnTo>
                    <a:lnTo>
                      <a:pt x="12409" y="14774"/>
                    </a:lnTo>
                    <a:lnTo>
                      <a:pt x="12478" y="14796"/>
                    </a:lnTo>
                    <a:lnTo>
                      <a:pt x="12547" y="14821"/>
                    </a:lnTo>
                    <a:lnTo>
                      <a:pt x="12614" y="14848"/>
                    </a:lnTo>
                    <a:lnTo>
                      <a:pt x="12681" y="14878"/>
                    </a:lnTo>
                    <a:lnTo>
                      <a:pt x="12745" y="14909"/>
                    </a:lnTo>
                    <a:lnTo>
                      <a:pt x="12810" y="14943"/>
                    </a:lnTo>
                    <a:lnTo>
                      <a:pt x="12872" y="14980"/>
                    </a:lnTo>
                    <a:lnTo>
                      <a:pt x="12932" y="15019"/>
                    </a:lnTo>
                    <a:lnTo>
                      <a:pt x="12991" y="15060"/>
                    </a:lnTo>
                    <a:lnTo>
                      <a:pt x="13049" y="15102"/>
                    </a:lnTo>
                    <a:lnTo>
                      <a:pt x="13104" y="15149"/>
                    </a:lnTo>
                    <a:lnTo>
                      <a:pt x="13158" y="15196"/>
                    </a:lnTo>
                    <a:lnTo>
                      <a:pt x="13209" y="15245"/>
                    </a:lnTo>
                    <a:lnTo>
                      <a:pt x="13259" y="15297"/>
                    </a:lnTo>
                    <a:lnTo>
                      <a:pt x="13275" y="15314"/>
                    </a:lnTo>
                    <a:lnTo>
                      <a:pt x="13291" y="15329"/>
                    </a:lnTo>
                    <a:lnTo>
                      <a:pt x="13309" y="15344"/>
                    </a:lnTo>
                    <a:lnTo>
                      <a:pt x="13327" y="15358"/>
                    </a:lnTo>
                    <a:lnTo>
                      <a:pt x="13346" y="15371"/>
                    </a:lnTo>
                    <a:lnTo>
                      <a:pt x="13364" y="15384"/>
                    </a:lnTo>
                    <a:lnTo>
                      <a:pt x="13383" y="15395"/>
                    </a:lnTo>
                    <a:lnTo>
                      <a:pt x="13404" y="15404"/>
                    </a:lnTo>
                    <a:lnTo>
                      <a:pt x="13423" y="15414"/>
                    </a:lnTo>
                    <a:lnTo>
                      <a:pt x="13445" y="15423"/>
                    </a:lnTo>
                    <a:lnTo>
                      <a:pt x="13465" y="15429"/>
                    </a:lnTo>
                    <a:lnTo>
                      <a:pt x="13486" y="15436"/>
                    </a:lnTo>
                    <a:lnTo>
                      <a:pt x="13507" y="15441"/>
                    </a:lnTo>
                    <a:lnTo>
                      <a:pt x="13529" y="15445"/>
                    </a:lnTo>
                    <a:lnTo>
                      <a:pt x="13550" y="15448"/>
                    </a:lnTo>
                    <a:lnTo>
                      <a:pt x="13573" y="15451"/>
                    </a:lnTo>
                    <a:lnTo>
                      <a:pt x="13594" y="15452"/>
                    </a:lnTo>
                    <a:lnTo>
                      <a:pt x="13616" y="15453"/>
                    </a:lnTo>
                    <a:lnTo>
                      <a:pt x="13638" y="15452"/>
                    </a:lnTo>
                    <a:lnTo>
                      <a:pt x="13660" y="15450"/>
                    </a:lnTo>
                    <a:lnTo>
                      <a:pt x="13681" y="15447"/>
                    </a:lnTo>
                    <a:lnTo>
                      <a:pt x="13703" y="15444"/>
                    </a:lnTo>
                    <a:lnTo>
                      <a:pt x="13725" y="15439"/>
                    </a:lnTo>
                    <a:lnTo>
                      <a:pt x="13746" y="15433"/>
                    </a:lnTo>
                    <a:lnTo>
                      <a:pt x="13767" y="15427"/>
                    </a:lnTo>
                    <a:lnTo>
                      <a:pt x="13789" y="15418"/>
                    </a:lnTo>
                    <a:lnTo>
                      <a:pt x="13809" y="15410"/>
                    </a:lnTo>
                    <a:lnTo>
                      <a:pt x="13829" y="15400"/>
                    </a:lnTo>
                    <a:lnTo>
                      <a:pt x="13850" y="15389"/>
                    </a:lnTo>
                    <a:lnTo>
                      <a:pt x="13869" y="15378"/>
                    </a:lnTo>
                    <a:lnTo>
                      <a:pt x="13888" y="15365"/>
                    </a:lnTo>
                    <a:lnTo>
                      <a:pt x="13907" y="15351"/>
                    </a:lnTo>
                    <a:lnTo>
                      <a:pt x="14002" y="15274"/>
                    </a:lnTo>
                    <a:lnTo>
                      <a:pt x="14098" y="15197"/>
                    </a:lnTo>
                    <a:lnTo>
                      <a:pt x="14191" y="15119"/>
                    </a:lnTo>
                    <a:lnTo>
                      <a:pt x="14284" y="15038"/>
                    </a:lnTo>
                    <a:lnTo>
                      <a:pt x="14375" y="14956"/>
                    </a:lnTo>
                    <a:lnTo>
                      <a:pt x="14465" y="14874"/>
                    </a:lnTo>
                    <a:lnTo>
                      <a:pt x="14553" y="14789"/>
                    </a:lnTo>
                    <a:lnTo>
                      <a:pt x="14642" y="14704"/>
                    </a:lnTo>
                    <a:lnTo>
                      <a:pt x="14729" y="14617"/>
                    </a:lnTo>
                    <a:lnTo>
                      <a:pt x="14813" y="14529"/>
                    </a:lnTo>
                    <a:lnTo>
                      <a:pt x="14897" y="14440"/>
                    </a:lnTo>
                    <a:lnTo>
                      <a:pt x="14980" y="14349"/>
                    </a:lnTo>
                    <a:lnTo>
                      <a:pt x="15062" y="14258"/>
                    </a:lnTo>
                    <a:lnTo>
                      <a:pt x="15141" y="14166"/>
                    </a:lnTo>
                    <a:lnTo>
                      <a:pt x="15220" y="14071"/>
                    </a:lnTo>
                    <a:lnTo>
                      <a:pt x="15297" y="13977"/>
                    </a:lnTo>
                    <a:lnTo>
                      <a:pt x="15312" y="13957"/>
                    </a:lnTo>
                    <a:lnTo>
                      <a:pt x="15325" y="13939"/>
                    </a:lnTo>
                    <a:lnTo>
                      <a:pt x="15338" y="13919"/>
                    </a:lnTo>
                    <a:lnTo>
                      <a:pt x="15349" y="13899"/>
                    </a:lnTo>
                    <a:lnTo>
                      <a:pt x="15358" y="13879"/>
                    </a:lnTo>
                    <a:lnTo>
                      <a:pt x="15368" y="13857"/>
                    </a:lnTo>
                    <a:lnTo>
                      <a:pt x="15375" y="13837"/>
                    </a:lnTo>
                    <a:lnTo>
                      <a:pt x="15383" y="13815"/>
                    </a:lnTo>
                    <a:lnTo>
                      <a:pt x="15388" y="13794"/>
                    </a:lnTo>
                    <a:lnTo>
                      <a:pt x="15394" y="13771"/>
                    </a:lnTo>
                    <a:lnTo>
                      <a:pt x="15398" y="13750"/>
                    </a:lnTo>
                    <a:lnTo>
                      <a:pt x="15400" y="13728"/>
                    </a:lnTo>
                    <a:lnTo>
                      <a:pt x="15402" y="13706"/>
                    </a:lnTo>
                    <a:lnTo>
                      <a:pt x="15403" y="13683"/>
                    </a:lnTo>
                    <a:lnTo>
                      <a:pt x="15403" y="13662"/>
                    </a:lnTo>
                    <a:lnTo>
                      <a:pt x="15401" y="13639"/>
                    </a:lnTo>
                    <a:lnTo>
                      <a:pt x="15399" y="13618"/>
                    </a:lnTo>
                    <a:lnTo>
                      <a:pt x="15396" y="13596"/>
                    </a:lnTo>
                    <a:lnTo>
                      <a:pt x="15391" y="13574"/>
                    </a:lnTo>
                    <a:lnTo>
                      <a:pt x="15386" y="13552"/>
                    </a:lnTo>
                    <a:lnTo>
                      <a:pt x="15381" y="13532"/>
                    </a:lnTo>
                    <a:lnTo>
                      <a:pt x="15373" y="13510"/>
                    </a:lnTo>
                    <a:lnTo>
                      <a:pt x="15365" y="13490"/>
                    </a:lnTo>
                    <a:lnTo>
                      <a:pt x="15356" y="13469"/>
                    </a:lnTo>
                    <a:lnTo>
                      <a:pt x="15345" y="13449"/>
                    </a:lnTo>
                    <a:lnTo>
                      <a:pt x="15335" y="13430"/>
                    </a:lnTo>
                    <a:lnTo>
                      <a:pt x="15322" y="13410"/>
                    </a:lnTo>
                    <a:lnTo>
                      <a:pt x="15309" y="13392"/>
                    </a:lnTo>
                    <a:lnTo>
                      <a:pt x="15295" y="13374"/>
                    </a:lnTo>
                    <a:lnTo>
                      <a:pt x="15280" y="13357"/>
                    </a:lnTo>
                    <a:lnTo>
                      <a:pt x="15264" y="13339"/>
                    </a:lnTo>
                    <a:lnTo>
                      <a:pt x="15246" y="13323"/>
                    </a:lnTo>
                    <a:lnTo>
                      <a:pt x="15192" y="13272"/>
                    </a:lnTo>
                    <a:lnTo>
                      <a:pt x="15139" y="13218"/>
                    </a:lnTo>
                    <a:lnTo>
                      <a:pt x="15089" y="13162"/>
                    </a:lnTo>
                    <a:lnTo>
                      <a:pt x="15041" y="13106"/>
                    </a:lnTo>
                    <a:lnTo>
                      <a:pt x="14996" y="13047"/>
                    </a:lnTo>
                    <a:lnTo>
                      <a:pt x="14953" y="12987"/>
                    </a:lnTo>
                    <a:lnTo>
                      <a:pt x="14912" y="12926"/>
                    </a:lnTo>
                    <a:lnTo>
                      <a:pt x="14875" y="12863"/>
                    </a:lnTo>
                    <a:lnTo>
                      <a:pt x="14839" y="12800"/>
                    </a:lnTo>
                    <a:lnTo>
                      <a:pt x="14807" y="12735"/>
                    </a:lnTo>
                    <a:lnTo>
                      <a:pt x="14777" y="12669"/>
                    </a:lnTo>
                    <a:lnTo>
                      <a:pt x="14749" y="12602"/>
                    </a:lnTo>
                    <a:lnTo>
                      <a:pt x="14724" y="12534"/>
                    </a:lnTo>
                    <a:lnTo>
                      <a:pt x="14702" y="12465"/>
                    </a:lnTo>
                    <a:lnTo>
                      <a:pt x="14681" y="12396"/>
                    </a:lnTo>
                    <a:lnTo>
                      <a:pt x="14664" y="12325"/>
                    </a:lnTo>
                    <a:lnTo>
                      <a:pt x="14650" y="12255"/>
                    </a:lnTo>
                    <a:lnTo>
                      <a:pt x="14638" y="12183"/>
                    </a:lnTo>
                    <a:lnTo>
                      <a:pt x="14629" y="12113"/>
                    </a:lnTo>
                    <a:lnTo>
                      <a:pt x="14622" y="12041"/>
                    </a:lnTo>
                    <a:lnTo>
                      <a:pt x="14619" y="11967"/>
                    </a:lnTo>
                    <a:lnTo>
                      <a:pt x="14618" y="11895"/>
                    </a:lnTo>
                    <a:lnTo>
                      <a:pt x="14620" y="11822"/>
                    </a:lnTo>
                    <a:lnTo>
                      <a:pt x="14624" y="11750"/>
                    </a:lnTo>
                    <a:lnTo>
                      <a:pt x="14632" y="11677"/>
                    </a:lnTo>
                    <a:lnTo>
                      <a:pt x="14643" y="11605"/>
                    </a:lnTo>
                    <a:lnTo>
                      <a:pt x="14656" y="11533"/>
                    </a:lnTo>
                    <a:lnTo>
                      <a:pt x="14672" y="11461"/>
                    </a:lnTo>
                    <a:lnTo>
                      <a:pt x="14691" y="11391"/>
                    </a:lnTo>
                    <a:lnTo>
                      <a:pt x="14712" y="11320"/>
                    </a:lnTo>
                    <a:lnTo>
                      <a:pt x="14737" y="11249"/>
                    </a:lnTo>
                    <a:lnTo>
                      <a:pt x="14765" y="11179"/>
                    </a:lnTo>
                    <a:lnTo>
                      <a:pt x="14793" y="11114"/>
                    </a:lnTo>
                    <a:lnTo>
                      <a:pt x="14824" y="11051"/>
                    </a:lnTo>
                    <a:lnTo>
                      <a:pt x="14858" y="10990"/>
                    </a:lnTo>
                    <a:lnTo>
                      <a:pt x="14893" y="10929"/>
                    </a:lnTo>
                    <a:lnTo>
                      <a:pt x="14931" y="10871"/>
                    </a:lnTo>
                    <a:lnTo>
                      <a:pt x="14970" y="10813"/>
                    </a:lnTo>
                    <a:lnTo>
                      <a:pt x="15012" y="10757"/>
                    </a:lnTo>
                    <a:lnTo>
                      <a:pt x="15055" y="10703"/>
                    </a:lnTo>
                    <a:lnTo>
                      <a:pt x="15101" y="10650"/>
                    </a:lnTo>
                    <a:lnTo>
                      <a:pt x="15149" y="10600"/>
                    </a:lnTo>
                    <a:lnTo>
                      <a:pt x="15198" y="10551"/>
                    </a:lnTo>
                    <a:lnTo>
                      <a:pt x="15249" y="10504"/>
                    </a:lnTo>
                    <a:lnTo>
                      <a:pt x="15301" y="10459"/>
                    </a:lnTo>
                    <a:lnTo>
                      <a:pt x="15356" y="10416"/>
                    </a:lnTo>
                    <a:lnTo>
                      <a:pt x="15411" y="10374"/>
                    </a:lnTo>
                    <a:lnTo>
                      <a:pt x="15469" y="10335"/>
                    </a:lnTo>
                    <a:lnTo>
                      <a:pt x="15527" y="10298"/>
                    </a:lnTo>
                    <a:lnTo>
                      <a:pt x="15587" y="10262"/>
                    </a:lnTo>
                    <a:lnTo>
                      <a:pt x="15647" y="10230"/>
                    </a:lnTo>
                    <a:lnTo>
                      <a:pt x="15710" y="10199"/>
                    </a:lnTo>
                    <a:lnTo>
                      <a:pt x="15773" y="10170"/>
                    </a:lnTo>
                    <a:lnTo>
                      <a:pt x="15837" y="10144"/>
                    </a:lnTo>
                    <a:lnTo>
                      <a:pt x="15903" y="10120"/>
                    </a:lnTo>
                    <a:lnTo>
                      <a:pt x="15968" y="10098"/>
                    </a:lnTo>
                    <a:lnTo>
                      <a:pt x="16036" y="10079"/>
                    </a:lnTo>
                    <a:lnTo>
                      <a:pt x="16104" y="10062"/>
                    </a:lnTo>
                    <a:lnTo>
                      <a:pt x="16173" y="10048"/>
                    </a:lnTo>
                    <a:lnTo>
                      <a:pt x="16241" y="10036"/>
                    </a:lnTo>
                    <a:lnTo>
                      <a:pt x="16311" y="10026"/>
                    </a:lnTo>
                    <a:lnTo>
                      <a:pt x="16381" y="10020"/>
                    </a:lnTo>
                    <a:lnTo>
                      <a:pt x="16452" y="10015"/>
                    </a:lnTo>
                    <a:lnTo>
                      <a:pt x="16523" y="10014"/>
                    </a:lnTo>
                    <a:lnTo>
                      <a:pt x="16629" y="10016"/>
                    </a:lnTo>
                    <a:lnTo>
                      <a:pt x="16652" y="10017"/>
                    </a:lnTo>
                    <a:lnTo>
                      <a:pt x="16675" y="10019"/>
                    </a:lnTo>
                    <a:lnTo>
                      <a:pt x="16698" y="10016"/>
                    </a:lnTo>
                    <a:lnTo>
                      <a:pt x="16720" y="10014"/>
                    </a:lnTo>
                    <a:lnTo>
                      <a:pt x="16743" y="10011"/>
                    </a:lnTo>
                    <a:lnTo>
                      <a:pt x="16765" y="10007"/>
                    </a:lnTo>
                    <a:lnTo>
                      <a:pt x="16786" y="10001"/>
                    </a:lnTo>
                    <a:lnTo>
                      <a:pt x="16808" y="9995"/>
                    </a:lnTo>
                    <a:lnTo>
                      <a:pt x="16829" y="9987"/>
                    </a:lnTo>
                    <a:lnTo>
                      <a:pt x="16849" y="9979"/>
                    </a:lnTo>
                    <a:lnTo>
                      <a:pt x="16869" y="9969"/>
                    </a:lnTo>
                    <a:lnTo>
                      <a:pt x="16889" y="9958"/>
                    </a:lnTo>
                    <a:lnTo>
                      <a:pt x="16909" y="9947"/>
                    </a:lnTo>
                    <a:lnTo>
                      <a:pt x="16927" y="9935"/>
                    </a:lnTo>
                    <a:lnTo>
                      <a:pt x="16945" y="9922"/>
                    </a:lnTo>
                    <a:lnTo>
                      <a:pt x="16962" y="9908"/>
                    </a:lnTo>
                    <a:lnTo>
                      <a:pt x="16978" y="9893"/>
                    </a:lnTo>
                    <a:lnTo>
                      <a:pt x="16994" y="9878"/>
                    </a:lnTo>
                    <a:lnTo>
                      <a:pt x="17011" y="9862"/>
                    </a:lnTo>
                    <a:lnTo>
                      <a:pt x="17025" y="9844"/>
                    </a:lnTo>
                    <a:lnTo>
                      <a:pt x="17039" y="9827"/>
                    </a:lnTo>
                    <a:lnTo>
                      <a:pt x="17052" y="9808"/>
                    </a:lnTo>
                    <a:lnTo>
                      <a:pt x="17064" y="9790"/>
                    </a:lnTo>
                    <a:lnTo>
                      <a:pt x="17076" y="9770"/>
                    </a:lnTo>
                    <a:lnTo>
                      <a:pt x="17086" y="9750"/>
                    </a:lnTo>
                    <a:lnTo>
                      <a:pt x="17095" y="9730"/>
                    </a:lnTo>
                    <a:lnTo>
                      <a:pt x="17104" y="9708"/>
                    </a:lnTo>
                    <a:lnTo>
                      <a:pt x="17113" y="9687"/>
                    </a:lnTo>
                    <a:lnTo>
                      <a:pt x="17119" y="9664"/>
                    </a:lnTo>
                    <a:lnTo>
                      <a:pt x="17124" y="9641"/>
                    </a:lnTo>
                    <a:lnTo>
                      <a:pt x="17129" y="9619"/>
                    </a:lnTo>
                    <a:lnTo>
                      <a:pt x="17132" y="9595"/>
                    </a:lnTo>
                    <a:lnTo>
                      <a:pt x="17146" y="9474"/>
                    </a:lnTo>
                    <a:lnTo>
                      <a:pt x="17157" y="9352"/>
                    </a:lnTo>
                    <a:lnTo>
                      <a:pt x="17167" y="9231"/>
                    </a:lnTo>
                    <a:lnTo>
                      <a:pt x="17175" y="9109"/>
                    </a:lnTo>
                    <a:lnTo>
                      <a:pt x="17181" y="8987"/>
                    </a:lnTo>
                    <a:lnTo>
                      <a:pt x="17186" y="8865"/>
                    </a:lnTo>
                    <a:lnTo>
                      <a:pt x="17189" y="8742"/>
                    </a:lnTo>
                    <a:lnTo>
                      <a:pt x="17190" y="8620"/>
                    </a:lnTo>
                    <a:lnTo>
                      <a:pt x="17189" y="8497"/>
                    </a:lnTo>
                    <a:lnTo>
                      <a:pt x="17187" y="8375"/>
                    </a:lnTo>
                    <a:lnTo>
                      <a:pt x="17182" y="8252"/>
                    </a:lnTo>
                    <a:lnTo>
                      <a:pt x="17177" y="8130"/>
                    </a:lnTo>
                    <a:lnTo>
                      <a:pt x="17170" y="8007"/>
                    </a:lnTo>
                    <a:lnTo>
                      <a:pt x="17160" y="7885"/>
                    </a:lnTo>
                    <a:lnTo>
                      <a:pt x="17149" y="7762"/>
                    </a:lnTo>
                    <a:lnTo>
                      <a:pt x="17136" y="7641"/>
                    </a:lnTo>
                    <a:close/>
                    <a:moveTo>
                      <a:pt x="8609" y="11480"/>
                    </a:moveTo>
                    <a:lnTo>
                      <a:pt x="8461" y="11476"/>
                    </a:lnTo>
                    <a:lnTo>
                      <a:pt x="8316" y="11466"/>
                    </a:lnTo>
                    <a:lnTo>
                      <a:pt x="8173" y="11447"/>
                    </a:lnTo>
                    <a:lnTo>
                      <a:pt x="8031" y="11422"/>
                    </a:lnTo>
                    <a:lnTo>
                      <a:pt x="7892" y="11389"/>
                    </a:lnTo>
                    <a:lnTo>
                      <a:pt x="7757" y="11351"/>
                    </a:lnTo>
                    <a:lnTo>
                      <a:pt x="7624" y="11306"/>
                    </a:lnTo>
                    <a:lnTo>
                      <a:pt x="7494" y="11254"/>
                    </a:lnTo>
                    <a:lnTo>
                      <a:pt x="7367" y="11197"/>
                    </a:lnTo>
                    <a:lnTo>
                      <a:pt x="7243" y="11134"/>
                    </a:lnTo>
                    <a:lnTo>
                      <a:pt x="7123" y="11065"/>
                    </a:lnTo>
                    <a:lnTo>
                      <a:pt x="7007" y="10990"/>
                    </a:lnTo>
                    <a:lnTo>
                      <a:pt x="6894" y="10910"/>
                    </a:lnTo>
                    <a:lnTo>
                      <a:pt x="6786" y="10824"/>
                    </a:lnTo>
                    <a:lnTo>
                      <a:pt x="6682" y="10734"/>
                    </a:lnTo>
                    <a:lnTo>
                      <a:pt x="6583" y="10640"/>
                    </a:lnTo>
                    <a:lnTo>
                      <a:pt x="6487" y="10540"/>
                    </a:lnTo>
                    <a:lnTo>
                      <a:pt x="6397" y="10435"/>
                    </a:lnTo>
                    <a:lnTo>
                      <a:pt x="6312" y="10328"/>
                    </a:lnTo>
                    <a:lnTo>
                      <a:pt x="6232" y="10215"/>
                    </a:lnTo>
                    <a:lnTo>
                      <a:pt x="6157" y="10099"/>
                    </a:lnTo>
                    <a:lnTo>
                      <a:pt x="6088" y="9979"/>
                    </a:lnTo>
                    <a:lnTo>
                      <a:pt x="6025" y="9855"/>
                    </a:lnTo>
                    <a:lnTo>
                      <a:pt x="5967" y="9728"/>
                    </a:lnTo>
                    <a:lnTo>
                      <a:pt x="5916" y="9598"/>
                    </a:lnTo>
                    <a:lnTo>
                      <a:pt x="5870" y="9465"/>
                    </a:lnTo>
                    <a:lnTo>
                      <a:pt x="5832" y="9329"/>
                    </a:lnTo>
                    <a:lnTo>
                      <a:pt x="5801" y="9190"/>
                    </a:lnTo>
                    <a:lnTo>
                      <a:pt x="5775" y="9049"/>
                    </a:lnTo>
                    <a:lnTo>
                      <a:pt x="5757" y="8907"/>
                    </a:lnTo>
                    <a:lnTo>
                      <a:pt x="5746" y="8760"/>
                    </a:lnTo>
                    <a:lnTo>
                      <a:pt x="5741" y="8613"/>
                    </a:lnTo>
                    <a:lnTo>
                      <a:pt x="5746" y="8466"/>
                    </a:lnTo>
                    <a:lnTo>
                      <a:pt x="5757" y="8321"/>
                    </a:lnTo>
                    <a:lnTo>
                      <a:pt x="5775" y="8177"/>
                    </a:lnTo>
                    <a:lnTo>
                      <a:pt x="5801" y="8036"/>
                    </a:lnTo>
                    <a:lnTo>
                      <a:pt x="5832" y="7898"/>
                    </a:lnTo>
                    <a:lnTo>
                      <a:pt x="5870" y="7761"/>
                    </a:lnTo>
                    <a:lnTo>
                      <a:pt x="5916" y="7628"/>
                    </a:lnTo>
                    <a:lnTo>
                      <a:pt x="5967" y="7498"/>
                    </a:lnTo>
                    <a:lnTo>
                      <a:pt x="6025" y="7371"/>
                    </a:lnTo>
                    <a:lnTo>
                      <a:pt x="6088" y="7248"/>
                    </a:lnTo>
                    <a:lnTo>
                      <a:pt x="6157" y="7127"/>
                    </a:lnTo>
                    <a:lnTo>
                      <a:pt x="6232" y="7011"/>
                    </a:lnTo>
                    <a:lnTo>
                      <a:pt x="6312" y="6899"/>
                    </a:lnTo>
                    <a:lnTo>
                      <a:pt x="6397" y="6791"/>
                    </a:lnTo>
                    <a:lnTo>
                      <a:pt x="6487" y="6687"/>
                    </a:lnTo>
                    <a:lnTo>
                      <a:pt x="6583" y="6587"/>
                    </a:lnTo>
                    <a:lnTo>
                      <a:pt x="6682" y="6492"/>
                    </a:lnTo>
                    <a:lnTo>
                      <a:pt x="6786" y="6402"/>
                    </a:lnTo>
                    <a:lnTo>
                      <a:pt x="6894" y="6316"/>
                    </a:lnTo>
                    <a:lnTo>
                      <a:pt x="7007" y="6237"/>
                    </a:lnTo>
                    <a:lnTo>
                      <a:pt x="7123" y="6162"/>
                    </a:lnTo>
                    <a:lnTo>
                      <a:pt x="7243" y="6093"/>
                    </a:lnTo>
                    <a:lnTo>
                      <a:pt x="7367" y="6029"/>
                    </a:lnTo>
                    <a:lnTo>
                      <a:pt x="7494" y="5972"/>
                    </a:lnTo>
                    <a:lnTo>
                      <a:pt x="7624" y="5921"/>
                    </a:lnTo>
                    <a:lnTo>
                      <a:pt x="7757" y="5876"/>
                    </a:lnTo>
                    <a:lnTo>
                      <a:pt x="7892" y="5837"/>
                    </a:lnTo>
                    <a:lnTo>
                      <a:pt x="8031" y="5805"/>
                    </a:lnTo>
                    <a:lnTo>
                      <a:pt x="8173" y="5779"/>
                    </a:lnTo>
                    <a:lnTo>
                      <a:pt x="8316" y="5761"/>
                    </a:lnTo>
                    <a:lnTo>
                      <a:pt x="8461" y="5750"/>
                    </a:lnTo>
                    <a:lnTo>
                      <a:pt x="8609" y="5747"/>
                    </a:lnTo>
                    <a:lnTo>
                      <a:pt x="8756" y="5750"/>
                    </a:lnTo>
                    <a:lnTo>
                      <a:pt x="8901" y="5761"/>
                    </a:lnTo>
                    <a:lnTo>
                      <a:pt x="9044" y="5779"/>
                    </a:lnTo>
                    <a:lnTo>
                      <a:pt x="9186" y="5805"/>
                    </a:lnTo>
                    <a:lnTo>
                      <a:pt x="9325" y="5837"/>
                    </a:lnTo>
                    <a:lnTo>
                      <a:pt x="9460" y="5876"/>
                    </a:lnTo>
                    <a:lnTo>
                      <a:pt x="9593" y="5921"/>
                    </a:lnTo>
                    <a:lnTo>
                      <a:pt x="9723" y="5972"/>
                    </a:lnTo>
                    <a:lnTo>
                      <a:pt x="9851" y="6029"/>
                    </a:lnTo>
                    <a:lnTo>
                      <a:pt x="9974" y="6093"/>
                    </a:lnTo>
                    <a:lnTo>
                      <a:pt x="10094" y="6162"/>
                    </a:lnTo>
                    <a:lnTo>
                      <a:pt x="10211" y="6237"/>
                    </a:lnTo>
                    <a:lnTo>
                      <a:pt x="10323" y="6316"/>
                    </a:lnTo>
                    <a:lnTo>
                      <a:pt x="10431" y="6402"/>
                    </a:lnTo>
                    <a:lnTo>
                      <a:pt x="10535" y="6492"/>
                    </a:lnTo>
                    <a:lnTo>
                      <a:pt x="10635" y="6587"/>
                    </a:lnTo>
                    <a:lnTo>
                      <a:pt x="10730" y="6687"/>
                    </a:lnTo>
                    <a:lnTo>
                      <a:pt x="10820" y="6791"/>
                    </a:lnTo>
                    <a:lnTo>
                      <a:pt x="10905" y="6899"/>
                    </a:lnTo>
                    <a:lnTo>
                      <a:pt x="10985" y="7011"/>
                    </a:lnTo>
                    <a:lnTo>
                      <a:pt x="11060" y="7127"/>
                    </a:lnTo>
                    <a:lnTo>
                      <a:pt x="11129" y="7248"/>
                    </a:lnTo>
                    <a:lnTo>
                      <a:pt x="11192" y="7371"/>
                    </a:lnTo>
                    <a:lnTo>
                      <a:pt x="11250" y="7498"/>
                    </a:lnTo>
                    <a:lnTo>
                      <a:pt x="11301" y="7628"/>
                    </a:lnTo>
                    <a:lnTo>
                      <a:pt x="11346" y="7761"/>
                    </a:lnTo>
                    <a:lnTo>
                      <a:pt x="11385" y="7898"/>
                    </a:lnTo>
                    <a:lnTo>
                      <a:pt x="11417" y="8036"/>
                    </a:lnTo>
                    <a:lnTo>
                      <a:pt x="11442" y="8177"/>
                    </a:lnTo>
                    <a:lnTo>
                      <a:pt x="11460" y="8321"/>
                    </a:lnTo>
                    <a:lnTo>
                      <a:pt x="11472" y="8466"/>
                    </a:lnTo>
                    <a:lnTo>
                      <a:pt x="11475" y="8613"/>
                    </a:lnTo>
                    <a:lnTo>
                      <a:pt x="11472" y="8760"/>
                    </a:lnTo>
                    <a:lnTo>
                      <a:pt x="11460" y="8907"/>
                    </a:lnTo>
                    <a:lnTo>
                      <a:pt x="11442" y="9049"/>
                    </a:lnTo>
                    <a:lnTo>
                      <a:pt x="11417" y="9190"/>
                    </a:lnTo>
                    <a:lnTo>
                      <a:pt x="11385" y="9329"/>
                    </a:lnTo>
                    <a:lnTo>
                      <a:pt x="11346" y="9465"/>
                    </a:lnTo>
                    <a:lnTo>
                      <a:pt x="11301" y="9598"/>
                    </a:lnTo>
                    <a:lnTo>
                      <a:pt x="11250" y="9728"/>
                    </a:lnTo>
                    <a:lnTo>
                      <a:pt x="11192" y="9855"/>
                    </a:lnTo>
                    <a:lnTo>
                      <a:pt x="11129" y="9979"/>
                    </a:lnTo>
                    <a:lnTo>
                      <a:pt x="11060" y="10099"/>
                    </a:lnTo>
                    <a:lnTo>
                      <a:pt x="10985" y="10215"/>
                    </a:lnTo>
                    <a:lnTo>
                      <a:pt x="10905" y="10328"/>
                    </a:lnTo>
                    <a:lnTo>
                      <a:pt x="10820" y="10435"/>
                    </a:lnTo>
                    <a:lnTo>
                      <a:pt x="10730" y="10540"/>
                    </a:lnTo>
                    <a:lnTo>
                      <a:pt x="10635" y="10640"/>
                    </a:lnTo>
                    <a:lnTo>
                      <a:pt x="10535" y="10734"/>
                    </a:lnTo>
                    <a:lnTo>
                      <a:pt x="10431" y="10824"/>
                    </a:lnTo>
                    <a:lnTo>
                      <a:pt x="10323" y="10910"/>
                    </a:lnTo>
                    <a:lnTo>
                      <a:pt x="10211" y="10990"/>
                    </a:lnTo>
                    <a:lnTo>
                      <a:pt x="10094" y="11065"/>
                    </a:lnTo>
                    <a:lnTo>
                      <a:pt x="9974" y="11134"/>
                    </a:lnTo>
                    <a:lnTo>
                      <a:pt x="9851" y="11197"/>
                    </a:lnTo>
                    <a:lnTo>
                      <a:pt x="9723" y="11254"/>
                    </a:lnTo>
                    <a:lnTo>
                      <a:pt x="9593" y="11306"/>
                    </a:lnTo>
                    <a:lnTo>
                      <a:pt x="9460" y="11351"/>
                    </a:lnTo>
                    <a:lnTo>
                      <a:pt x="9325" y="11389"/>
                    </a:lnTo>
                    <a:lnTo>
                      <a:pt x="9186" y="11422"/>
                    </a:lnTo>
                    <a:lnTo>
                      <a:pt x="9044" y="11447"/>
                    </a:lnTo>
                    <a:lnTo>
                      <a:pt x="8901" y="11466"/>
                    </a:lnTo>
                    <a:lnTo>
                      <a:pt x="8756" y="11476"/>
                    </a:lnTo>
                    <a:lnTo>
                      <a:pt x="8609" y="1148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927100" dist="444500" dir="5400000" sx="90000" sy="90000" algn="ctr" rotWithShape="0">
                  <a:schemeClr val="accent4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F60AEA9D-2447-4B9A-AA78-E2F5FF502E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54350" y="2211534"/>
                <a:ext cx="2976048" cy="2976048"/>
              </a:xfrm>
              <a:custGeom>
                <a:avLst/>
                <a:gdLst>
                  <a:gd name="T0" fmla="*/ 16858 w 17190"/>
                  <a:gd name="T1" fmla="*/ 7287 h 17190"/>
                  <a:gd name="T2" fmla="*/ 15947 w 17190"/>
                  <a:gd name="T3" fmla="*/ 7112 h 17190"/>
                  <a:gd name="T4" fmla="*/ 14863 w 17190"/>
                  <a:gd name="T5" fmla="*/ 6171 h 17190"/>
                  <a:gd name="T6" fmla="*/ 14771 w 17190"/>
                  <a:gd name="T7" fmla="*/ 4697 h 17190"/>
                  <a:gd name="T8" fmla="*/ 15393 w 17190"/>
                  <a:gd name="T9" fmla="*/ 3769 h 17190"/>
                  <a:gd name="T10" fmla="*/ 15375 w 17190"/>
                  <a:gd name="T11" fmla="*/ 3323 h 17190"/>
                  <a:gd name="T12" fmla="*/ 13938 w 17190"/>
                  <a:gd name="T13" fmla="*/ 1864 h 17190"/>
                  <a:gd name="T14" fmla="*/ 13489 w 17190"/>
                  <a:gd name="T15" fmla="*/ 1825 h 17190"/>
                  <a:gd name="T16" fmla="*/ 12606 w 17190"/>
                  <a:gd name="T17" fmla="*/ 2424 h 17190"/>
                  <a:gd name="T18" fmla="*/ 11109 w 17190"/>
                  <a:gd name="T19" fmla="*/ 2395 h 17190"/>
                  <a:gd name="T20" fmla="*/ 10117 w 17190"/>
                  <a:gd name="T21" fmla="*/ 1286 h 17190"/>
                  <a:gd name="T22" fmla="*/ 9967 w 17190"/>
                  <a:gd name="T23" fmla="*/ 317 h 17190"/>
                  <a:gd name="T24" fmla="*/ 9595 w 17190"/>
                  <a:gd name="T25" fmla="*/ 57 h 17190"/>
                  <a:gd name="T26" fmla="*/ 8341 w 17190"/>
                  <a:gd name="T27" fmla="*/ 4 h 17190"/>
                  <a:gd name="T28" fmla="*/ 7469 w 17190"/>
                  <a:gd name="T29" fmla="*/ 116 h 17190"/>
                  <a:gd name="T30" fmla="*/ 7237 w 17190"/>
                  <a:gd name="T31" fmla="*/ 497 h 17190"/>
                  <a:gd name="T32" fmla="*/ 6807 w 17190"/>
                  <a:gd name="T33" fmla="*/ 1821 h 17190"/>
                  <a:gd name="T34" fmla="*/ 5502 w 17190"/>
                  <a:gd name="T35" fmla="*/ 2502 h 17190"/>
                  <a:gd name="T36" fmla="*/ 4085 w 17190"/>
                  <a:gd name="T37" fmla="*/ 2042 h 17190"/>
                  <a:gd name="T38" fmla="*/ 3573 w 17190"/>
                  <a:gd name="T39" fmla="*/ 1737 h 17190"/>
                  <a:gd name="T40" fmla="*/ 2634 w 17190"/>
                  <a:gd name="T41" fmla="*/ 2402 h 17190"/>
                  <a:gd name="T42" fmla="*/ 1790 w 17190"/>
                  <a:gd name="T43" fmla="*/ 3463 h 17190"/>
                  <a:gd name="T44" fmla="*/ 1998 w 17190"/>
                  <a:gd name="T45" fmla="*/ 3918 h 17190"/>
                  <a:gd name="T46" fmla="*/ 2571 w 17190"/>
                  <a:gd name="T47" fmla="*/ 5295 h 17190"/>
                  <a:gd name="T48" fmla="*/ 1977 w 17190"/>
                  <a:gd name="T49" fmla="*/ 6643 h 17190"/>
                  <a:gd name="T50" fmla="*/ 554 w 17190"/>
                  <a:gd name="T51" fmla="*/ 7173 h 17190"/>
                  <a:gd name="T52" fmla="*/ 143 w 17190"/>
                  <a:gd name="T53" fmla="*/ 7368 h 17190"/>
                  <a:gd name="T54" fmla="*/ 9 w 17190"/>
                  <a:gd name="T55" fmla="*/ 8195 h 17190"/>
                  <a:gd name="T56" fmla="*/ 42 w 17190"/>
                  <a:gd name="T57" fmla="*/ 9433 h 17190"/>
                  <a:gd name="T58" fmla="*/ 316 w 17190"/>
                  <a:gd name="T59" fmla="*/ 9891 h 17190"/>
                  <a:gd name="T60" fmla="*/ 1167 w 17190"/>
                  <a:gd name="T61" fmla="*/ 10045 h 17190"/>
                  <a:gd name="T62" fmla="*/ 2291 w 17190"/>
                  <a:gd name="T63" fmla="*/ 10951 h 17190"/>
                  <a:gd name="T64" fmla="*/ 2442 w 17190"/>
                  <a:gd name="T65" fmla="*/ 12424 h 17190"/>
                  <a:gd name="T66" fmla="*/ 1808 w 17190"/>
                  <a:gd name="T67" fmla="*/ 13401 h 17190"/>
                  <a:gd name="T68" fmla="*/ 1804 w 17190"/>
                  <a:gd name="T69" fmla="*/ 13845 h 17190"/>
                  <a:gd name="T70" fmla="*/ 3232 w 17190"/>
                  <a:gd name="T71" fmla="*/ 15313 h 17190"/>
                  <a:gd name="T72" fmla="*/ 3680 w 17190"/>
                  <a:gd name="T73" fmla="*/ 15374 h 17190"/>
                  <a:gd name="T74" fmla="*/ 4517 w 17190"/>
                  <a:gd name="T75" fmla="*/ 14793 h 17190"/>
                  <a:gd name="T76" fmla="*/ 6010 w 17190"/>
                  <a:gd name="T77" fmla="*/ 14765 h 17190"/>
                  <a:gd name="T78" fmla="*/ 7048 w 17190"/>
                  <a:gd name="T79" fmla="*/ 15835 h 17190"/>
                  <a:gd name="T80" fmla="*/ 7213 w 17190"/>
                  <a:gd name="T81" fmla="*/ 16853 h 17190"/>
                  <a:gd name="T82" fmla="*/ 7571 w 17190"/>
                  <a:gd name="T83" fmla="*/ 17129 h 17190"/>
                  <a:gd name="T84" fmla="*/ 8821 w 17190"/>
                  <a:gd name="T85" fmla="*/ 17187 h 17190"/>
                  <a:gd name="T86" fmla="*/ 9720 w 17190"/>
                  <a:gd name="T87" fmla="*/ 17074 h 17190"/>
                  <a:gd name="T88" fmla="*/ 9953 w 17190"/>
                  <a:gd name="T89" fmla="*/ 16693 h 17190"/>
                  <a:gd name="T90" fmla="*/ 10383 w 17190"/>
                  <a:gd name="T91" fmla="*/ 15369 h 17190"/>
                  <a:gd name="T92" fmla="*/ 11689 w 17190"/>
                  <a:gd name="T93" fmla="*/ 14688 h 17190"/>
                  <a:gd name="T94" fmla="*/ 13104 w 17190"/>
                  <a:gd name="T95" fmla="*/ 15149 h 17190"/>
                  <a:gd name="T96" fmla="*/ 13616 w 17190"/>
                  <a:gd name="T97" fmla="*/ 15453 h 17190"/>
                  <a:gd name="T98" fmla="*/ 14553 w 17190"/>
                  <a:gd name="T99" fmla="*/ 14789 h 17190"/>
                  <a:gd name="T100" fmla="*/ 15400 w 17190"/>
                  <a:gd name="T101" fmla="*/ 13728 h 17190"/>
                  <a:gd name="T102" fmla="*/ 15192 w 17190"/>
                  <a:gd name="T103" fmla="*/ 13272 h 17190"/>
                  <a:gd name="T104" fmla="*/ 14618 w 17190"/>
                  <a:gd name="T105" fmla="*/ 11895 h 17190"/>
                  <a:gd name="T106" fmla="*/ 15198 w 17190"/>
                  <a:gd name="T107" fmla="*/ 10551 h 17190"/>
                  <a:gd name="T108" fmla="*/ 16523 w 17190"/>
                  <a:gd name="T109" fmla="*/ 10014 h 17190"/>
                  <a:gd name="T110" fmla="*/ 17025 w 17190"/>
                  <a:gd name="T111" fmla="*/ 9844 h 17190"/>
                  <a:gd name="T112" fmla="*/ 17189 w 17190"/>
                  <a:gd name="T113" fmla="*/ 8497 h 17190"/>
                  <a:gd name="T114" fmla="*/ 6894 w 17190"/>
                  <a:gd name="T115" fmla="*/ 10910 h 17190"/>
                  <a:gd name="T116" fmla="*/ 5757 w 17190"/>
                  <a:gd name="T117" fmla="*/ 8321 h 17190"/>
                  <a:gd name="T118" fmla="*/ 7367 w 17190"/>
                  <a:gd name="T119" fmla="*/ 6029 h 17190"/>
                  <a:gd name="T120" fmla="*/ 10211 w 17190"/>
                  <a:gd name="T121" fmla="*/ 6237 h 17190"/>
                  <a:gd name="T122" fmla="*/ 11472 w 17190"/>
                  <a:gd name="T123" fmla="*/ 8760 h 17190"/>
                  <a:gd name="T124" fmla="*/ 9974 w 17190"/>
                  <a:gd name="T125" fmla="*/ 11134 h 17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90" h="17190">
                    <a:moveTo>
                      <a:pt x="17136" y="7641"/>
                    </a:moveTo>
                    <a:lnTo>
                      <a:pt x="17133" y="7618"/>
                    </a:lnTo>
                    <a:lnTo>
                      <a:pt x="17128" y="7596"/>
                    </a:lnTo>
                    <a:lnTo>
                      <a:pt x="17122" y="7574"/>
                    </a:lnTo>
                    <a:lnTo>
                      <a:pt x="17115" y="7553"/>
                    </a:lnTo>
                    <a:lnTo>
                      <a:pt x="17106" y="7532"/>
                    </a:lnTo>
                    <a:lnTo>
                      <a:pt x="17095" y="7512"/>
                    </a:lnTo>
                    <a:lnTo>
                      <a:pt x="17085" y="7492"/>
                    </a:lnTo>
                    <a:lnTo>
                      <a:pt x="17073" y="7472"/>
                    </a:lnTo>
                    <a:lnTo>
                      <a:pt x="17059" y="7454"/>
                    </a:lnTo>
                    <a:lnTo>
                      <a:pt x="17045" y="7436"/>
                    </a:lnTo>
                    <a:lnTo>
                      <a:pt x="17030" y="7417"/>
                    </a:lnTo>
                    <a:lnTo>
                      <a:pt x="17014" y="7400"/>
                    </a:lnTo>
                    <a:lnTo>
                      <a:pt x="16997" y="7384"/>
                    </a:lnTo>
                    <a:lnTo>
                      <a:pt x="16978" y="7368"/>
                    </a:lnTo>
                    <a:lnTo>
                      <a:pt x="16960" y="7353"/>
                    </a:lnTo>
                    <a:lnTo>
                      <a:pt x="16941" y="7338"/>
                    </a:lnTo>
                    <a:lnTo>
                      <a:pt x="16921" y="7325"/>
                    </a:lnTo>
                    <a:lnTo>
                      <a:pt x="16901" y="7311"/>
                    </a:lnTo>
                    <a:lnTo>
                      <a:pt x="16880" y="7299"/>
                    </a:lnTo>
                    <a:lnTo>
                      <a:pt x="16858" y="7287"/>
                    </a:lnTo>
                    <a:lnTo>
                      <a:pt x="16837" y="7277"/>
                    </a:lnTo>
                    <a:lnTo>
                      <a:pt x="16814" y="7267"/>
                    </a:lnTo>
                    <a:lnTo>
                      <a:pt x="16791" y="7257"/>
                    </a:lnTo>
                    <a:lnTo>
                      <a:pt x="16769" y="7250"/>
                    </a:lnTo>
                    <a:lnTo>
                      <a:pt x="16746" y="7242"/>
                    </a:lnTo>
                    <a:lnTo>
                      <a:pt x="16723" y="7236"/>
                    </a:lnTo>
                    <a:lnTo>
                      <a:pt x="16699" y="7231"/>
                    </a:lnTo>
                    <a:lnTo>
                      <a:pt x="16676" y="7225"/>
                    </a:lnTo>
                    <a:lnTo>
                      <a:pt x="16653" y="7222"/>
                    </a:lnTo>
                    <a:lnTo>
                      <a:pt x="16629" y="7220"/>
                    </a:lnTo>
                    <a:lnTo>
                      <a:pt x="16607" y="7218"/>
                    </a:lnTo>
                    <a:lnTo>
                      <a:pt x="16584" y="7218"/>
                    </a:lnTo>
                    <a:lnTo>
                      <a:pt x="16510" y="7216"/>
                    </a:lnTo>
                    <a:lnTo>
                      <a:pt x="16437" y="7212"/>
                    </a:lnTo>
                    <a:lnTo>
                      <a:pt x="16365" y="7206"/>
                    </a:lnTo>
                    <a:lnTo>
                      <a:pt x="16293" y="7196"/>
                    </a:lnTo>
                    <a:lnTo>
                      <a:pt x="16222" y="7184"/>
                    </a:lnTo>
                    <a:lnTo>
                      <a:pt x="16152" y="7170"/>
                    </a:lnTo>
                    <a:lnTo>
                      <a:pt x="16082" y="7153"/>
                    </a:lnTo>
                    <a:lnTo>
                      <a:pt x="16015" y="7134"/>
                    </a:lnTo>
                    <a:lnTo>
                      <a:pt x="15947" y="7112"/>
                    </a:lnTo>
                    <a:lnTo>
                      <a:pt x="15880" y="7089"/>
                    </a:lnTo>
                    <a:lnTo>
                      <a:pt x="15816" y="7062"/>
                    </a:lnTo>
                    <a:lnTo>
                      <a:pt x="15751" y="7033"/>
                    </a:lnTo>
                    <a:lnTo>
                      <a:pt x="15689" y="7003"/>
                    </a:lnTo>
                    <a:lnTo>
                      <a:pt x="15627" y="6969"/>
                    </a:lnTo>
                    <a:lnTo>
                      <a:pt x="15567" y="6934"/>
                    </a:lnTo>
                    <a:lnTo>
                      <a:pt x="15509" y="6896"/>
                    </a:lnTo>
                    <a:lnTo>
                      <a:pt x="15451" y="6858"/>
                    </a:lnTo>
                    <a:lnTo>
                      <a:pt x="15395" y="6816"/>
                    </a:lnTo>
                    <a:lnTo>
                      <a:pt x="15341" y="6772"/>
                    </a:lnTo>
                    <a:lnTo>
                      <a:pt x="15288" y="6727"/>
                    </a:lnTo>
                    <a:lnTo>
                      <a:pt x="15237" y="6679"/>
                    </a:lnTo>
                    <a:lnTo>
                      <a:pt x="15187" y="6630"/>
                    </a:lnTo>
                    <a:lnTo>
                      <a:pt x="15140" y="6578"/>
                    </a:lnTo>
                    <a:lnTo>
                      <a:pt x="15095" y="6526"/>
                    </a:lnTo>
                    <a:lnTo>
                      <a:pt x="15051" y="6471"/>
                    </a:lnTo>
                    <a:lnTo>
                      <a:pt x="15009" y="6414"/>
                    </a:lnTo>
                    <a:lnTo>
                      <a:pt x="14969" y="6356"/>
                    </a:lnTo>
                    <a:lnTo>
                      <a:pt x="14932" y="6296"/>
                    </a:lnTo>
                    <a:lnTo>
                      <a:pt x="14896" y="6234"/>
                    </a:lnTo>
                    <a:lnTo>
                      <a:pt x="14863" y="6171"/>
                    </a:lnTo>
                    <a:lnTo>
                      <a:pt x="14833" y="6106"/>
                    </a:lnTo>
                    <a:lnTo>
                      <a:pt x="14804" y="6040"/>
                    </a:lnTo>
                    <a:lnTo>
                      <a:pt x="14777" y="5970"/>
                    </a:lnTo>
                    <a:lnTo>
                      <a:pt x="14753" y="5900"/>
                    </a:lnTo>
                    <a:lnTo>
                      <a:pt x="14733" y="5831"/>
                    </a:lnTo>
                    <a:lnTo>
                      <a:pt x="14715" y="5760"/>
                    </a:lnTo>
                    <a:lnTo>
                      <a:pt x="14700" y="5689"/>
                    </a:lnTo>
                    <a:lnTo>
                      <a:pt x="14687" y="5618"/>
                    </a:lnTo>
                    <a:lnTo>
                      <a:pt x="14677" y="5546"/>
                    </a:lnTo>
                    <a:lnTo>
                      <a:pt x="14670" y="5474"/>
                    </a:lnTo>
                    <a:lnTo>
                      <a:pt x="14666" y="5402"/>
                    </a:lnTo>
                    <a:lnTo>
                      <a:pt x="14664" y="5330"/>
                    </a:lnTo>
                    <a:lnTo>
                      <a:pt x="14665" y="5259"/>
                    </a:lnTo>
                    <a:lnTo>
                      <a:pt x="14670" y="5187"/>
                    </a:lnTo>
                    <a:lnTo>
                      <a:pt x="14676" y="5116"/>
                    </a:lnTo>
                    <a:lnTo>
                      <a:pt x="14686" y="5045"/>
                    </a:lnTo>
                    <a:lnTo>
                      <a:pt x="14697" y="4974"/>
                    </a:lnTo>
                    <a:lnTo>
                      <a:pt x="14711" y="4905"/>
                    </a:lnTo>
                    <a:lnTo>
                      <a:pt x="14729" y="4835"/>
                    </a:lnTo>
                    <a:lnTo>
                      <a:pt x="14748" y="4766"/>
                    </a:lnTo>
                    <a:lnTo>
                      <a:pt x="14771" y="4697"/>
                    </a:lnTo>
                    <a:lnTo>
                      <a:pt x="14795" y="4631"/>
                    </a:lnTo>
                    <a:lnTo>
                      <a:pt x="14823" y="4564"/>
                    </a:lnTo>
                    <a:lnTo>
                      <a:pt x="14852" y="4498"/>
                    </a:lnTo>
                    <a:lnTo>
                      <a:pt x="14884" y="4434"/>
                    </a:lnTo>
                    <a:lnTo>
                      <a:pt x="14920" y="4371"/>
                    </a:lnTo>
                    <a:lnTo>
                      <a:pt x="14956" y="4308"/>
                    </a:lnTo>
                    <a:lnTo>
                      <a:pt x="14996" y="4248"/>
                    </a:lnTo>
                    <a:lnTo>
                      <a:pt x="15038" y="4188"/>
                    </a:lnTo>
                    <a:lnTo>
                      <a:pt x="15083" y="4130"/>
                    </a:lnTo>
                    <a:lnTo>
                      <a:pt x="15129" y="4074"/>
                    </a:lnTo>
                    <a:lnTo>
                      <a:pt x="15179" y="4019"/>
                    </a:lnTo>
                    <a:lnTo>
                      <a:pt x="15230" y="3966"/>
                    </a:lnTo>
                    <a:lnTo>
                      <a:pt x="15284" y="3914"/>
                    </a:lnTo>
                    <a:lnTo>
                      <a:pt x="15301" y="3898"/>
                    </a:lnTo>
                    <a:lnTo>
                      <a:pt x="15317" y="3882"/>
                    </a:lnTo>
                    <a:lnTo>
                      <a:pt x="15332" y="3865"/>
                    </a:lnTo>
                    <a:lnTo>
                      <a:pt x="15346" y="3846"/>
                    </a:lnTo>
                    <a:lnTo>
                      <a:pt x="15359" y="3828"/>
                    </a:lnTo>
                    <a:lnTo>
                      <a:pt x="15371" y="3809"/>
                    </a:lnTo>
                    <a:lnTo>
                      <a:pt x="15382" y="3789"/>
                    </a:lnTo>
                    <a:lnTo>
                      <a:pt x="15393" y="3769"/>
                    </a:lnTo>
                    <a:lnTo>
                      <a:pt x="15401" y="3750"/>
                    </a:lnTo>
                    <a:lnTo>
                      <a:pt x="15410" y="3729"/>
                    </a:lnTo>
                    <a:lnTo>
                      <a:pt x="15417" y="3708"/>
                    </a:lnTo>
                    <a:lnTo>
                      <a:pt x="15423" y="3687"/>
                    </a:lnTo>
                    <a:lnTo>
                      <a:pt x="15428" y="3666"/>
                    </a:lnTo>
                    <a:lnTo>
                      <a:pt x="15432" y="3644"/>
                    </a:lnTo>
                    <a:lnTo>
                      <a:pt x="15436" y="3623"/>
                    </a:lnTo>
                    <a:lnTo>
                      <a:pt x="15438" y="3600"/>
                    </a:lnTo>
                    <a:lnTo>
                      <a:pt x="15439" y="3579"/>
                    </a:lnTo>
                    <a:lnTo>
                      <a:pt x="15440" y="3557"/>
                    </a:lnTo>
                    <a:lnTo>
                      <a:pt x="15439" y="3535"/>
                    </a:lnTo>
                    <a:lnTo>
                      <a:pt x="15437" y="3513"/>
                    </a:lnTo>
                    <a:lnTo>
                      <a:pt x="15434" y="3491"/>
                    </a:lnTo>
                    <a:lnTo>
                      <a:pt x="15430" y="3469"/>
                    </a:lnTo>
                    <a:lnTo>
                      <a:pt x="15426" y="3448"/>
                    </a:lnTo>
                    <a:lnTo>
                      <a:pt x="15419" y="3426"/>
                    </a:lnTo>
                    <a:lnTo>
                      <a:pt x="15413" y="3406"/>
                    </a:lnTo>
                    <a:lnTo>
                      <a:pt x="15405" y="3384"/>
                    </a:lnTo>
                    <a:lnTo>
                      <a:pt x="15397" y="3364"/>
                    </a:lnTo>
                    <a:lnTo>
                      <a:pt x="15386" y="3343"/>
                    </a:lnTo>
                    <a:lnTo>
                      <a:pt x="15375" y="3323"/>
                    </a:lnTo>
                    <a:lnTo>
                      <a:pt x="15364" y="3304"/>
                    </a:lnTo>
                    <a:lnTo>
                      <a:pt x="15351" y="3284"/>
                    </a:lnTo>
                    <a:lnTo>
                      <a:pt x="15337" y="3266"/>
                    </a:lnTo>
                    <a:lnTo>
                      <a:pt x="15260" y="3170"/>
                    </a:lnTo>
                    <a:lnTo>
                      <a:pt x="15183" y="3076"/>
                    </a:lnTo>
                    <a:lnTo>
                      <a:pt x="15105" y="2984"/>
                    </a:lnTo>
                    <a:lnTo>
                      <a:pt x="15024" y="2891"/>
                    </a:lnTo>
                    <a:lnTo>
                      <a:pt x="14943" y="2801"/>
                    </a:lnTo>
                    <a:lnTo>
                      <a:pt x="14861" y="2712"/>
                    </a:lnTo>
                    <a:lnTo>
                      <a:pt x="14777" y="2624"/>
                    </a:lnTo>
                    <a:lnTo>
                      <a:pt x="14692" y="2537"/>
                    </a:lnTo>
                    <a:lnTo>
                      <a:pt x="14606" y="2452"/>
                    </a:lnTo>
                    <a:lnTo>
                      <a:pt x="14519" y="2367"/>
                    </a:lnTo>
                    <a:lnTo>
                      <a:pt x="14431" y="2284"/>
                    </a:lnTo>
                    <a:lnTo>
                      <a:pt x="14342" y="2202"/>
                    </a:lnTo>
                    <a:lnTo>
                      <a:pt x="14252" y="2123"/>
                    </a:lnTo>
                    <a:lnTo>
                      <a:pt x="14160" y="2045"/>
                    </a:lnTo>
                    <a:lnTo>
                      <a:pt x="14069" y="1967"/>
                    </a:lnTo>
                    <a:lnTo>
                      <a:pt x="13975" y="1891"/>
                    </a:lnTo>
                    <a:lnTo>
                      <a:pt x="13956" y="1877"/>
                    </a:lnTo>
                    <a:lnTo>
                      <a:pt x="13938" y="1864"/>
                    </a:lnTo>
                    <a:lnTo>
                      <a:pt x="13917" y="1851"/>
                    </a:lnTo>
                    <a:lnTo>
                      <a:pt x="13898" y="1840"/>
                    </a:lnTo>
                    <a:lnTo>
                      <a:pt x="13878" y="1831"/>
                    </a:lnTo>
                    <a:lnTo>
                      <a:pt x="13856" y="1821"/>
                    </a:lnTo>
                    <a:lnTo>
                      <a:pt x="13836" y="1814"/>
                    </a:lnTo>
                    <a:lnTo>
                      <a:pt x="13814" y="1806"/>
                    </a:lnTo>
                    <a:lnTo>
                      <a:pt x="13793" y="1801"/>
                    </a:lnTo>
                    <a:lnTo>
                      <a:pt x="13771" y="1795"/>
                    </a:lnTo>
                    <a:lnTo>
                      <a:pt x="13749" y="1792"/>
                    </a:lnTo>
                    <a:lnTo>
                      <a:pt x="13727" y="1789"/>
                    </a:lnTo>
                    <a:lnTo>
                      <a:pt x="13705" y="1788"/>
                    </a:lnTo>
                    <a:lnTo>
                      <a:pt x="13683" y="1787"/>
                    </a:lnTo>
                    <a:lnTo>
                      <a:pt x="13661" y="1787"/>
                    </a:lnTo>
                    <a:lnTo>
                      <a:pt x="13639" y="1788"/>
                    </a:lnTo>
                    <a:lnTo>
                      <a:pt x="13617" y="1790"/>
                    </a:lnTo>
                    <a:lnTo>
                      <a:pt x="13595" y="1793"/>
                    </a:lnTo>
                    <a:lnTo>
                      <a:pt x="13573" y="1797"/>
                    </a:lnTo>
                    <a:lnTo>
                      <a:pt x="13551" y="1803"/>
                    </a:lnTo>
                    <a:lnTo>
                      <a:pt x="13531" y="1809"/>
                    </a:lnTo>
                    <a:lnTo>
                      <a:pt x="13509" y="1817"/>
                    </a:lnTo>
                    <a:lnTo>
                      <a:pt x="13489" y="1825"/>
                    </a:lnTo>
                    <a:lnTo>
                      <a:pt x="13468" y="1834"/>
                    </a:lnTo>
                    <a:lnTo>
                      <a:pt x="13448" y="1845"/>
                    </a:lnTo>
                    <a:lnTo>
                      <a:pt x="13429" y="1855"/>
                    </a:lnTo>
                    <a:lnTo>
                      <a:pt x="13409" y="1868"/>
                    </a:lnTo>
                    <a:lnTo>
                      <a:pt x="13391" y="1881"/>
                    </a:lnTo>
                    <a:lnTo>
                      <a:pt x="13373" y="1895"/>
                    </a:lnTo>
                    <a:lnTo>
                      <a:pt x="13354" y="1910"/>
                    </a:lnTo>
                    <a:lnTo>
                      <a:pt x="13338" y="1926"/>
                    </a:lnTo>
                    <a:lnTo>
                      <a:pt x="13322" y="1944"/>
                    </a:lnTo>
                    <a:lnTo>
                      <a:pt x="13273" y="1996"/>
                    </a:lnTo>
                    <a:lnTo>
                      <a:pt x="13221" y="2046"/>
                    </a:lnTo>
                    <a:lnTo>
                      <a:pt x="13168" y="2094"/>
                    </a:lnTo>
                    <a:lnTo>
                      <a:pt x="13112" y="2139"/>
                    </a:lnTo>
                    <a:lnTo>
                      <a:pt x="13054" y="2183"/>
                    </a:lnTo>
                    <a:lnTo>
                      <a:pt x="12995" y="2224"/>
                    </a:lnTo>
                    <a:lnTo>
                      <a:pt x="12933" y="2264"/>
                    </a:lnTo>
                    <a:lnTo>
                      <a:pt x="12871" y="2300"/>
                    </a:lnTo>
                    <a:lnTo>
                      <a:pt x="12807" y="2335"/>
                    </a:lnTo>
                    <a:lnTo>
                      <a:pt x="12741" y="2367"/>
                    </a:lnTo>
                    <a:lnTo>
                      <a:pt x="12674" y="2397"/>
                    </a:lnTo>
                    <a:lnTo>
                      <a:pt x="12606" y="2424"/>
                    </a:lnTo>
                    <a:lnTo>
                      <a:pt x="12537" y="2449"/>
                    </a:lnTo>
                    <a:lnTo>
                      <a:pt x="12467" y="2471"/>
                    </a:lnTo>
                    <a:lnTo>
                      <a:pt x="12396" y="2491"/>
                    </a:lnTo>
                    <a:lnTo>
                      <a:pt x="12324" y="2509"/>
                    </a:lnTo>
                    <a:lnTo>
                      <a:pt x="12252" y="2524"/>
                    </a:lnTo>
                    <a:lnTo>
                      <a:pt x="12180" y="2536"/>
                    </a:lnTo>
                    <a:lnTo>
                      <a:pt x="12107" y="2546"/>
                    </a:lnTo>
                    <a:lnTo>
                      <a:pt x="12034" y="2553"/>
                    </a:lnTo>
                    <a:lnTo>
                      <a:pt x="11961" y="2557"/>
                    </a:lnTo>
                    <a:lnTo>
                      <a:pt x="11887" y="2559"/>
                    </a:lnTo>
                    <a:lnTo>
                      <a:pt x="11814" y="2558"/>
                    </a:lnTo>
                    <a:lnTo>
                      <a:pt x="11741" y="2555"/>
                    </a:lnTo>
                    <a:lnTo>
                      <a:pt x="11669" y="2548"/>
                    </a:lnTo>
                    <a:lnTo>
                      <a:pt x="11596" y="2540"/>
                    </a:lnTo>
                    <a:lnTo>
                      <a:pt x="11525" y="2528"/>
                    </a:lnTo>
                    <a:lnTo>
                      <a:pt x="11453" y="2513"/>
                    </a:lnTo>
                    <a:lnTo>
                      <a:pt x="11383" y="2496"/>
                    </a:lnTo>
                    <a:lnTo>
                      <a:pt x="11313" y="2475"/>
                    </a:lnTo>
                    <a:lnTo>
                      <a:pt x="11245" y="2452"/>
                    </a:lnTo>
                    <a:lnTo>
                      <a:pt x="11178" y="2425"/>
                    </a:lnTo>
                    <a:lnTo>
                      <a:pt x="11109" y="2395"/>
                    </a:lnTo>
                    <a:lnTo>
                      <a:pt x="11042" y="2361"/>
                    </a:lnTo>
                    <a:lnTo>
                      <a:pt x="10977" y="2326"/>
                    </a:lnTo>
                    <a:lnTo>
                      <a:pt x="10914" y="2288"/>
                    </a:lnTo>
                    <a:lnTo>
                      <a:pt x="10852" y="2249"/>
                    </a:lnTo>
                    <a:lnTo>
                      <a:pt x="10792" y="2207"/>
                    </a:lnTo>
                    <a:lnTo>
                      <a:pt x="10734" y="2162"/>
                    </a:lnTo>
                    <a:lnTo>
                      <a:pt x="10678" y="2115"/>
                    </a:lnTo>
                    <a:lnTo>
                      <a:pt x="10623" y="2067"/>
                    </a:lnTo>
                    <a:lnTo>
                      <a:pt x="10572" y="2017"/>
                    </a:lnTo>
                    <a:lnTo>
                      <a:pt x="10521" y="1964"/>
                    </a:lnTo>
                    <a:lnTo>
                      <a:pt x="10474" y="1910"/>
                    </a:lnTo>
                    <a:lnTo>
                      <a:pt x="10428" y="1854"/>
                    </a:lnTo>
                    <a:lnTo>
                      <a:pt x="10384" y="1797"/>
                    </a:lnTo>
                    <a:lnTo>
                      <a:pt x="10342" y="1738"/>
                    </a:lnTo>
                    <a:lnTo>
                      <a:pt x="10303" y="1677"/>
                    </a:lnTo>
                    <a:lnTo>
                      <a:pt x="10266" y="1616"/>
                    </a:lnTo>
                    <a:lnTo>
                      <a:pt x="10231" y="1552"/>
                    </a:lnTo>
                    <a:lnTo>
                      <a:pt x="10199" y="1487"/>
                    </a:lnTo>
                    <a:lnTo>
                      <a:pt x="10169" y="1421"/>
                    </a:lnTo>
                    <a:lnTo>
                      <a:pt x="10142" y="1354"/>
                    </a:lnTo>
                    <a:lnTo>
                      <a:pt x="10117" y="1286"/>
                    </a:lnTo>
                    <a:lnTo>
                      <a:pt x="10095" y="1217"/>
                    </a:lnTo>
                    <a:lnTo>
                      <a:pt x="10075" y="1146"/>
                    </a:lnTo>
                    <a:lnTo>
                      <a:pt x="10058" y="1075"/>
                    </a:lnTo>
                    <a:lnTo>
                      <a:pt x="10044" y="1003"/>
                    </a:lnTo>
                    <a:lnTo>
                      <a:pt x="10033" y="931"/>
                    </a:lnTo>
                    <a:lnTo>
                      <a:pt x="10024" y="857"/>
                    </a:lnTo>
                    <a:lnTo>
                      <a:pt x="10017" y="784"/>
                    </a:lnTo>
                    <a:lnTo>
                      <a:pt x="10014" y="709"/>
                    </a:lnTo>
                    <a:lnTo>
                      <a:pt x="10014" y="635"/>
                    </a:lnTo>
                    <a:lnTo>
                      <a:pt x="10017" y="560"/>
                    </a:lnTo>
                    <a:lnTo>
                      <a:pt x="10019" y="536"/>
                    </a:lnTo>
                    <a:lnTo>
                      <a:pt x="10017" y="512"/>
                    </a:lnTo>
                    <a:lnTo>
                      <a:pt x="10016" y="489"/>
                    </a:lnTo>
                    <a:lnTo>
                      <a:pt x="10014" y="466"/>
                    </a:lnTo>
                    <a:lnTo>
                      <a:pt x="10010" y="444"/>
                    </a:lnTo>
                    <a:lnTo>
                      <a:pt x="10006" y="421"/>
                    </a:lnTo>
                    <a:lnTo>
                      <a:pt x="10000" y="400"/>
                    </a:lnTo>
                    <a:lnTo>
                      <a:pt x="9993" y="378"/>
                    </a:lnTo>
                    <a:lnTo>
                      <a:pt x="9985" y="358"/>
                    </a:lnTo>
                    <a:lnTo>
                      <a:pt x="9977" y="336"/>
                    </a:lnTo>
                    <a:lnTo>
                      <a:pt x="9967" y="317"/>
                    </a:lnTo>
                    <a:lnTo>
                      <a:pt x="9957" y="297"/>
                    </a:lnTo>
                    <a:lnTo>
                      <a:pt x="9945" y="278"/>
                    </a:lnTo>
                    <a:lnTo>
                      <a:pt x="9934" y="260"/>
                    </a:lnTo>
                    <a:lnTo>
                      <a:pt x="9920" y="242"/>
                    </a:lnTo>
                    <a:lnTo>
                      <a:pt x="9907" y="225"/>
                    </a:lnTo>
                    <a:lnTo>
                      <a:pt x="9892" y="207"/>
                    </a:lnTo>
                    <a:lnTo>
                      <a:pt x="9877" y="192"/>
                    </a:lnTo>
                    <a:lnTo>
                      <a:pt x="9861" y="176"/>
                    </a:lnTo>
                    <a:lnTo>
                      <a:pt x="9843" y="162"/>
                    </a:lnTo>
                    <a:lnTo>
                      <a:pt x="9826" y="148"/>
                    </a:lnTo>
                    <a:lnTo>
                      <a:pt x="9808" y="135"/>
                    </a:lnTo>
                    <a:lnTo>
                      <a:pt x="9789" y="124"/>
                    </a:lnTo>
                    <a:lnTo>
                      <a:pt x="9769" y="113"/>
                    </a:lnTo>
                    <a:lnTo>
                      <a:pt x="9750" y="102"/>
                    </a:lnTo>
                    <a:lnTo>
                      <a:pt x="9730" y="92"/>
                    </a:lnTo>
                    <a:lnTo>
                      <a:pt x="9708" y="84"/>
                    </a:lnTo>
                    <a:lnTo>
                      <a:pt x="9687" y="76"/>
                    </a:lnTo>
                    <a:lnTo>
                      <a:pt x="9664" y="70"/>
                    </a:lnTo>
                    <a:lnTo>
                      <a:pt x="9641" y="64"/>
                    </a:lnTo>
                    <a:lnTo>
                      <a:pt x="9619" y="60"/>
                    </a:lnTo>
                    <a:lnTo>
                      <a:pt x="9595" y="57"/>
                    </a:lnTo>
                    <a:lnTo>
                      <a:pt x="9536" y="50"/>
                    </a:lnTo>
                    <a:lnTo>
                      <a:pt x="9476" y="44"/>
                    </a:lnTo>
                    <a:lnTo>
                      <a:pt x="9417" y="39"/>
                    </a:lnTo>
                    <a:lnTo>
                      <a:pt x="9357" y="33"/>
                    </a:lnTo>
                    <a:lnTo>
                      <a:pt x="9298" y="28"/>
                    </a:lnTo>
                    <a:lnTo>
                      <a:pt x="9237" y="24"/>
                    </a:lnTo>
                    <a:lnTo>
                      <a:pt x="9177" y="19"/>
                    </a:lnTo>
                    <a:lnTo>
                      <a:pt x="9118" y="15"/>
                    </a:lnTo>
                    <a:lnTo>
                      <a:pt x="9058" y="12"/>
                    </a:lnTo>
                    <a:lnTo>
                      <a:pt x="8998" y="9"/>
                    </a:lnTo>
                    <a:lnTo>
                      <a:pt x="8939" y="6"/>
                    </a:lnTo>
                    <a:lnTo>
                      <a:pt x="8879" y="4"/>
                    </a:lnTo>
                    <a:lnTo>
                      <a:pt x="8818" y="2"/>
                    </a:lnTo>
                    <a:lnTo>
                      <a:pt x="8759" y="1"/>
                    </a:lnTo>
                    <a:lnTo>
                      <a:pt x="8699" y="0"/>
                    </a:lnTo>
                    <a:lnTo>
                      <a:pt x="8639" y="0"/>
                    </a:lnTo>
                    <a:lnTo>
                      <a:pt x="8568" y="0"/>
                    </a:lnTo>
                    <a:lnTo>
                      <a:pt x="8512" y="0"/>
                    </a:lnTo>
                    <a:lnTo>
                      <a:pt x="8455" y="1"/>
                    </a:lnTo>
                    <a:lnTo>
                      <a:pt x="8398" y="2"/>
                    </a:lnTo>
                    <a:lnTo>
                      <a:pt x="8341" y="4"/>
                    </a:lnTo>
                    <a:lnTo>
                      <a:pt x="8285" y="6"/>
                    </a:lnTo>
                    <a:lnTo>
                      <a:pt x="8229" y="9"/>
                    </a:lnTo>
                    <a:lnTo>
                      <a:pt x="8172" y="11"/>
                    </a:lnTo>
                    <a:lnTo>
                      <a:pt x="8115" y="14"/>
                    </a:lnTo>
                    <a:lnTo>
                      <a:pt x="8058" y="17"/>
                    </a:lnTo>
                    <a:lnTo>
                      <a:pt x="8002" y="21"/>
                    </a:lnTo>
                    <a:lnTo>
                      <a:pt x="7945" y="26"/>
                    </a:lnTo>
                    <a:lnTo>
                      <a:pt x="7888" y="30"/>
                    </a:lnTo>
                    <a:lnTo>
                      <a:pt x="7831" y="35"/>
                    </a:lnTo>
                    <a:lnTo>
                      <a:pt x="7775" y="41"/>
                    </a:lnTo>
                    <a:lnTo>
                      <a:pt x="7718" y="46"/>
                    </a:lnTo>
                    <a:lnTo>
                      <a:pt x="7661" y="53"/>
                    </a:lnTo>
                    <a:lnTo>
                      <a:pt x="7639" y="55"/>
                    </a:lnTo>
                    <a:lnTo>
                      <a:pt x="7615" y="59"/>
                    </a:lnTo>
                    <a:lnTo>
                      <a:pt x="7594" y="64"/>
                    </a:lnTo>
                    <a:lnTo>
                      <a:pt x="7571" y="71"/>
                    </a:lnTo>
                    <a:lnTo>
                      <a:pt x="7550" y="78"/>
                    </a:lnTo>
                    <a:lnTo>
                      <a:pt x="7529" y="86"/>
                    </a:lnTo>
                    <a:lnTo>
                      <a:pt x="7509" y="96"/>
                    </a:lnTo>
                    <a:lnTo>
                      <a:pt x="7488" y="105"/>
                    </a:lnTo>
                    <a:lnTo>
                      <a:pt x="7469" y="116"/>
                    </a:lnTo>
                    <a:lnTo>
                      <a:pt x="7451" y="128"/>
                    </a:lnTo>
                    <a:lnTo>
                      <a:pt x="7433" y="141"/>
                    </a:lnTo>
                    <a:lnTo>
                      <a:pt x="7415" y="154"/>
                    </a:lnTo>
                    <a:lnTo>
                      <a:pt x="7398" y="168"/>
                    </a:lnTo>
                    <a:lnTo>
                      <a:pt x="7382" y="183"/>
                    </a:lnTo>
                    <a:lnTo>
                      <a:pt x="7367" y="199"/>
                    </a:lnTo>
                    <a:lnTo>
                      <a:pt x="7352" y="215"/>
                    </a:lnTo>
                    <a:lnTo>
                      <a:pt x="7338" y="232"/>
                    </a:lnTo>
                    <a:lnTo>
                      <a:pt x="7325" y="249"/>
                    </a:lnTo>
                    <a:lnTo>
                      <a:pt x="7313" y="268"/>
                    </a:lnTo>
                    <a:lnTo>
                      <a:pt x="7301" y="286"/>
                    </a:lnTo>
                    <a:lnTo>
                      <a:pt x="7291" y="305"/>
                    </a:lnTo>
                    <a:lnTo>
                      <a:pt x="7281" y="324"/>
                    </a:lnTo>
                    <a:lnTo>
                      <a:pt x="7272" y="345"/>
                    </a:lnTo>
                    <a:lnTo>
                      <a:pt x="7264" y="365"/>
                    </a:lnTo>
                    <a:lnTo>
                      <a:pt x="7257" y="387"/>
                    </a:lnTo>
                    <a:lnTo>
                      <a:pt x="7251" y="408"/>
                    </a:lnTo>
                    <a:lnTo>
                      <a:pt x="7246" y="430"/>
                    </a:lnTo>
                    <a:lnTo>
                      <a:pt x="7241" y="452"/>
                    </a:lnTo>
                    <a:lnTo>
                      <a:pt x="7239" y="475"/>
                    </a:lnTo>
                    <a:lnTo>
                      <a:pt x="7237" y="497"/>
                    </a:lnTo>
                    <a:lnTo>
                      <a:pt x="7236" y="521"/>
                    </a:lnTo>
                    <a:lnTo>
                      <a:pt x="7236" y="544"/>
                    </a:lnTo>
                    <a:lnTo>
                      <a:pt x="7237" y="619"/>
                    </a:lnTo>
                    <a:lnTo>
                      <a:pt x="7236" y="693"/>
                    </a:lnTo>
                    <a:lnTo>
                      <a:pt x="7231" y="766"/>
                    </a:lnTo>
                    <a:lnTo>
                      <a:pt x="7224" y="839"/>
                    </a:lnTo>
                    <a:lnTo>
                      <a:pt x="7213" y="912"/>
                    </a:lnTo>
                    <a:lnTo>
                      <a:pt x="7200" y="983"/>
                    </a:lnTo>
                    <a:lnTo>
                      <a:pt x="7185" y="1054"/>
                    </a:lnTo>
                    <a:lnTo>
                      <a:pt x="7167" y="1125"/>
                    </a:lnTo>
                    <a:lnTo>
                      <a:pt x="7147" y="1194"/>
                    </a:lnTo>
                    <a:lnTo>
                      <a:pt x="7123" y="1262"/>
                    </a:lnTo>
                    <a:lnTo>
                      <a:pt x="7097" y="1329"/>
                    </a:lnTo>
                    <a:lnTo>
                      <a:pt x="7069" y="1396"/>
                    </a:lnTo>
                    <a:lnTo>
                      <a:pt x="7038" y="1460"/>
                    </a:lnTo>
                    <a:lnTo>
                      <a:pt x="7006" y="1523"/>
                    </a:lnTo>
                    <a:lnTo>
                      <a:pt x="6971" y="1587"/>
                    </a:lnTo>
                    <a:lnTo>
                      <a:pt x="6933" y="1647"/>
                    </a:lnTo>
                    <a:lnTo>
                      <a:pt x="6893" y="1707"/>
                    </a:lnTo>
                    <a:lnTo>
                      <a:pt x="6851" y="1765"/>
                    </a:lnTo>
                    <a:lnTo>
                      <a:pt x="6807" y="1821"/>
                    </a:lnTo>
                    <a:lnTo>
                      <a:pt x="6761" y="1876"/>
                    </a:lnTo>
                    <a:lnTo>
                      <a:pt x="6713" y="1929"/>
                    </a:lnTo>
                    <a:lnTo>
                      <a:pt x="6662" y="1980"/>
                    </a:lnTo>
                    <a:lnTo>
                      <a:pt x="6611" y="2029"/>
                    </a:lnTo>
                    <a:lnTo>
                      <a:pt x="6556" y="2077"/>
                    </a:lnTo>
                    <a:lnTo>
                      <a:pt x="6500" y="2122"/>
                    </a:lnTo>
                    <a:lnTo>
                      <a:pt x="6442" y="2166"/>
                    </a:lnTo>
                    <a:lnTo>
                      <a:pt x="6383" y="2207"/>
                    </a:lnTo>
                    <a:lnTo>
                      <a:pt x="6322" y="2245"/>
                    </a:lnTo>
                    <a:lnTo>
                      <a:pt x="6258" y="2282"/>
                    </a:lnTo>
                    <a:lnTo>
                      <a:pt x="6194" y="2316"/>
                    </a:lnTo>
                    <a:lnTo>
                      <a:pt x="6127" y="2349"/>
                    </a:lnTo>
                    <a:lnTo>
                      <a:pt x="6059" y="2378"/>
                    </a:lnTo>
                    <a:lnTo>
                      <a:pt x="5993" y="2403"/>
                    </a:lnTo>
                    <a:lnTo>
                      <a:pt x="5925" y="2426"/>
                    </a:lnTo>
                    <a:lnTo>
                      <a:pt x="5856" y="2445"/>
                    </a:lnTo>
                    <a:lnTo>
                      <a:pt x="5787" y="2462"/>
                    </a:lnTo>
                    <a:lnTo>
                      <a:pt x="5717" y="2476"/>
                    </a:lnTo>
                    <a:lnTo>
                      <a:pt x="5646" y="2488"/>
                    </a:lnTo>
                    <a:lnTo>
                      <a:pt x="5574" y="2497"/>
                    </a:lnTo>
                    <a:lnTo>
                      <a:pt x="5502" y="2502"/>
                    </a:lnTo>
                    <a:lnTo>
                      <a:pt x="5430" y="2505"/>
                    </a:lnTo>
                    <a:lnTo>
                      <a:pt x="5357" y="2505"/>
                    </a:lnTo>
                    <a:lnTo>
                      <a:pt x="5285" y="2503"/>
                    </a:lnTo>
                    <a:lnTo>
                      <a:pt x="5212" y="2499"/>
                    </a:lnTo>
                    <a:lnTo>
                      <a:pt x="5140" y="2491"/>
                    </a:lnTo>
                    <a:lnTo>
                      <a:pt x="5067" y="2482"/>
                    </a:lnTo>
                    <a:lnTo>
                      <a:pt x="4995" y="2469"/>
                    </a:lnTo>
                    <a:lnTo>
                      <a:pt x="4924" y="2454"/>
                    </a:lnTo>
                    <a:lnTo>
                      <a:pt x="4853" y="2437"/>
                    </a:lnTo>
                    <a:lnTo>
                      <a:pt x="4782" y="2416"/>
                    </a:lnTo>
                    <a:lnTo>
                      <a:pt x="4712" y="2394"/>
                    </a:lnTo>
                    <a:lnTo>
                      <a:pt x="4643" y="2369"/>
                    </a:lnTo>
                    <a:lnTo>
                      <a:pt x="4577" y="2342"/>
                    </a:lnTo>
                    <a:lnTo>
                      <a:pt x="4510" y="2313"/>
                    </a:lnTo>
                    <a:lnTo>
                      <a:pt x="4445" y="2281"/>
                    </a:lnTo>
                    <a:lnTo>
                      <a:pt x="4380" y="2247"/>
                    </a:lnTo>
                    <a:lnTo>
                      <a:pt x="4318" y="2210"/>
                    </a:lnTo>
                    <a:lnTo>
                      <a:pt x="4258" y="2171"/>
                    </a:lnTo>
                    <a:lnTo>
                      <a:pt x="4198" y="2130"/>
                    </a:lnTo>
                    <a:lnTo>
                      <a:pt x="4141" y="2088"/>
                    </a:lnTo>
                    <a:lnTo>
                      <a:pt x="4085" y="2042"/>
                    </a:lnTo>
                    <a:lnTo>
                      <a:pt x="4032" y="1994"/>
                    </a:lnTo>
                    <a:lnTo>
                      <a:pt x="3981" y="1945"/>
                    </a:lnTo>
                    <a:lnTo>
                      <a:pt x="3931" y="1893"/>
                    </a:lnTo>
                    <a:lnTo>
                      <a:pt x="3915" y="1876"/>
                    </a:lnTo>
                    <a:lnTo>
                      <a:pt x="3899" y="1861"/>
                    </a:lnTo>
                    <a:lnTo>
                      <a:pt x="3881" y="1846"/>
                    </a:lnTo>
                    <a:lnTo>
                      <a:pt x="3863" y="1832"/>
                    </a:lnTo>
                    <a:lnTo>
                      <a:pt x="3844" y="1818"/>
                    </a:lnTo>
                    <a:lnTo>
                      <a:pt x="3826" y="1806"/>
                    </a:lnTo>
                    <a:lnTo>
                      <a:pt x="3807" y="1795"/>
                    </a:lnTo>
                    <a:lnTo>
                      <a:pt x="3786" y="1785"/>
                    </a:lnTo>
                    <a:lnTo>
                      <a:pt x="3767" y="1776"/>
                    </a:lnTo>
                    <a:lnTo>
                      <a:pt x="3745" y="1767"/>
                    </a:lnTo>
                    <a:lnTo>
                      <a:pt x="3725" y="1760"/>
                    </a:lnTo>
                    <a:lnTo>
                      <a:pt x="3703" y="1754"/>
                    </a:lnTo>
                    <a:lnTo>
                      <a:pt x="3683" y="1749"/>
                    </a:lnTo>
                    <a:lnTo>
                      <a:pt x="3661" y="1745"/>
                    </a:lnTo>
                    <a:lnTo>
                      <a:pt x="3639" y="1742"/>
                    </a:lnTo>
                    <a:lnTo>
                      <a:pt x="3617" y="1739"/>
                    </a:lnTo>
                    <a:lnTo>
                      <a:pt x="3596" y="1737"/>
                    </a:lnTo>
                    <a:lnTo>
                      <a:pt x="3573" y="1737"/>
                    </a:lnTo>
                    <a:lnTo>
                      <a:pt x="3552" y="1738"/>
                    </a:lnTo>
                    <a:lnTo>
                      <a:pt x="3530" y="1739"/>
                    </a:lnTo>
                    <a:lnTo>
                      <a:pt x="3508" y="1743"/>
                    </a:lnTo>
                    <a:lnTo>
                      <a:pt x="3486" y="1746"/>
                    </a:lnTo>
                    <a:lnTo>
                      <a:pt x="3465" y="1751"/>
                    </a:lnTo>
                    <a:lnTo>
                      <a:pt x="3443" y="1757"/>
                    </a:lnTo>
                    <a:lnTo>
                      <a:pt x="3422" y="1763"/>
                    </a:lnTo>
                    <a:lnTo>
                      <a:pt x="3401" y="1771"/>
                    </a:lnTo>
                    <a:lnTo>
                      <a:pt x="3381" y="1779"/>
                    </a:lnTo>
                    <a:lnTo>
                      <a:pt x="3361" y="1790"/>
                    </a:lnTo>
                    <a:lnTo>
                      <a:pt x="3340" y="1801"/>
                    </a:lnTo>
                    <a:lnTo>
                      <a:pt x="3321" y="1812"/>
                    </a:lnTo>
                    <a:lnTo>
                      <a:pt x="3302" y="1825"/>
                    </a:lnTo>
                    <a:lnTo>
                      <a:pt x="3282" y="1839"/>
                    </a:lnTo>
                    <a:lnTo>
                      <a:pt x="3187" y="1916"/>
                    </a:lnTo>
                    <a:lnTo>
                      <a:pt x="3092" y="1993"/>
                    </a:lnTo>
                    <a:lnTo>
                      <a:pt x="2998" y="2072"/>
                    </a:lnTo>
                    <a:lnTo>
                      <a:pt x="2905" y="2153"/>
                    </a:lnTo>
                    <a:lnTo>
                      <a:pt x="2814" y="2235"/>
                    </a:lnTo>
                    <a:lnTo>
                      <a:pt x="2724" y="2317"/>
                    </a:lnTo>
                    <a:lnTo>
                      <a:pt x="2634" y="2402"/>
                    </a:lnTo>
                    <a:lnTo>
                      <a:pt x="2547" y="2487"/>
                    </a:lnTo>
                    <a:lnTo>
                      <a:pt x="2460" y="2574"/>
                    </a:lnTo>
                    <a:lnTo>
                      <a:pt x="2375" y="2662"/>
                    </a:lnTo>
                    <a:lnTo>
                      <a:pt x="2292" y="2751"/>
                    </a:lnTo>
                    <a:lnTo>
                      <a:pt x="2209" y="2842"/>
                    </a:lnTo>
                    <a:lnTo>
                      <a:pt x="2127" y="2933"/>
                    </a:lnTo>
                    <a:lnTo>
                      <a:pt x="2048" y="3025"/>
                    </a:lnTo>
                    <a:lnTo>
                      <a:pt x="1969" y="3119"/>
                    </a:lnTo>
                    <a:lnTo>
                      <a:pt x="1892" y="3213"/>
                    </a:lnTo>
                    <a:lnTo>
                      <a:pt x="1878" y="3233"/>
                    </a:lnTo>
                    <a:lnTo>
                      <a:pt x="1865" y="3251"/>
                    </a:lnTo>
                    <a:lnTo>
                      <a:pt x="1852" y="3271"/>
                    </a:lnTo>
                    <a:lnTo>
                      <a:pt x="1841" y="3291"/>
                    </a:lnTo>
                    <a:lnTo>
                      <a:pt x="1831" y="3312"/>
                    </a:lnTo>
                    <a:lnTo>
                      <a:pt x="1822" y="3333"/>
                    </a:lnTo>
                    <a:lnTo>
                      <a:pt x="1815" y="3354"/>
                    </a:lnTo>
                    <a:lnTo>
                      <a:pt x="1807" y="3375"/>
                    </a:lnTo>
                    <a:lnTo>
                      <a:pt x="1802" y="3396"/>
                    </a:lnTo>
                    <a:lnTo>
                      <a:pt x="1796" y="3419"/>
                    </a:lnTo>
                    <a:lnTo>
                      <a:pt x="1792" y="3440"/>
                    </a:lnTo>
                    <a:lnTo>
                      <a:pt x="1790" y="3463"/>
                    </a:lnTo>
                    <a:lnTo>
                      <a:pt x="1788" y="3484"/>
                    </a:lnTo>
                    <a:lnTo>
                      <a:pt x="1787" y="3507"/>
                    </a:lnTo>
                    <a:lnTo>
                      <a:pt x="1788" y="3528"/>
                    </a:lnTo>
                    <a:lnTo>
                      <a:pt x="1789" y="3551"/>
                    </a:lnTo>
                    <a:lnTo>
                      <a:pt x="1791" y="3572"/>
                    </a:lnTo>
                    <a:lnTo>
                      <a:pt x="1794" y="3594"/>
                    </a:lnTo>
                    <a:lnTo>
                      <a:pt x="1799" y="3616"/>
                    </a:lnTo>
                    <a:lnTo>
                      <a:pt x="1804" y="3638"/>
                    </a:lnTo>
                    <a:lnTo>
                      <a:pt x="1810" y="3658"/>
                    </a:lnTo>
                    <a:lnTo>
                      <a:pt x="1817" y="3680"/>
                    </a:lnTo>
                    <a:lnTo>
                      <a:pt x="1825" y="3700"/>
                    </a:lnTo>
                    <a:lnTo>
                      <a:pt x="1835" y="3721"/>
                    </a:lnTo>
                    <a:lnTo>
                      <a:pt x="1845" y="3741"/>
                    </a:lnTo>
                    <a:lnTo>
                      <a:pt x="1855" y="3760"/>
                    </a:lnTo>
                    <a:lnTo>
                      <a:pt x="1868" y="3780"/>
                    </a:lnTo>
                    <a:lnTo>
                      <a:pt x="1881" y="3798"/>
                    </a:lnTo>
                    <a:lnTo>
                      <a:pt x="1895" y="3816"/>
                    </a:lnTo>
                    <a:lnTo>
                      <a:pt x="1910" y="3833"/>
                    </a:lnTo>
                    <a:lnTo>
                      <a:pt x="1926" y="3851"/>
                    </a:lnTo>
                    <a:lnTo>
                      <a:pt x="1944" y="3867"/>
                    </a:lnTo>
                    <a:lnTo>
                      <a:pt x="1998" y="3918"/>
                    </a:lnTo>
                    <a:lnTo>
                      <a:pt x="2051" y="3972"/>
                    </a:lnTo>
                    <a:lnTo>
                      <a:pt x="2101" y="4027"/>
                    </a:lnTo>
                    <a:lnTo>
                      <a:pt x="2149" y="4084"/>
                    </a:lnTo>
                    <a:lnTo>
                      <a:pt x="2194" y="4143"/>
                    </a:lnTo>
                    <a:lnTo>
                      <a:pt x="2237" y="4202"/>
                    </a:lnTo>
                    <a:lnTo>
                      <a:pt x="2277" y="4263"/>
                    </a:lnTo>
                    <a:lnTo>
                      <a:pt x="2315" y="4327"/>
                    </a:lnTo>
                    <a:lnTo>
                      <a:pt x="2350" y="4390"/>
                    </a:lnTo>
                    <a:lnTo>
                      <a:pt x="2383" y="4454"/>
                    </a:lnTo>
                    <a:lnTo>
                      <a:pt x="2413" y="4521"/>
                    </a:lnTo>
                    <a:lnTo>
                      <a:pt x="2441" y="4588"/>
                    </a:lnTo>
                    <a:lnTo>
                      <a:pt x="2466" y="4655"/>
                    </a:lnTo>
                    <a:lnTo>
                      <a:pt x="2488" y="4724"/>
                    </a:lnTo>
                    <a:lnTo>
                      <a:pt x="2508" y="4794"/>
                    </a:lnTo>
                    <a:lnTo>
                      <a:pt x="2525" y="4864"/>
                    </a:lnTo>
                    <a:lnTo>
                      <a:pt x="2539" y="4935"/>
                    </a:lnTo>
                    <a:lnTo>
                      <a:pt x="2551" y="5007"/>
                    </a:lnTo>
                    <a:lnTo>
                      <a:pt x="2560" y="5077"/>
                    </a:lnTo>
                    <a:lnTo>
                      <a:pt x="2567" y="5149"/>
                    </a:lnTo>
                    <a:lnTo>
                      <a:pt x="2570" y="5223"/>
                    </a:lnTo>
                    <a:lnTo>
                      <a:pt x="2571" y="5295"/>
                    </a:lnTo>
                    <a:lnTo>
                      <a:pt x="2569" y="5368"/>
                    </a:lnTo>
                    <a:lnTo>
                      <a:pt x="2565" y="5440"/>
                    </a:lnTo>
                    <a:lnTo>
                      <a:pt x="2557" y="5513"/>
                    </a:lnTo>
                    <a:lnTo>
                      <a:pt x="2546" y="5585"/>
                    </a:lnTo>
                    <a:lnTo>
                      <a:pt x="2533" y="5657"/>
                    </a:lnTo>
                    <a:lnTo>
                      <a:pt x="2517" y="5729"/>
                    </a:lnTo>
                    <a:lnTo>
                      <a:pt x="2498" y="5799"/>
                    </a:lnTo>
                    <a:lnTo>
                      <a:pt x="2476" y="5871"/>
                    </a:lnTo>
                    <a:lnTo>
                      <a:pt x="2452" y="5941"/>
                    </a:lnTo>
                    <a:lnTo>
                      <a:pt x="2424" y="6011"/>
                    </a:lnTo>
                    <a:lnTo>
                      <a:pt x="2395" y="6077"/>
                    </a:lnTo>
                    <a:lnTo>
                      <a:pt x="2364" y="6141"/>
                    </a:lnTo>
                    <a:lnTo>
                      <a:pt x="2329" y="6203"/>
                    </a:lnTo>
                    <a:lnTo>
                      <a:pt x="2293" y="6264"/>
                    </a:lnTo>
                    <a:lnTo>
                      <a:pt x="2254" y="6324"/>
                    </a:lnTo>
                    <a:lnTo>
                      <a:pt x="2213" y="6381"/>
                    </a:lnTo>
                    <a:lnTo>
                      <a:pt x="2170" y="6437"/>
                    </a:lnTo>
                    <a:lnTo>
                      <a:pt x="2125" y="6491"/>
                    </a:lnTo>
                    <a:lnTo>
                      <a:pt x="2078" y="6543"/>
                    </a:lnTo>
                    <a:lnTo>
                      <a:pt x="2028" y="6593"/>
                    </a:lnTo>
                    <a:lnTo>
                      <a:pt x="1977" y="6643"/>
                    </a:lnTo>
                    <a:lnTo>
                      <a:pt x="1923" y="6689"/>
                    </a:lnTo>
                    <a:lnTo>
                      <a:pt x="1868" y="6734"/>
                    </a:lnTo>
                    <a:lnTo>
                      <a:pt x="1811" y="6777"/>
                    </a:lnTo>
                    <a:lnTo>
                      <a:pt x="1753" y="6818"/>
                    </a:lnTo>
                    <a:lnTo>
                      <a:pt x="1693" y="6857"/>
                    </a:lnTo>
                    <a:lnTo>
                      <a:pt x="1631" y="6894"/>
                    </a:lnTo>
                    <a:lnTo>
                      <a:pt x="1568" y="6929"/>
                    </a:lnTo>
                    <a:lnTo>
                      <a:pt x="1503" y="6961"/>
                    </a:lnTo>
                    <a:lnTo>
                      <a:pt x="1436" y="6992"/>
                    </a:lnTo>
                    <a:lnTo>
                      <a:pt x="1369" y="7020"/>
                    </a:lnTo>
                    <a:lnTo>
                      <a:pt x="1300" y="7046"/>
                    </a:lnTo>
                    <a:lnTo>
                      <a:pt x="1230" y="7069"/>
                    </a:lnTo>
                    <a:lnTo>
                      <a:pt x="1159" y="7091"/>
                    </a:lnTo>
                    <a:lnTo>
                      <a:pt x="1086" y="7110"/>
                    </a:lnTo>
                    <a:lnTo>
                      <a:pt x="1013" y="7126"/>
                    </a:lnTo>
                    <a:lnTo>
                      <a:pt x="939" y="7140"/>
                    </a:lnTo>
                    <a:lnTo>
                      <a:pt x="864" y="7152"/>
                    </a:lnTo>
                    <a:lnTo>
                      <a:pt x="788" y="7161"/>
                    </a:lnTo>
                    <a:lnTo>
                      <a:pt x="710" y="7167"/>
                    </a:lnTo>
                    <a:lnTo>
                      <a:pt x="633" y="7171"/>
                    </a:lnTo>
                    <a:lnTo>
                      <a:pt x="554" y="7173"/>
                    </a:lnTo>
                    <a:lnTo>
                      <a:pt x="529" y="7173"/>
                    </a:lnTo>
                    <a:lnTo>
                      <a:pt x="504" y="7174"/>
                    </a:lnTo>
                    <a:lnTo>
                      <a:pt x="479" y="7176"/>
                    </a:lnTo>
                    <a:lnTo>
                      <a:pt x="456" y="7178"/>
                    </a:lnTo>
                    <a:lnTo>
                      <a:pt x="432" y="7182"/>
                    </a:lnTo>
                    <a:lnTo>
                      <a:pt x="409" y="7188"/>
                    </a:lnTo>
                    <a:lnTo>
                      <a:pt x="388" y="7193"/>
                    </a:lnTo>
                    <a:lnTo>
                      <a:pt x="365" y="7200"/>
                    </a:lnTo>
                    <a:lnTo>
                      <a:pt x="345" y="7208"/>
                    </a:lnTo>
                    <a:lnTo>
                      <a:pt x="324" y="7217"/>
                    </a:lnTo>
                    <a:lnTo>
                      <a:pt x="304" y="7226"/>
                    </a:lnTo>
                    <a:lnTo>
                      <a:pt x="285" y="7237"/>
                    </a:lnTo>
                    <a:lnTo>
                      <a:pt x="266" y="7249"/>
                    </a:lnTo>
                    <a:lnTo>
                      <a:pt x="248" y="7261"/>
                    </a:lnTo>
                    <a:lnTo>
                      <a:pt x="231" y="7274"/>
                    </a:lnTo>
                    <a:lnTo>
                      <a:pt x="215" y="7287"/>
                    </a:lnTo>
                    <a:lnTo>
                      <a:pt x="199" y="7303"/>
                    </a:lnTo>
                    <a:lnTo>
                      <a:pt x="184" y="7318"/>
                    </a:lnTo>
                    <a:lnTo>
                      <a:pt x="170" y="7334"/>
                    </a:lnTo>
                    <a:lnTo>
                      <a:pt x="156" y="7350"/>
                    </a:lnTo>
                    <a:lnTo>
                      <a:pt x="143" y="7368"/>
                    </a:lnTo>
                    <a:lnTo>
                      <a:pt x="131" y="7385"/>
                    </a:lnTo>
                    <a:lnTo>
                      <a:pt x="120" y="7405"/>
                    </a:lnTo>
                    <a:lnTo>
                      <a:pt x="110" y="7423"/>
                    </a:lnTo>
                    <a:lnTo>
                      <a:pt x="100" y="7443"/>
                    </a:lnTo>
                    <a:lnTo>
                      <a:pt x="91" y="7464"/>
                    </a:lnTo>
                    <a:lnTo>
                      <a:pt x="83" y="7484"/>
                    </a:lnTo>
                    <a:lnTo>
                      <a:pt x="76" y="7506"/>
                    </a:lnTo>
                    <a:lnTo>
                      <a:pt x="70" y="7527"/>
                    </a:lnTo>
                    <a:lnTo>
                      <a:pt x="66" y="7550"/>
                    </a:lnTo>
                    <a:lnTo>
                      <a:pt x="61" y="7572"/>
                    </a:lnTo>
                    <a:lnTo>
                      <a:pt x="58" y="7595"/>
                    </a:lnTo>
                    <a:lnTo>
                      <a:pt x="50" y="7655"/>
                    </a:lnTo>
                    <a:lnTo>
                      <a:pt x="44" y="7715"/>
                    </a:lnTo>
                    <a:lnTo>
                      <a:pt x="39" y="7775"/>
                    </a:lnTo>
                    <a:lnTo>
                      <a:pt x="33" y="7834"/>
                    </a:lnTo>
                    <a:lnTo>
                      <a:pt x="28" y="7895"/>
                    </a:lnTo>
                    <a:lnTo>
                      <a:pt x="24" y="7955"/>
                    </a:lnTo>
                    <a:lnTo>
                      <a:pt x="19" y="8015"/>
                    </a:lnTo>
                    <a:lnTo>
                      <a:pt x="15" y="8075"/>
                    </a:lnTo>
                    <a:lnTo>
                      <a:pt x="12" y="8135"/>
                    </a:lnTo>
                    <a:lnTo>
                      <a:pt x="9" y="8195"/>
                    </a:lnTo>
                    <a:lnTo>
                      <a:pt x="6" y="8257"/>
                    </a:lnTo>
                    <a:lnTo>
                      <a:pt x="4" y="8317"/>
                    </a:lnTo>
                    <a:lnTo>
                      <a:pt x="2" y="8377"/>
                    </a:lnTo>
                    <a:lnTo>
                      <a:pt x="1" y="8437"/>
                    </a:lnTo>
                    <a:lnTo>
                      <a:pt x="0" y="8497"/>
                    </a:lnTo>
                    <a:lnTo>
                      <a:pt x="0" y="8558"/>
                    </a:lnTo>
                    <a:lnTo>
                      <a:pt x="0" y="8613"/>
                    </a:lnTo>
                    <a:lnTo>
                      <a:pt x="0" y="8671"/>
                    </a:lnTo>
                    <a:lnTo>
                      <a:pt x="1" y="8730"/>
                    </a:lnTo>
                    <a:lnTo>
                      <a:pt x="2" y="8789"/>
                    </a:lnTo>
                    <a:lnTo>
                      <a:pt x="4" y="8847"/>
                    </a:lnTo>
                    <a:lnTo>
                      <a:pt x="5" y="8907"/>
                    </a:lnTo>
                    <a:lnTo>
                      <a:pt x="9" y="8965"/>
                    </a:lnTo>
                    <a:lnTo>
                      <a:pt x="11" y="9024"/>
                    </a:lnTo>
                    <a:lnTo>
                      <a:pt x="14" y="9082"/>
                    </a:lnTo>
                    <a:lnTo>
                      <a:pt x="18" y="9141"/>
                    </a:lnTo>
                    <a:lnTo>
                      <a:pt x="21" y="9199"/>
                    </a:lnTo>
                    <a:lnTo>
                      <a:pt x="26" y="9258"/>
                    </a:lnTo>
                    <a:lnTo>
                      <a:pt x="31" y="9316"/>
                    </a:lnTo>
                    <a:lnTo>
                      <a:pt x="35" y="9374"/>
                    </a:lnTo>
                    <a:lnTo>
                      <a:pt x="42" y="9433"/>
                    </a:lnTo>
                    <a:lnTo>
                      <a:pt x="47" y="9491"/>
                    </a:lnTo>
                    <a:lnTo>
                      <a:pt x="54" y="9549"/>
                    </a:lnTo>
                    <a:lnTo>
                      <a:pt x="57" y="9572"/>
                    </a:lnTo>
                    <a:lnTo>
                      <a:pt x="62" y="9594"/>
                    </a:lnTo>
                    <a:lnTo>
                      <a:pt x="68" y="9616"/>
                    </a:lnTo>
                    <a:lnTo>
                      <a:pt x="75" y="9637"/>
                    </a:lnTo>
                    <a:lnTo>
                      <a:pt x="85" y="9659"/>
                    </a:lnTo>
                    <a:lnTo>
                      <a:pt x="95" y="9679"/>
                    </a:lnTo>
                    <a:lnTo>
                      <a:pt x="106" y="9698"/>
                    </a:lnTo>
                    <a:lnTo>
                      <a:pt x="118" y="9718"/>
                    </a:lnTo>
                    <a:lnTo>
                      <a:pt x="132" y="9737"/>
                    </a:lnTo>
                    <a:lnTo>
                      <a:pt x="147" y="9755"/>
                    </a:lnTo>
                    <a:lnTo>
                      <a:pt x="162" y="9773"/>
                    </a:lnTo>
                    <a:lnTo>
                      <a:pt x="179" y="9790"/>
                    </a:lnTo>
                    <a:lnTo>
                      <a:pt x="197" y="9807"/>
                    </a:lnTo>
                    <a:lnTo>
                      <a:pt x="215" y="9822"/>
                    </a:lnTo>
                    <a:lnTo>
                      <a:pt x="234" y="9837"/>
                    </a:lnTo>
                    <a:lnTo>
                      <a:pt x="254" y="9852"/>
                    </a:lnTo>
                    <a:lnTo>
                      <a:pt x="274" y="9866"/>
                    </a:lnTo>
                    <a:lnTo>
                      <a:pt x="294" y="9879"/>
                    </a:lnTo>
                    <a:lnTo>
                      <a:pt x="316" y="9891"/>
                    </a:lnTo>
                    <a:lnTo>
                      <a:pt x="338" y="9903"/>
                    </a:lnTo>
                    <a:lnTo>
                      <a:pt x="360" y="9913"/>
                    </a:lnTo>
                    <a:lnTo>
                      <a:pt x="382" y="9923"/>
                    </a:lnTo>
                    <a:lnTo>
                      <a:pt x="406" y="9933"/>
                    </a:lnTo>
                    <a:lnTo>
                      <a:pt x="430" y="9940"/>
                    </a:lnTo>
                    <a:lnTo>
                      <a:pt x="452" y="9948"/>
                    </a:lnTo>
                    <a:lnTo>
                      <a:pt x="476" y="9954"/>
                    </a:lnTo>
                    <a:lnTo>
                      <a:pt x="500" y="9959"/>
                    </a:lnTo>
                    <a:lnTo>
                      <a:pt x="523" y="9964"/>
                    </a:lnTo>
                    <a:lnTo>
                      <a:pt x="547" y="9968"/>
                    </a:lnTo>
                    <a:lnTo>
                      <a:pt x="570" y="9970"/>
                    </a:lnTo>
                    <a:lnTo>
                      <a:pt x="594" y="9972"/>
                    </a:lnTo>
                    <a:lnTo>
                      <a:pt x="618" y="9972"/>
                    </a:lnTo>
                    <a:lnTo>
                      <a:pt x="688" y="9972"/>
                    </a:lnTo>
                    <a:lnTo>
                      <a:pt x="757" y="9974"/>
                    </a:lnTo>
                    <a:lnTo>
                      <a:pt x="827" y="9980"/>
                    </a:lnTo>
                    <a:lnTo>
                      <a:pt x="896" y="9987"/>
                    </a:lnTo>
                    <a:lnTo>
                      <a:pt x="965" y="9998"/>
                    </a:lnTo>
                    <a:lnTo>
                      <a:pt x="1032" y="10011"/>
                    </a:lnTo>
                    <a:lnTo>
                      <a:pt x="1100" y="10027"/>
                    </a:lnTo>
                    <a:lnTo>
                      <a:pt x="1167" y="10045"/>
                    </a:lnTo>
                    <a:lnTo>
                      <a:pt x="1233" y="10066"/>
                    </a:lnTo>
                    <a:lnTo>
                      <a:pt x="1299" y="10089"/>
                    </a:lnTo>
                    <a:lnTo>
                      <a:pt x="1363" y="10115"/>
                    </a:lnTo>
                    <a:lnTo>
                      <a:pt x="1427" y="10143"/>
                    </a:lnTo>
                    <a:lnTo>
                      <a:pt x="1489" y="10173"/>
                    </a:lnTo>
                    <a:lnTo>
                      <a:pt x="1550" y="10207"/>
                    </a:lnTo>
                    <a:lnTo>
                      <a:pt x="1610" y="10242"/>
                    </a:lnTo>
                    <a:lnTo>
                      <a:pt x="1670" y="10279"/>
                    </a:lnTo>
                    <a:lnTo>
                      <a:pt x="1727" y="10318"/>
                    </a:lnTo>
                    <a:lnTo>
                      <a:pt x="1783" y="10360"/>
                    </a:lnTo>
                    <a:lnTo>
                      <a:pt x="1838" y="10404"/>
                    </a:lnTo>
                    <a:lnTo>
                      <a:pt x="1891" y="10450"/>
                    </a:lnTo>
                    <a:lnTo>
                      <a:pt x="1942" y="10498"/>
                    </a:lnTo>
                    <a:lnTo>
                      <a:pt x="1993" y="10548"/>
                    </a:lnTo>
                    <a:lnTo>
                      <a:pt x="2041" y="10600"/>
                    </a:lnTo>
                    <a:lnTo>
                      <a:pt x="2088" y="10654"/>
                    </a:lnTo>
                    <a:lnTo>
                      <a:pt x="2133" y="10709"/>
                    </a:lnTo>
                    <a:lnTo>
                      <a:pt x="2175" y="10767"/>
                    </a:lnTo>
                    <a:lnTo>
                      <a:pt x="2215" y="10826"/>
                    </a:lnTo>
                    <a:lnTo>
                      <a:pt x="2254" y="10888"/>
                    </a:lnTo>
                    <a:lnTo>
                      <a:pt x="2291" y="10951"/>
                    </a:lnTo>
                    <a:lnTo>
                      <a:pt x="2325" y="11016"/>
                    </a:lnTo>
                    <a:lnTo>
                      <a:pt x="2356" y="11082"/>
                    </a:lnTo>
                    <a:lnTo>
                      <a:pt x="2386" y="11150"/>
                    </a:lnTo>
                    <a:lnTo>
                      <a:pt x="2413" y="11219"/>
                    </a:lnTo>
                    <a:lnTo>
                      <a:pt x="2437" y="11288"/>
                    </a:lnTo>
                    <a:lnTo>
                      <a:pt x="2457" y="11359"/>
                    </a:lnTo>
                    <a:lnTo>
                      <a:pt x="2475" y="11429"/>
                    </a:lnTo>
                    <a:lnTo>
                      <a:pt x="2491" y="11501"/>
                    </a:lnTo>
                    <a:lnTo>
                      <a:pt x="2503" y="11572"/>
                    </a:lnTo>
                    <a:lnTo>
                      <a:pt x="2513" y="11644"/>
                    </a:lnTo>
                    <a:lnTo>
                      <a:pt x="2520" y="11715"/>
                    </a:lnTo>
                    <a:lnTo>
                      <a:pt x="2525" y="11787"/>
                    </a:lnTo>
                    <a:lnTo>
                      <a:pt x="2526" y="11859"/>
                    </a:lnTo>
                    <a:lnTo>
                      <a:pt x="2525" y="11931"/>
                    </a:lnTo>
                    <a:lnTo>
                      <a:pt x="2520" y="12003"/>
                    </a:lnTo>
                    <a:lnTo>
                      <a:pt x="2514" y="12074"/>
                    </a:lnTo>
                    <a:lnTo>
                      <a:pt x="2505" y="12145"/>
                    </a:lnTo>
                    <a:lnTo>
                      <a:pt x="2494" y="12216"/>
                    </a:lnTo>
                    <a:lnTo>
                      <a:pt x="2479" y="12285"/>
                    </a:lnTo>
                    <a:lnTo>
                      <a:pt x="2461" y="12355"/>
                    </a:lnTo>
                    <a:lnTo>
                      <a:pt x="2442" y="12424"/>
                    </a:lnTo>
                    <a:lnTo>
                      <a:pt x="2419" y="12492"/>
                    </a:lnTo>
                    <a:lnTo>
                      <a:pt x="2395" y="12559"/>
                    </a:lnTo>
                    <a:lnTo>
                      <a:pt x="2368" y="12626"/>
                    </a:lnTo>
                    <a:lnTo>
                      <a:pt x="2338" y="12692"/>
                    </a:lnTo>
                    <a:lnTo>
                      <a:pt x="2306" y="12756"/>
                    </a:lnTo>
                    <a:lnTo>
                      <a:pt x="2271" y="12819"/>
                    </a:lnTo>
                    <a:lnTo>
                      <a:pt x="2234" y="12882"/>
                    </a:lnTo>
                    <a:lnTo>
                      <a:pt x="2194" y="12942"/>
                    </a:lnTo>
                    <a:lnTo>
                      <a:pt x="2152" y="13002"/>
                    </a:lnTo>
                    <a:lnTo>
                      <a:pt x="2107" y="13060"/>
                    </a:lnTo>
                    <a:lnTo>
                      <a:pt x="2061" y="13116"/>
                    </a:lnTo>
                    <a:lnTo>
                      <a:pt x="2011" y="13171"/>
                    </a:lnTo>
                    <a:lnTo>
                      <a:pt x="1960" y="13224"/>
                    </a:lnTo>
                    <a:lnTo>
                      <a:pt x="1905" y="13276"/>
                    </a:lnTo>
                    <a:lnTo>
                      <a:pt x="1889" y="13292"/>
                    </a:lnTo>
                    <a:lnTo>
                      <a:pt x="1873" y="13308"/>
                    </a:lnTo>
                    <a:lnTo>
                      <a:pt x="1858" y="13325"/>
                    </a:lnTo>
                    <a:lnTo>
                      <a:pt x="1844" y="13344"/>
                    </a:lnTo>
                    <a:lnTo>
                      <a:pt x="1831" y="13362"/>
                    </a:lnTo>
                    <a:lnTo>
                      <a:pt x="1819" y="13381"/>
                    </a:lnTo>
                    <a:lnTo>
                      <a:pt x="1808" y="13401"/>
                    </a:lnTo>
                    <a:lnTo>
                      <a:pt x="1797" y="13420"/>
                    </a:lnTo>
                    <a:lnTo>
                      <a:pt x="1789" y="13440"/>
                    </a:lnTo>
                    <a:lnTo>
                      <a:pt x="1780" y="13461"/>
                    </a:lnTo>
                    <a:lnTo>
                      <a:pt x="1774" y="13482"/>
                    </a:lnTo>
                    <a:lnTo>
                      <a:pt x="1767" y="13503"/>
                    </a:lnTo>
                    <a:lnTo>
                      <a:pt x="1762" y="13524"/>
                    </a:lnTo>
                    <a:lnTo>
                      <a:pt x="1758" y="13546"/>
                    </a:lnTo>
                    <a:lnTo>
                      <a:pt x="1754" y="13567"/>
                    </a:lnTo>
                    <a:lnTo>
                      <a:pt x="1752" y="13589"/>
                    </a:lnTo>
                    <a:lnTo>
                      <a:pt x="1751" y="13611"/>
                    </a:lnTo>
                    <a:lnTo>
                      <a:pt x="1750" y="13633"/>
                    </a:lnTo>
                    <a:lnTo>
                      <a:pt x="1751" y="13654"/>
                    </a:lnTo>
                    <a:lnTo>
                      <a:pt x="1753" y="13677"/>
                    </a:lnTo>
                    <a:lnTo>
                      <a:pt x="1756" y="13698"/>
                    </a:lnTo>
                    <a:lnTo>
                      <a:pt x="1760" y="13720"/>
                    </a:lnTo>
                    <a:lnTo>
                      <a:pt x="1764" y="13741"/>
                    </a:lnTo>
                    <a:lnTo>
                      <a:pt x="1771" y="13763"/>
                    </a:lnTo>
                    <a:lnTo>
                      <a:pt x="1777" y="13784"/>
                    </a:lnTo>
                    <a:lnTo>
                      <a:pt x="1785" y="13805"/>
                    </a:lnTo>
                    <a:lnTo>
                      <a:pt x="1793" y="13825"/>
                    </a:lnTo>
                    <a:lnTo>
                      <a:pt x="1804" y="13845"/>
                    </a:lnTo>
                    <a:lnTo>
                      <a:pt x="1815" y="13866"/>
                    </a:lnTo>
                    <a:lnTo>
                      <a:pt x="1826" y="13885"/>
                    </a:lnTo>
                    <a:lnTo>
                      <a:pt x="1839" y="13905"/>
                    </a:lnTo>
                    <a:lnTo>
                      <a:pt x="1853" y="13923"/>
                    </a:lnTo>
                    <a:lnTo>
                      <a:pt x="1929" y="14017"/>
                    </a:lnTo>
                    <a:lnTo>
                      <a:pt x="2006" y="14112"/>
                    </a:lnTo>
                    <a:lnTo>
                      <a:pt x="2084" y="14204"/>
                    </a:lnTo>
                    <a:lnTo>
                      <a:pt x="2164" y="14296"/>
                    </a:lnTo>
                    <a:lnTo>
                      <a:pt x="2244" y="14386"/>
                    </a:lnTo>
                    <a:lnTo>
                      <a:pt x="2326" y="14475"/>
                    </a:lnTo>
                    <a:lnTo>
                      <a:pt x="2410" y="14563"/>
                    </a:lnTo>
                    <a:lnTo>
                      <a:pt x="2495" y="14650"/>
                    </a:lnTo>
                    <a:lnTo>
                      <a:pt x="2581" y="14736"/>
                    </a:lnTo>
                    <a:lnTo>
                      <a:pt x="2668" y="14820"/>
                    </a:lnTo>
                    <a:lnTo>
                      <a:pt x="2756" y="14903"/>
                    </a:lnTo>
                    <a:lnTo>
                      <a:pt x="2845" y="14984"/>
                    </a:lnTo>
                    <a:lnTo>
                      <a:pt x="2935" y="15065"/>
                    </a:lnTo>
                    <a:lnTo>
                      <a:pt x="3027" y="15144"/>
                    </a:lnTo>
                    <a:lnTo>
                      <a:pt x="3119" y="15222"/>
                    </a:lnTo>
                    <a:lnTo>
                      <a:pt x="3212" y="15299"/>
                    </a:lnTo>
                    <a:lnTo>
                      <a:pt x="3232" y="15313"/>
                    </a:lnTo>
                    <a:lnTo>
                      <a:pt x="3251" y="15326"/>
                    </a:lnTo>
                    <a:lnTo>
                      <a:pt x="3270" y="15339"/>
                    </a:lnTo>
                    <a:lnTo>
                      <a:pt x="3291" y="15350"/>
                    </a:lnTo>
                    <a:lnTo>
                      <a:pt x="3311" y="15360"/>
                    </a:lnTo>
                    <a:lnTo>
                      <a:pt x="3332" y="15369"/>
                    </a:lnTo>
                    <a:lnTo>
                      <a:pt x="3353" y="15378"/>
                    </a:lnTo>
                    <a:lnTo>
                      <a:pt x="3374" y="15384"/>
                    </a:lnTo>
                    <a:lnTo>
                      <a:pt x="3396" y="15390"/>
                    </a:lnTo>
                    <a:lnTo>
                      <a:pt x="3418" y="15395"/>
                    </a:lnTo>
                    <a:lnTo>
                      <a:pt x="3439" y="15399"/>
                    </a:lnTo>
                    <a:lnTo>
                      <a:pt x="3462" y="15402"/>
                    </a:lnTo>
                    <a:lnTo>
                      <a:pt x="3483" y="15403"/>
                    </a:lnTo>
                    <a:lnTo>
                      <a:pt x="3506" y="15404"/>
                    </a:lnTo>
                    <a:lnTo>
                      <a:pt x="3527" y="15404"/>
                    </a:lnTo>
                    <a:lnTo>
                      <a:pt x="3550" y="15403"/>
                    </a:lnTo>
                    <a:lnTo>
                      <a:pt x="3571" y="15401"/>
                    </a:lnTo>
                    <a:lnTo>
                      <a:pt x="3594" y="15398"/>
                    </a:lnTo>
                    <a:lnTo>
                      <a:pt x="3615" y="15394"/>
                    </a:lnTo>
                    <a:lnTo>
                      <a:pt x="3637" y="15388"/>
                    </a:lnTo>
                    <a:lnTo>
                      <a:pt x="3658" y="15382"/>
                    </a:lnTo>
                    <a:lnTo>
                      <a:pt x="3680" y="15374"/>
                    </a:lnTo>
                    <a:lnTo>
                      <a:pt x="3700" y="15366"/>
                    </a:lnTo>
                    <a:lnTo>
                      <a:pt x="3721" y="15357"/>
                    </a:lnTo>
                    <a:lnTo>
                      <a:pt x="3740" y="15346"/>
                    </a:lnTo>
                    <a:lnTo>
                      <a:pt x="3760" y="15336"/>
                    </a:lnTo>
                    <a:lnTo>
                      <a:pt x="3780" y="15323"/>
                    </a:lnTo>
                    <a:lnTo>
                      <a:pt x="3798" y="15310"/>
                    </a:lnTo>
                    <a:lnTo>
                      <a:pt x="3816" y="15296"/>
                    </a:lnTo>
                    <a:lnTo>
                      <a:pt x="3833" y="15280"/>
                    </a:lnTo>
                    <a:lnTo>
                      <a:pt x="3851" y="15264"/>
                    </a:lnTo>
                    <a:lnTo>
                      <a:pt x="3867" y="15246"/>
                    </a:lnTo>
                    <a:lnTo>
                      <a:pt x="3916" y="15195"/>
                    </a:lnTo>
                    <a:lnTo>
                      <a:pt x="3968" y="15144"/>
                    </a:lnTo>
                    <a:lnTo>
                      <a:pt x="4021" y="15096"/>
                    </a:lnTo>
                    <a:lnTo>
                      <a:pt x="4077" y="15051"/>
                    </a:lnTo>
                    <a:lnTo>
                      <a:pt x="4135" y="15007"/>
                    </a:lnTo>
                    <a:lnTo>
                      <a:pt x="4195" y="14966"/>
                    </a:lnTo>
                    <a:lnTo>
                      <a:pt x="4257" y="14926"/>
                    </a:lnTo>
                    <a:lnTo>
                      <a:pt x="4319" y="14890"/>
                    </a:lnTo>
                    <a:lnTo>
                      <a:pt x="4383" y="14855"/>
                    </a:lnTo>
                    <a:lnTo>
                      <a:pt x="4449" y="14823"/>
                    </a:lnTo>
                    <a:lnTo>
                      <a:pt x="4517" y="14793"/>
                    </a:lnTo>
                    <a:lnTo>
                      <a:pt x="4584" y="14766"/>
                    </a:lnTo>
                    <a:lnTo>
                      <a:pt x="4653" y="14741"/>
                    </a:lnTo>
                    <a:lnTo>
                      <a:pt x="4723" y="14719"/>
                    </a:lnTo>
                    <a:lnTo>
                      <a:pt x="4794" y="14699"/>
                    </a:lnTo>
                    <a:lnTo>
                      <a:pt x="4866" y="14681"/>
                    </a:lnTo>
                    <a:lnTo>
                      <a:pt x="4938" y="14666"/>
                    </a:lnTo>
                    <a:lnTo>
                      <a:pt x="5010" y="14653"/>
                    </a:lnTo>
                    <a:lnTo>
                      <a:pt x="5083" y="14644"/>
                    </a:lnTo>
                    <a:lnTo>
                      <a:pt x="5156" y="14637"/>
                    </a:lnTo>
                    <a:lnTo>
                      <a:pt x="5229" y="14632"/>
                    </a:lnTo>
                    <a:lnTo>
                      <a:pt x="5302" y="14631"/>
                    </a:lnTo>
                    <a:lnTo>
                      <a:pt x="5375" y="14631"/>
                    </a:lnTo>
                    <a:lnTo>
                      <a:pt x="5448" y="14635"/>
                    </a:lnTo>
                    <a:lnTo>
                      <a:pt x="5521" y="14642"/>
                    </a:lnTo>
                    <a:lnTo>
                      <a:pt x="5593" y="14650"/>
                    </a:lnTo>
                    <a:lnTo>
                      <a:pt x="5664" y="14662"/>
                    </a:lnTo>
                    <a:lnTo>
                      <a:pt x="5735" y="14677"/>
                    </a:lnTo>
                    <a:lnTo>
                      <a:pt x="5806" y="14694"/>
                    </a:lnTo>
                    <a:lnTo>
                      <a:pt x="5875" y="14715"/>
                    </a:lnTo>
                    <a:lnTo>
                      <a:pt x="5942" y="14738"/>
                    </a:lnTo>
                    <a:lnTo>
                      <a:pt x="6010" y="14765"/>
                    </a:lnTo>
                    <a:lnTo>
                      <a:pt x="6079" y="14795"/>
                    </a:lnTo>
                    <a:lnTo>
                      <a:pt x="6145" y="14829"/>
                    </a:lnTo>
                    <a:lnTo>
                      <a:pt x="6211" y="14864"/>
                    </a:lnTo>
                    <a:lnTo>
                      <a:pt x="6274" y="14902"/>
                    </a:lnTo>
                    <a:lnTo>
                      <a:pt x="6337" y="14941"/>
                    </a:lnTo>
                    <a:lnTo>
                      <a:pt x="6397" y="14983"/>
                    </a:lnTo>
                    <a:lnTo>
                      <a:pt x="6455" y="15027"/>
                    </a:lnTo>
                    <a:lnTo>
                      <a:pt x="6511" y="15075"/>
                    </a:lnTo>
                    <a:lnTo>
                      <a:pt x="6566" y="15123"/>
                    </a:lnTo>
                    <a:lnTo>
                      <a:pt x="6617" y="15173"/>
                    </a:lnTo>
                    <a:lnTo>
                      <a:pt x="6668" y="15225"/>
                    </a:lnTo>
                    <a:lnTo>
                      <a:pt x="6716" y="15280"/>
                    </a:lnTo>
                    <a:lnTo>
                      <a:pt x="6762" y="15336"/>
                    </a:lnTo>
                    <a:lnTo>
                      <a:pt x="6806" y="15393"/>
                    </a:lnTo>
                    <a:lnTo>
                      <a:pt x="6847" y="15452"/>
                    </a:lnTo>
                    <a:lnTo>
                      <a:pt x="6887" y="15512"/>
                    </a:lnTo>
                    <a:lnTo>
                      <a:pt x="6923" y="15574"/>
                    </a:lnTo>
                    <a:lnTo>
                      <a:pt x="6959" y="15638"/>
                    </a:lnTo>
                    <a:lnTo>
                      <a:pt x="6991" y="15702"/>
                    </a:lnTo>
                    <a:lnTo>
                      <a:pt x="7020" y="15769"/>
                    </a:lnTo>
                    <a:lnTo>
                      <a:pt x="7048" y="15835"/>
                    </a:lnTo>
                    <a:lnTo>
                      <a:pt x="7073" y="15904"/>
                    </a:lnTo>
                    <a:lnTo>
                      <a:pt x="7095" y="15973"/>
                    </a:lnTo>
                    <a:lnTo>
                      <a:pt x="7115" y="16043"/>
                    </a:lnTo>
                    <a:lnTo>
                      <a:pt x="7132" y="16113"/>
                    </a:lnTo>
                    <a:lnTo>
                      <a:pt x="7146" y="16185"/>
                    </a:lnTo>
                    <a:lnTo>
                      <a:pt x="7157" y="16259"/>
                    </a:lnTo>
                    <a:lnTo>
                      <a:pt x="7166" y="16332"/>
                    </a:lnTo>
                    <a:lnTo>
                      <a:pt x="7173" y="16406"/>
                    </a:lnTo>
                    <a:lnTo>
                      <a:pt x="7176" y="16480"/>
                    </a:lnTo>
                    <a:lnTo>
                      <a:pt x="7176" y="16555"/>
                    </a:lnTo>
                    <a:lnTo>
                      <a:pt x="7173" y="16630"/>
                    </a:lnTo>
                    <a:lnTo>
                      <a:pt x="7171" y="16654"/>
                    </a:lnTo>
                    <a:lnTo>
                      <a:pt x="7173" y="16678"/>
                    </a:lnTo>
                    <a:lnTo>
                      <a:pt x="7174" y="16700"/>
                    </a:lnTo>
                    <a:lnTo>
                      <a:pt x="7176" y="16724"/>
                    </a:lnTo>
                    <a:lnTo>
                      <a:pt x="7180" y="16746"/>
                    </a:lnTo>
                    <a:lnTo>
                      <a:pt x="7184" y="16768"/>
                    </a:lnTo>
                    <a:lnTo>
                      <a:pt x="7191" y="16790"/>
                    </a:lnTo>
                    <a:lnTo>
                      <a:pt x="7197" y="16812"/>
                    </a:lnTo>
                    <a:lnTo>
                      <a:pt x="7205" y="16832"/>
                    </a:lnTo>
                    <a:lnTo>
                      <a:pt x="7213" y="16853"/>
                    </a:lnTo>
                    <a:lnTo>
                      <a:pt x="7223" y="16873"/>
                    </a:lnTo>
                    <a:lnTo>
                      <a:pt x="7234" y="16892"/>
                    </a:lnTo>
                    <a:lnTo>
                      <a:pt x="7245" y="16912"/>
                    </a:lnTo>
                    <a:lnTo>
                      <a:pt x="7257" y="16930"/>
                    </a:lnTo>
                    <a:lnTo>
                      <a:pt x="7270" y="16948"/>
                    </a:lnTo>
                    <a:lnTo>
                      <a:pt x="7284" y="16965"/>
                    </a:lnTo>
                    <a:lnTo>
                      <a:pt x="7298" y="16983"/>
                    </a:lnTo>
                    <a:lnTo>
                      <a:pt x="7313" y="16998"/>
                    </a:lnTo>
                    <a:lnTo>
                      <a:pt x="7329" y="17013"/>
                    </a:lnTo>
                    <a:lnTo>
                      <a:pt x="7347" y="17028"/>
                    </a:lnTo>
                    <a:lnTo>
                      <a:pt x="7364" y="17042"/>
                    </a:lnTo>
                    <a:lnTo>
                      <a:pt x="7382" y="17055"/>
                    </a:lnTo>
                    <a:lnTo>
                      <a:pt x="7401" y="17066"/>
                    </a:lnTo>
                    <a:lnTo>
                      <a:pt x="7421" y="17077"/>
                    </a:lnTo>
                    <a:lnTo>
                      <a:pt x="7440" y="17088"/>
                    </a:lnTo>
                    <a:lnTo>
                      <a:pt x="7460" y="17098"/>
                    </a:lnTo>
                    <a:lnTo>
                      <a:pt x="7482" y="17105"/>
                    </a:lnTo>
                    <a:lnTo>
                      <a:pt x="7503" y="17113"/>
                    </a:lnTo>
                    <a:lnTo>
                      <a:pt x="7526" y="17119"/>
                    </a:lnTo>
                    <a:lnTo>
                      <a:pt x="7549" y="17124"/>
                    </a:lnTo>
                    <a:lnTo>
                      <a:pt x="7571" y="17129"/>
                    </a:lnTo>
                    <a:lnTo>
                      <a:pt x="7595" y="17132"/>
                    </a:lnTo>
                    <a:lnTo>
                      <a:pt x="7656" y="17140"/>
                    </a:lnTo>
                    <a:lnTo>
                      <a:pt x="7717" y="17146"/>
                    </a:lnTo>
                    <a:lnTo>
                      <a:pt x="7780" y="17152"/>
                    </a:lnTo>
                    <a:lnTo>
                      <a:pt x="7841" y="17158"/>
                    </a:lnTo>
                    <a:lnTo>
                      <a:pt x="7903" y="17163"/>
                    </a:lnTo>
                    <a:lnTo>
                      <a:pt x="7964" y="17167"/>
                    </a:lnTo>
                    <a:lnTo>
                      <a:pt x="8027" y="17172"/>
                    </a:lnTo>
                    <a:lnTo>
                      <a:pt x="8089" y="17176"/>
                    </a:lnTo>
                    <a:lnTo>
                      <a:pt x="8150" y="17179"/>
                    </a:lnTo>
                    <a:lnTo>
                      <a:pt x="8213" y="17182"/>
                    </a:lnTo>
                    <a:lnTo>
                      <a:pt x="8275" y="17185"/>
                    </a:lnTo>
                    <a:lnTo>
                      <a:pt x="8336" y="17187"/>
                    </a:lnTo>
                    <a:lnTo>
                      <a:pt x="8398" y="17188"/>
                    </a:lnTo>
                    <a:lnTo>
                      <a:pt x="8461" y="17189"/>
                    </a:lnTo>
                    <a:lnTo>
                      <a:pt x="8523" y="17190"/>
                    </a:lnTo>
                    <a:lnTo>
                      <a:pt x="8584" y="17190"/>
                    </a:lnTo>
                    <a:lnTo>
                      <a:pt x="8643" y="17190"/>
                    </a:lnTo>
                    <a:lnTo>
                      <a:pt x="8702" y="17189"/>
                    </a:lnTo>
                    <a:lnTo>
                      <a:pt x="8762" y="17188"/>
                    </a:lnTo>
                    <a:lnTo>
                      <a:pt x="8821" y="17187"/>
                    </a:lnTo>
                    <a:lnTo>
                      <a:pt x="8880" y="17185"/>
                    </a:lnTo>
                    <a:lnTo>
                      <a:pt x="8939" y="17182"/>
                    </a:lnTo>
                    <a:lnTo>
                      <a:pt x="8998" y="17180"/>
                    </a:lnTo>
                    <a:lnTo>
                      <a:pt x="9057" y="17177"/>
                    </a:lnTo>
                    <a:lnTo>
                      <a:pt x="9115" y="17174"/>
                    </a:lnTo>
                    <a:lnTo>
                      <a:pt x="9174" y="17170"/>
                    </a:lnTo>
                    <a:lnTo>
                      <a:pt x="9233" y="17165"/>
                    </a:lnTo>
                    <a:lnTo>
                      <a:pt x="9292" y="17161"/>
                    </a:lnTo>
                    <a:lnTo>
                      <a:pt x="9351" y="17156"/>
                    </a:lnTo>
                    <a:lnTo>
                      <a:pt x="9410" y="17150"/>
                    </a:lnTo>
                    <a:lnTo>
                      <a:pt x="9470" y="17144"/>
                    </a:lnTo>
                    <a:lnTo>
                      <a:pt x="9529" y="17137"/>
                    </a:lnTo>
                    <a:lnTo>
                      <a:pt x="9551" y="17135"/>
                    </a:lnTo>
                    <a:lnTo>
                      <a:pt x="9574" y="17131"/>
                    </a:lnTo>
                    <a:lnTo>
                      <a:pt x="9596" y="17126"/>
                    </a:lnTo>
                    <a:lnTo>
                      <a:pt x="9619" y="17119"/>
                    </a:lnTo>
                    <a:lnTo>
                      <a:pt x="9639" y="17112"/>
                    </a:lnTo>
                    <a:lnTo>
                      <a:pt x="9661" y="17104"/>
                    </a:lnTo>
                    <a:lnTo>
                      <a:pt x="9681" y="17094"/>
                    </a:lnTo>
                    <a:lnTo>
                      <a:pt x="9701" y="17085"/>
                    </a:lnTo>
                    <a:lnTo>
                      <a:pt x="9720" y="17074"/>
                    </a:lnTo>
                    <a:lnTo>
                      <a:pt x="9739" y="17062"/>
                    </a:lnTo>
                    <a:lnTo>
                      <a:pt x="9757" y="17049"/>
                    </a:lnTo>
                    <a:lnTo>
                      <a:pt x="9775" y="17036"/>
                    </a:lnTo>
                    <a:lnTo>
                      <a:pt x="9792" y="17021"/>
                    </a:lnTo>
                    <a:lnTo>
                      <a:pt x="9807" y="17007"/>
                    </a:lnTo>
                    <a:lnTo>
                      <a:pt x="9823" y="16991"/>
                    </a:lnTo>
                    <a:lnTo>
                      <a:pt x="9837" y="16975"/>
                    </a:lnTo>
                    <a:lnTo>
                      <a:pt x="9851" y="16958"/>
                    </a:lnTo>
                    <a:lnTo>
                      <a:pt x="9865" y="16941"/>
                    </a:lnTo>
                    <a:lnTo>
                      <a:pt x="9877" y="16922"/>
                    </a:lnTo>
                    <a:lnTo>
                      <a:pt x="9889" y="16904"/>
                    </a:lnTo>
                    <a:lnTo>
                      <a:pt x="9899" y="16885"/>
                    </a:lnTo>
                    <a:lnTo>
                      <a:pt x="9909" y="16864"/>
                    </a:lnTo>
                    <a:lnTo>
                      <a:pt x="9918" y="16845"/>
                    </a:lnTo>
                    <a:lnTo>
                      <a:pt x="9926" y="16824"/>
                    </a:lnTo>
                    <a:lnTo>
                      <a:pt x="9933" y="16803"/>
                    </a:lnTo>
                    <a:lnTo>
                      <a:pt x="9939" y="16782"/>
                    </a:lnTo>
                    <a:lnTo>
                      <a:pt x="9943" y="16759"/>
                    </a:lnTo>
                    <a:lnTo>
                      <a:pt x="9948" y="16738"/>
                    </a:lnTo>
                    <a:lnTo>
                      <a:pt x="9951" y="16715"/>
                    </a:lnTo>
                    <a:lnTo>
                      <a:pt x="9953" y="16693"/>
                    </a:lnTo>
                    <a:lnTo>
                      <a:pt x="9954" y="16669"/>
                    </a:lnTo>
                    <a:lnTo>
                      <a:pt x="9953" y="16645"/>
                    </a:lnTo>
                    <a:lnTo>
                      <a:pt x="9952" y="16571"/>
                    </a:lnTo>
                    <a:lnTo>
                      <a:pt x="9954" y="16497"/>
                    </a:lnTo>
                    <a:lnTo>
                      <a:pt x="9958" y="16424"/>
                    </a:lnTo>
                    <a:lnTo>
                      <a:pt x="9966" y="16351"/>
                    </a:lnTo>
                    <a:lnTo>
                      <a:pt x="9976" y="16278"/>
                    </a:lnTo>
                    <a:lnTo>
                      <a:pt x="9988" y="16206"/>
                    </a:lnTo>
                    <a:lnTo>
                      <a:pt x="10005" y="16135"/>
                    </a:lnTo>
                    <a:lnTo>
                      <a:pt x="10022" y="16065"/>
                    </a:lnTo>
                    <a:lnTo>
                      <a:pt x="10043" y="15996"/>
                    </a:lnTo>
                    <a:lnTo>
                      <a:pt x="10066" y="15928"/>
                    </a:lnTo>
                    <a:lnTo>
                      <a:pt x="10092" y="15861"/>
                    </a:lnTo>
                    <a:lnTo>
                      <a:pt x="10121" y="15794"/>
                    </a:lnTo>
                    <a:lnTo>
                      <a:pt x="10151" y="15730"/>
                    </a:lnTo>
                    <a:lnTo>
                      <a:pt x="10184" y="15667"/>
                    </a:lnTo>
                    <a:lnTo>
                      <a:pt x="10218" y="15604"/>
                    </a:lnTo>
                    <a:lnTo>
                      <a:pt x="10256" y="15543"/>
                    </a:lnTo>
                    <a:lnTo>
                      <a:pt x="10296" y="15483"/>
                    </a:lnTo>
                    <a:lnTo>
                      <a:pt x="10338" y="15425"/>
                    </a:lnTo>
                    <a:lnTo>
                      <a:pt x="10383" y="15369"/>
                    </a:lnTo>
                    <a:lnTo>
                      <a:pt x="10428" y="15314"/>
                    </a:lnTo>
                    <a:lnTo>
                      <a:pt x="10476" y="15261"/>
                    </a:lnTo>
                    <a:lnTo>
                      <a:pt x="10527" y="15210"/>
                    </a:lnTo>
                    <a:lnTo>
                      <a:pt x="10579" y="15161"/>
                    </a:lnTo>
                    <a:lnTo>
                      <a:pt x="10633" y="15113"/>
                    </a:lnTo>
                    <a:lnTo>
                      <a:pt x="10689" y="15068"/>
                    </a:lnTo>
                    <a:lnTo>
                      <a:pt x="10747" y="15025"/>
                    </a:lnTo>
                    <a:lnTo>
                      <a:pt x="10806" y="14983"/>
                    </a:lnTo>
                    <a:lnTo>
                      <a:pt x="10868" y="14945"/>
                    </a:lnTo>
                    <a:lnTo>
                      <a:pt x="10931" y="14908"/>
                    </a:lnTo>
                    <a:lnTo>
                      <a:pt x="10995" y="14874"/>
                    </a:lnTo>
                    <a:lnTo>
                      <a:pt x="11062" y="14842"/>
                    </a:lnTo>
                    <a:lnTo>
                      <a:pt x="11129" y="14812"/>
                    </a:lnTo>
                    <a:lnTo>
                      <a:pt x="11196" y="14787"/>
                    </a:lnTo>
                    <a:lnTo>
                      <a:pt x="11265" y="14764"/>
                    </a:lnTo>
                    <a:lnTo>
                      <a:pt x="11334" y="14745"/>
                    </a:lnTo>
                    <a:lnTo>
                      <a:pt x="11403" y="14728"/>
                    </a:lnTo>
                    <a:lnTo>
                      <a:pt x="11474" y="14714"/>
                    </a:lnTo>
                    <a:lnTo>
                      <a:pt x="11545" y="14702"/>
                    </a:lnTo>
                    <a:lnTo>
                      <a:pt x="11617" y="14693"/>
                    </a:lnTo>
                    <a:lnTo>
                      <a:pt x="11689" y="14688"/>
                    </a:lnTo>
                    <a:lnTo>
                      <a:pt x="11761" y="14685"/>
                    </a:lnTo>
                    <a:lnTo>
                      <a:pt x="11834" y="14683"/>
                    </a:lnTo>
                    <a:lnTo>
                      <a:pt x="11906" y="14686"/>
                    </a:lnTo>
                    <a:lnTo>
                      <a:pt x="11979" y="14691"/>
                    </a:lnTo>
                    <a:lnTo>
                      <a:pt x="12051" y="14699"/>
                    </a:lnTo>
                    <a:lnTo>
                      <a:pt x="12124" y="14708"/>
                    </a:lnTo>
                    <a:lnTo>
                      <a:pt x="12196" y="14721"/>
                    </a:lnTo>
                    <a:lnTo>
                      <a:pt x="12267" y="14736"/>
                    </a:lnTo>
                    <a:lnTo>
                      <a:pt x="12338" y="14753"/>
                    </a:lnTo>
                    <a:lnTo>
                      <a:pt x="12409" y="14774"/>
                    </a:lnTo>
                    <a:lnTo>
                      <a:pt x="12478" y="14796"/>
                    </a:lnTo>
                    <a:lnTo>
                      <a:pt x="12547" y="14821"/>
                    </a:lnTo>
                    <a:lnTo>
                      <a:pt x="12614" y="14848"/>
                    </a:lnTo>
                    <a:lnTo>
                      <a:pt x="12681" y="14878"/>
                    </a:lnTo>
                    <a:lnTo>
                      <a:pt x="12745" y="14909"/>
                    </a:lnTo>
                    <a:lnTo>
                      <a:pt x="12810" y="14943"/>
                    </a:lnTo>
                    <a:lnTo>
                      <a:pt x="12872" y="14980"/>
                    </a:lnTo>
                    <a:lnTo>
                      <a:pt x="12932" y="15019"/>
                    </a:lnTo>
                    <a:lnTo>
                      <a:pt x="12991" y="15060"/>
                    </a:lnTo>
                    <a:lnTo>
                      <a:pt x="13049" y="15102"/>
                    </a:lnTo>
                    <a:lnTo>
                      <a:pt x="13104" y="15149"/>
                    </a:lnTo>
                    <a:lnTo>
                      <a:pt x="13158" y="15196"/>
                    </a:lnTo>
                    <a:lnTo>
                      <a:pt x="13209" y="15245"/>
                    </a:lnTo>
                    <a:lnTo>
                      <a:pt x="13259" y="15297"/>
                    </a:lnTo>
                    <a:lnTo>
                      <a:pt x="13275" y="15314"/>
                    </a:lnTo>
                    <a:lnTo>
                      <a:pt x="13291" y="15329"/>
                    </a:lnTo>
                    <a:lnTo>
                      <a:pt x="13309" y="15344"/>
                    </a:lnTo>
                    <a:lnTo>
                      <a:pt x="13327" y="15358"/>
                    </a:lnTo>
                    <a:lnTo>
                      <a:pt x="13346" y="15371"/>
                    </a:lnTo>
                    <a:lnTo>
                      <a:pt x="13364" y="15384"/>
                    </a:lnTo>
                    <a:lnTo>
                      <a:pt x="13383" y="15395"/>
                    </a:lnTo>
                    <a:lnTo>
                      <a:pt x="13404" y="15404"/>
                    </a:lnTo>
                    <a:lnTo>
                      <a:pt x="13423" y="15414"/>
                    </a:lnTo>
                    <a:lnTo>
                      <a:pt x="13445" y="15423"/>
                    </a:lnTo>
                    <a:lnTo>
                      <a:pt x="13465" y="15429"/>
                    </a:lnTo>
                    <a:lnTo>
                      <a:pt x="13486" y="15436"/>
                    </a:lnTo>
                    <a:lnTo>
                      <a:pt x="13507" y="15441"/>
                    </a:lnTo>
                    <a:lnTo>
                      <a:pt x="13529" y="15445"/>
                    </a:lnTo>
                    <a:lnTo>
                      <a:pt x="13550" y="15448"/>
                    </a:lnTo>
                    <a:lnTo>
                      <a:pt x="13573" y="15451"/>
                    </a:lnTo>
                    <a:lnTo>
                      <a:pt x="13594" y="15452"/>
                    </a:lnTo>
                    <a:lnTo>
                      <a:pt x="13616" y="15453"/>
                    </a:lnTo>
                    <a:lnTo>
                      <a:pt x="13638" y="15452"/>
                    </a:lnTo>
                    <a:lnTo>
                      <a:pt x="13660" y="15450"/>
                    </a:lnTo>
                    <a:lnTo>
                      <a:pt x="13681" y="15447"/>
                    </a:lnTo>
                    <a:lnTo>
                      <a:pt x="13703" y="15444"/>
                    </a:lnTo>
                    <a:lnTo>
                      <a:pt x="13725" y="15439"/>
                    </a:lnTo>
                    <a:lnTo>
                      <a:pt x="13746" y="15433"/>
                    </a:lnTo>
                    <a:lnTo>
                      <a:pt x="13767" y="15427"/>
                    </a:lnTo>
                    <a:lnTo>
                      <a:pt x="13789" y="15418"/>
                    </a:lnTo>
                    <a:lnTo>
                      <a:pt x="13809" y="15410"/>
                    </a:lnTo>
                    <a:lnTo>
                      <a:pt x="13829" y="15400"/>
                    </a:lnTo>
                    <a:lnTo>
                      <a:pt x="13850" y="15389"/>
                    </a:lnTo>
                    <a:lnTo>
                      <a:pt x="13869" y="15378"/>
                    </a:lnTo>
                    <a:lnTo>
                      <a:pt x="13888" y="15365"/>
                    </a:lnTo>
                    <a:lnTo>
                      <a:pt x="13907" y="15351"/>
                    </a:lnTo>
                    <a:lnTo>
                      <a:pt x="14002" y="15274"/>
                    </a:lnTo>
                    <a:lnTo>
                      <a:pt x="14098" y="15197"/>
                    </a:lnTo>
                    <a:lnTo>
                      <a:pt x="14191" y="15119"/>
                    </a:lnTo>
                    <a:lnTo>
                      <a:pt x="14284" y="15038"/>
                    </a:lnTo>
                    <a:lnTo>
                      <a:pt x="14375" y="14956"/>
                    </a:lnTo>
                    <a:lnTo>
                      <a:pt x="14465" y="14874"/>
                    </a:lnTo>
                    <a:lnTo>
                      <a:pt x="14553" y="14789"/>
                    </a:lnTo>
                    <a:lnTo>
                      <a:pt x="14642" y="14704"/>
                    </a:lnTo>
                    <a:lnTo>
                      <a:pt x="14729" y="14617"/>
                    </a:lnTo>
                    <a:lnTo>
                      <a:pt x="14813" y="14529"/>
                    </a:lnTo>
                    <a:lnTo>
                      <a:pt x="14897" y="14440"/>
                    </a:lnTo>
                    <a:lnTo>
                      <a:pt x="14980" y="14349"/>
                    </a:lnTo>
                    <a:lnTo>
                      <a:pt x="15062" y="14258"/>
                    </a:lnTo>
                    <a:lnTo>
                      <a:pt x="15141" y="14166"/>
                    </a:lnTo>
                    <a:lnTo>
                      <a:pt x="15220" y="14071"/>
                    </a:lnTo>
                    <a:lnTo>
                      <a:pt x="15297" y="13977"/>
                    </a:lnTo>
                    <a:lnTo>
                      <a:pt x="15312" y="13957"/>
                    </a:lnTo>
                    <a:lnTo>
                      <a:pt x="15325" y="13939"/>
                    </a:lnTo>
                    <a:lnTo>
                      <a:pt x="15338" y="13919"/>
                    </a:lnTo>
                    <a:lnTo>
                      <a:pt x="15349" y="13899"/>
                    </a:lnTo>
                    <a:lnTo>
                      <a:pt x="15358" y="13879"/>
                    </a:lnTo>
                    <a:lnTo>
                      <a:pt x="15368" y="13857"/>
                    </a:lnTo>
                    <a:lnTo>
                      <a:pt x="15375" y="13837"/>
                    </a:lnTo>
                    <a:lnTo>
                      <a:pt x="15383" y="13815"/>
                    </a:lnTo>
                    <a:lnTo>
                      <a:pt x="15388" y="13794"/>
                    </a:lnTo>
                    <a:lnTo>
                      <a:pt x="15394" y="13771"/>
                    </a:lnTo>
                    <a:lnTo>
                      <a:pt x="15398" y="13750"/>
                    </a:lnTo>
                    <a:lnTo>
                      <a:pt x="15400" y="13728"/>
                    </a:lnTo>
                    <a:lnTo>
                      <a:pt x="15402" y="13706"/>
                    </a:lnTo>
                    <a:lnTo>
                      <a:pt x="15403" y="13683"/>
                    </a:lnTo>
                    <a:lnTo>
                      <a:pt x="15403" y="13662"/>
                    </a:lnTo>
                    <a:lnTo>
                      <a:pt x="15401" y="13639"/>
                    </a:lnTo>
                    <a:lnTo>
                      <a:pt x="15399" y="13618"/>
                    </a:lnTo>
                    <a:lnTo>
                      <a:pt x="15396" y="13596"/>
                    </a:lnTo>
                    <a:lnTo>
                      <a:pt x="15391" y="13574"/>
                    </a:lnTo>
                    <a:lnTo>
                      <a:pt x="15386" y="13552"/>
                    </a:lnTo>
                    <a:lnTo>
                      <a:pt x="15381" y="13532"/>
                    </a:lnTo>
                    <a:lnTo>
                      <a:pt x="15373" y="13510"/>
                    </a:lnTo>
                    <a:lnTo>
                      <a:pt x="15365" y="13490"/>
                    </a:lnTo>
                    <a:lnTo>
                      <a:pt x="15356" y="13469"/>
                    </a:lnTo>
                    <a:lnTo>
                      <a:pt x="15345" y="13449"/>
                    </a:lnTo>
                    <a:lnTo>
                      <a:pt x="15335" y="13430"/>
                    </a:lnTo>
                    <a:lnTo>
                      <a:pt x="15322" y="13410"/>
                    </a:lnTo>
                    <a:lnTo>
                      <a:pt x="15309" y="13392"/>
                    </a:lnTo>
                    <a:lnTo>
                      <a:pt x="15295" y="13374"/>
                    </a:lnTo>
                    <a:lnTo>
                      <a:pt x="15280" y="13357"/>
                    </a:lnTo>
                    <a:lnTo>
                      <a:pt x="15264" y="13339"/>
                    </a:lnTo>
                    <a:lnTo>
                      <a:pt x="15246" y="13323"/>
                    </a:lnTo>
                    <a:lnTo>
                      <a:pt x="15192" y="13272"/>
                    </a:lnTo>
                    <a:lnTo>
                      <a:pt x="15139" y="13218"/>
                    </a:lnTo>
                    <a:lnTo>
                      <a:pt x="15089" y="13162"/>
                    </a:lnTo>
                    <a:lnTo>
                      <a:pt x="15041" y="13106"/>
                    </a:lnTo>
                    <a:lnTo>
                      <a:pt x="14996" y="13047"/>
                    </a:lnTo>
                    <a:lnTo>
                      <a:pt x="14953" y="12987"/>
                    </a:lnTo>
                    <a:lnTo>
                      <a:pt x="14912" y="12926"/>
                    </a:lnTo>
                    <a:lnTo>
                      <a:pt x="14875" y="12863"/>
                    </a:lnTo>
                    <a:lnTo>
                      <a:pt x="14839" y="12800"/>
                    </a:lnTo>
                    <a:lnTo>
                      <a:pt x="14807" y="12735"/>
                    </a:lnTo>
                    <a:lnTo>
                      <a:pt x="14777" y="12669"/>
                    </a:lnTo>
                    <a:lnTo>
                      <a:pt x="14749" y="12602"/>
                    </a:lnTo>
                    <a:lnTo>
                      <a:pt x="14724" y="12534"/>
                    </a:lnTo>
                    <a:lnTo>
                      <a:pt x="14702" y="12465"/>
                    </a:lnTo>
                    <a:lnTo>
                      <a:pt x="14681" y="12396"/>
                    </a:lnTo>
                    <a:lnTo>
                      <a:pt x="14664" y="12325"/>
                    </a:lnTo>
                    <a:lnTo>
                      <a:pt x="14650" y="12255"/>
                    </a:lnTo>
                    <a:lnTo>
                      <a:pt x="14638" y="12183"/>
                    </a:lnTo>
                    <a:lnTo>
                      <a:pt x="14629" y="12113"/>
                    </a:lnTo>
                    <a:lnTo>
                      <a:pt x="14622" y="12041"/>
                    </a:lnTo>
                    <a:lnTo>
                      <a:pt x="14619" y="11967"/>
                    </a:lnTo>
                    <a:lnTo>
                      <a:pt x="14618" y="11895"/>
                    </a:lnTo>
                    <a:lnTo>
                      <a:pt x="14620" y="11822"/>
                    </a:lnTo>
                    <a:lnTo>
                      <a:pt x="14624" y="11750"/>
                    </a:lnTo>
                    <a:lnTo>
                      <a:pt x="14632" y="11677"/>
                    </a:lnTo>
                    <a:lnTo>
                      <a:pt x="14643" y="11605"/>
                    </a:lnTo>
                    <a:lnTo>
                      <a:pt x="14656" y="11533"/>
                    </a:lnTo>
                    <a:lnTo>
                      <a:pt x="14672" y="11461"/>
                    </a:lnTo>
                    <a:lnTo>
                      <a:pt x="14691" y="11391"/>
                    </a:lnTo>
                    <a:lnTo>
                      <a:pt x="14712" y="11320"/>
                    </a:lnTo>
                    <a:lnTo>
                      <a:pt x="14737" y="11249"/>
                    </a:lnTo>
                    <a:lnTo>
                      <a:pt x="14765" y="11179"/>
                    </a:lnTo>
                    <a:lnTo>
                      <a:pt x="14793" y="11114"/>
                    </a:lnTo>
                    <a:lnTo>
                      <a:pt x="14824" y="11051"/>
                    </a:lnTo>
                    <a:lnTo>
                      <a:pt x="14858" y="10990"/>
                    </a:lnTo>
                    <a:lnTo>
                      <a:pt x="14893" y="10929"/>
                    </a:lnTo>
                    <a:lnTo>
                      <a:pt x="14931" y="10871"/>
                    </a:lnTo>
                    <a:lnTo>
                      <a:pt x="14970" y="10813"/>
                    </a:lnTo>
                    <a:lnTo>
                      <a:pt x="15012" y="10757"/>
                    </a:lnTo>
                    <a:lnTo>
                      <a:pt x="15055" y="10703"/>
                    </a:lnTo>
                    <a:lnTo>
                      <a:pt x="15101" y="10650"/>
                    </a:lnTo>
                    <a:lnTo>
                      <a:pt x="15149" y="10600"/>
                    </a:lnTo>
                    <a:lnTo>
                      <a:pt x="15198" y="10551"/>
                    </a:lnTo>
                    <a:lnTo>
                      <a:pt x="15249" y="10504"/>
                    </a:lnTo>
                    <a:lnTo>
                      <a:pt x="15301" y="10459"/>
                    </a:lnTo>
                    <a:lnTo>
                      <a:pt x="15356" y="10416"/>
                    </a:lnTo>
                    <a:lnTo>
                      <a:pt x="15411" y="10374"/>
                    </a:lnTo>
                    <a:lnTo>
                      <a:pt x="15469" y="10335"/>
                    </a:lnTo>
                    <a:lnTo>
                      <a:pt x="15527" y="10298"/>
                    </a:lnTo>
                    <a:lnTo>
                      <a:pt x="15587" y="10262"/>
                    </a:lnTo>
                    <a:lnTo>
                      <a:pt x="15647" y="10230"/>
                    </a:lnTo>
                    <a:lnTo>
                      <a:pt x="15710" y="10199"/>
                    </a:lnTo>
                    <a:lnTo>
                      <a:pt x="15773" y="10170"/>
                    </a:lnTo>
                    <a:lnTo>
                      <a:pt x="15837" y="10144"/>
                    </a:lnTo>
                    <a:lnTo>
                      <a:pt x="15903" y="10120"/>
                    </a:lnTo>
                    <a:lnTo>
                      <a:pt x="15968" y="10098"/>
                    </a:lnTo>
                    <a:lnTo>
                      <a:pt x="16036" y="10079"/>
                    </a:lnTo>
                    <a:lnTo>
                      <a:pt x="16104" y="10062"/>
                    </a:lnTo>
                    <a:lnTo>
                      <a:pt x="16173" y="10048"/>
                    </a:lnTo>
                    <a:lnTo>
                      <a:pt x="16241" y="10036"/>
                    </a:lnTo>
                    <a:lnTo>
                      <a:pt x="16311" y="10026"/>
                    </a:lnTo>
                    <a:lnTo>
                      <a:pt x="16381" y="10020"/>
                    </a:lnTo>
                    <a:lnTo>
                      <a:pt x="16452" y="10015"/>
                    </a:lnTo>
                    <a:lnTo>
                      <a:pt x="16523" y="10014"/>
                    </a:lnTo>
                    <a:lnTo>
                      <a:pt x="16629" y="10016"/>
                    </a:lnTo>
                    <a:lnTo>
                      <a:pt x="16652" y="10017"/>
                    </a:lnTo>
                    <a:lnTo>
                      <a:pt x="16675" y="10019"/>
                    </a:lnTo>
                    <a:lnTo>
                      <a:pt x="16698" y="10016"/>
                    </a:lnTo>
                    <a:lnTo>
                      <a:pt x="16720" y="10014"/>
                    </a:lnTo>
                    <a:lnTo>
                      <a:pt x="16743" y="10011"/>
                    </a:lnTo>
                    <a:lnTo>
                      <a:pt x="16765" y="10007"/>
                    </a:lnTo>
                    <a:lnTo>
                      <a:pt x="16786" y="10001"/>
                    </a:lnTo>
                    <a:lnTo>
                      <a:pt x="16808" y="9995"/>
                    </a:lnTo>
                    <a:lnTo>
                      <a:pt x="16829" y="9987"/>
                    </a:lnTo>
                    <a:lnTo>
                      <a:pt x="16849" y="9979"/>
                    </a:lnTo>
                    <a:lnTo>
                      <a:pt x="16869" y="9969"/>
                    </a:lnTo>
                    <a:lnTo>
                      <a:pt x="16889" y="9958"/>
                    </a:lnTo>
                    <a:lnTo>
                      <a:pt x="16909" y="9947"/>
                    </a:lnTo>
                    <a:lnTo>
                      <a:pt x="16927" y="9935"/>
                    </a:lnTo>
                    <a:lnTo>
                      <a:pt x="16945" y="9922"/>
                    </a:lnTo>
                    <a:lnTo>
                      <a:pt x="16962" y="9908"/>
                    </a:lnTo>
                    <a:lnTo>
                      <a:pt x="16978" y="9893"/>
                    </a:lnTo>
                    <a:lnTo>
                      <a:pt x="16994" y="9878"/>
                    </a:lnTo>
                    <a:lnTo>
                      <a:pt x="17011" y="9862"/>
                    </a:lnTo>
                    <a:lnTo>
                      <a:pt x="17025" y="9844"/>
                    </a:lnTo>
                    <a:lnTo>
                      <a:pt x="17039" y="9827"/>
                    </a:lnTo>
                    <a:lnTo>
                      <a:pt x="17052" y="9808"/>
                    </a:lnTo>
                    <a:lnTo>
                      <a:pt x="17064" y="9790"/>
                    </a:lnTo>
                    <a:lnTo>
                      <a:pt x="17076" y="9770"/>
                    </a:lnTo>
                    <a:lnTo>
                      <a:pt x="17086" y="9750"/>
                    </a:lnTo>
                    <a:lnTo>
                      <a:pt x="17095" y="9730"/>
                    </a:lnTo>
                    <a:lnTo>
                      <a:pt x="17104" y="9708"/>
                    </a:lnTo>
                    <a:lnTo>
                      <a:pt x="17113" y="9687"/>
                    </a:lnTo>
                    <a:lnTo>
                      <a:pt x="17119" y="9664"/>
                    </a:lnTo>
                    <a:lnTo>
                      <a:pt x="17124" y="9641"/>
                    </a:lnTo>
                    <a:lnTo>
                      <a:pt x="17129" y="9619"/>
                    </a:lnTo>
                    <a:lnTo>
                      <a:pt x="17132" y="9595"/>
                    </a:lnTo>
                    <a:lnTo>
                      <a:pt x="17146" y="9474"/>
                    </a:lnTo>
                    <a:lnTo>
                      <a:pt x="17157" y="9352"/>
                    </a:lnTo>
                    <a:lnTo>
                      <a:pt x="17167" y="9231"/>
                    </a:lnTo>
                    <a:lnTo>
                      <a:pt x="17175" y="9109"/>
                    </a:lnTo>
                    <a:lnTo>
                      <a:pt x="17181" y="8987"/>
                    </a:lnTo>
                    <a:lnTo>
                      <a:pt x="17186" y="8865"/>
                    </a:lnTo>
                    <a:lnTo>
                      <a:pt x="17189" y="8742"/>
                    </a:lnTo>
                    <a:lnTo>
                      <a:pt x="17190" y="8620"/>
                    </a:lnTo>
                    <a:lnTo>
                      <a:pt x="17189" y="8497"/>
                    </a:lnTo>
                    <a:lnTo>
                      <a:pt x="17187" y="8375"/>
                    </a:lnTo>
                    <a:lnTo>
                      <a:pt x="17182" y="8252"/>
                    </a:lnTo>
                    <a:lnTo>
                      <a:pt x="17177" y="8130"/>
                    </a:lnTo>
                    <a:lnTo>
                      <a:pt x="17170" y="8007"/>
                    </a:lnTo>
                    <a:lnTo>
                      <a:pt x="17160" y="7885"/>
                    </a:lnTo>
                    <a:lnTo>
                      <a:pt x="17149" y="7762"/>
                    </a:lnTo>
                    <a:lnTo>
                      <a:pt x="17136" y="7641"/>
                    </a:lnTo>
                    <a:close/>
                    <a:moveTo>
                      <a:pt x="8609" y="11480"/>
                    </a:moveTo>
                    <a:lnTo>
                      <a:pt x="8461" y="11476"/>
                    </a:lnTo>
                    <a:lnTo>
                      <a:pt x="8316" y="11466"/>
                    </a:lnTo>
                    <a:lnTo>
                      <a:pt x="8173" y="11447"/>
                    </a:lnTo>
                    <a:lnTo>
                      <a:pt x="8031" y="11422"/>
                    </a:lnTo>
                    <a:lnTo>
                      <a:pt x="7892" y="11389"/>
                    </a:lnTo>
                    <a:lnTo>
                      <a:pt x="7757" y="11351"/>
                    </a:lnTo>
                    <a:lnTo>
                      <a:pt x="7624" y="11306"/>
                    </a:lnTo>
                    <a:lnTo>
                      <a:pt x="7494" y="11254"/>
                    </a:lnTo>
                    <a:lnTo>
                      <a:pt x="7367" y="11197"/>
                    </a:lnTo>
                    <a:lnTo>
                      <a:pt x="7243" y="11134"/>
                    </a:lnTo>
                    <a:lnTo>
                      <a:pt x="7123" y="11065"/>
                    </a:lnTo>
                    <a:lnTo>
                      <a:pt x="7007" y="10990"/>
                    </a:lnTo>
                    <a:lnTo>
                      <a:pt x="6894" y="10910"/>
                    </a:lnTo>
                    <a:lnTo>
                      <a:pt x="6786" y="10824"/>
                    </a:lnTo>
                    <a:lnTo>
                      <a:pt x="6682" y="10734"/>
                    </a:lnTo>
                    <a:lnTo>
                      <a:pt x="6583" y="10640"/>
                    </a:lnTo>
                    <a:lnTo>
                      <a:pt x="6487" y="10540"/>
                    </a:lnTo>
                    <a:lnTo>
                      <a:pt x="6397" y="10435"/>
                    </a:lnTo>
                    <a:lnTo>
                      <a:pt x="6312" y="10328"/>
                    </a:lnTo>
                    <a:lnTo>
                      <a:pt x="6232" y="10215"/>
                    </a:lnTo>
                    <a:lnTo>
                      <a:pt x="6157" y="10099"/>
                    </a:lnTo>
                    <a:lnTo>
                      <a:pt x="6088" y="9979"/>
                    </a:lnTo>
                    <a:lnTo>
                      <a:pt x="6025" y="9855"/>
                    </a:lnTo>
                    <a:lnTo>
                      <a:pt x="5967" y="9728"/>
                    </a:lnTo>
                    <a:lnTo>
                      <a:pt x="5916" y="9598"/>
                    </a:lnTo>
                    <a:lnTo>
                      <a:pt x="5870" y="9465"/>
                    </a:lnTo>
                    <a:lnTo>
                      <a:pt x="5832" y="9329"/>
                    </a:lnTo>
                    <a:lnTo>
                      <a:pt x="5801" y="9190"/>
                    </a:lnTo>
                    <a:lnTo>
                      <a:pt x="5775" y="9049"/>
                    </a:lnTo>
                    <a:lnTo>
                      <a:pt x="5757" y="8907"/>
                    </a:lnTo>
                    <a:lnTo>
                      <a:pt x="5746" y="8760"/>
                    </a:lnTo>
                    <a:lnTo>
                      <a:pt x="5741" y="8613"/>
                    </a:lnTo>
                    <a:lnTo>
                      <a:pt x="5746" y="8466"/>
                    </a:lnTo>
                    <a:lnTo>
                      <a:pt x="5757" y="8321"/>
                    </a:lnTo>
                    <a:lnTo>
                      <a:pt x="5775" y="8177"/>
                    </a:lnTo>
                    <a:lnTo>
                      <a:pt x="5801" y="8036"/>
                    </a:lnTo>
                    <a:lnTo>
                      <a:pt x="5832" y="7898"/>
                    </a:lnTo>
                    <a:lnTo>
                      <a:pt x="5870" y="7761"/>
                    </a:lnTo>
                    <a:lnTo>
                      <a:pt x="5916" y="7628"/>
                    </a:lnTo>
                    <a:lnTo>
                      <a:pt x="5967" y="7498"/>
                    </a:lnTo>
                    <a:lnTo>
                      <a:pt x="6025" y="7371"/>
                    </a:lnTo>
                    <a:lnTo>
                      <a:pt x="6088" y="7248"/>
                    </a:lnTo>
                    <a:lnTo>
                      <a:pt x="6157" y="7127"/>
                    </a:lnTo>
                    <a:lnTo>
                      <a:pt x="6232" y="7011"/>
                    </a:lnTo>
                    <a:lnTo>
                      <a:pt x="6312" y="6899"/>
                    </a:lnTo>
                    <a:lnTo>
                      <a:pt x="6397" y="6791"/>
                    </a:lnTo>
                    <a:lnTo>
                      <a:pt x="6487" y="6687"/>
                    </a:lnTo>
                    <a:lnTo>
                      <a:pt x="6583" y="6587"/>
                    </a:lnTo>
                    <a:lnTo>
                      <a:pt x="6682" y="6492"/>
                    </a:lnTo>
                    <a:lnTo>
                      <a:pt x="6786" y="6402"/>
                    </a:lnTo>
                    <a:lnTo>
                      <a:pt x="6894" y="6316"/>
                    </a:lnTo>
                    <a:lnTo>
                      <a:pt x="7007" y="6237"/>
                    </a:lnTo>
                    <a:lnTo>
                      <a:pt x="7123" y="6162"/>
                    </a:lnTo>
                    <a:lnTo>
                      <a:pt x="7243" y="6093"/>
                    </a:lnTo>
                    <a:lnTo>
                      <a:pt x="7367" y="6029"/>
                    </a:lnTo>
                    <a:lnTo>
                      <a:pt x="7494" y="5972"/>
                    </a:lnTo>
                    <a:lnTo>
                      <a:pt x="7624" y="5921"/>
                    </a:lnTo>
                    <a:lnTo>
                      <a:pt x="7757" y="5876"/>
                    </a:lnTo>
                    <a:lnTo>
                      <a:pt x="7892" y="5837"/>
                    </a:lnTo>
                    <a:lnTo>
                      <a:pt x="8031" y="5805"/>
                    </a:lnTo>
                    <a:lnTo>
                      <a:pt x="8173" y="5779"/>
                    </a:lnTo>
                    <a:lnTo>
                      <a:pt x="8316" y="5761"/>
                    </a:lnTo>
                    <a:lnTo>
                      <a:pt x="8461" y="5750"/>
                    </a:lnTo>
                    <a:lnTo>
                      <a:pt x="8609" y="5747"/>
                    </a:lnTo>
                    <a:lnTo>
                      <a:pt x="8756" y="5750"/>
                    </a:lnTo>
                    <a:lnTo>
                      <a:pt x="8901" y="5761"/>
                    </a:lnTo>
                    <a:lnTo>
                      <a:pt x="9044" y="5779"/>
                    </a:lnTo>
                    <a:lnTo>
                      <a:pt x="9186" y="5805"/>
                    </a:lnTo>
                    <a:lnTo>
                      <a:pt x="9325" y="5837"/>
                    </a:lnTo>
                    <a:lnTo>
                      <a:pt x="9460" y="5876"/>
                    </a:lnTo>
                    <a:lnTo>
                      <a:pt x="9593" y="5921"/>
                    </a:lnTo>
                    <a:lnTo>
                      <a:pt x="9723" y="5972"/>
                    </a:lnTo>
                    <a:lnTo>
                      <a:pt x="9851" y="6029"/>
                    </a:lnTo>
                    <a:lnTo>
                      <a:pt x="9974" y="6093"/>
                    </a:lnTo>
                    <a:lnTo>
                      <a:pt x="10094" y="6162"/>
                    </a:lnTo>
                    <a:lnTo>
                      <a:pt x="10211" y="6237"/>
                    </a:lnTo>
                    <a:lnTo>
                      <a:pt x="10323" y="6316"/>
                    </a:lnTo>
                    <a:lnTo>
                      <a:pt x="10431" y="6402"/>
                    </a:lnTo>
                    <a:lnTo>
                      <a:pt x="10535" y="6492"/>
                    </a:lnTo>
                    <a:lnTo>
                      <a:pt x="10635" y="6587"/>
                    </a:lnTo>
                    <a:lnTo>
                      <a:pt x="10730" y="6687"/>
                    </a:lnTo>
                    <a:lnTo>
                      <a:pt x="10820" y="6791"/>
                    </a:lnTo>
                    <a:lnTo>
                      <a:pt x="10905" y="6899"/>
                    </a:lnTo>
                    <a:lnTo>
                      <a:pt x="10985" y="7011"/>
                    </a:lnTo>
                    <a:lnTo>
                      <a:pt x="11060" y="7127"/>
                    </a:lnTo>
                    <a:lnTo>
                      <a:pt x="11129" y="7248"/>
                    </a:lnTo>
                    <a:lnTo>
                      <a:pt x="11192" y="7371"/>
                    </a:lnTo>
                    <a:lnTo>
                      <a:pt x="11250" y="7498"/>
                    </a:lnTo>
                    <a:lnTo>
                      <a:pt x="11301" y="7628"/>
                    </a:lnTo>
                    <a:lnTo>
                      <a:pt x="11346" y="7761"/>
                    </a:lnTo>
                    <a:lnTo>
                      <a:pt x="11385" y="7898"/>
                    </a:lnTo>
                    <a:lnTo>
                      <a:pt x="11417" y="8036"/>
                    </a:lnTo>
                    <a:lnTo>
                      <a:pt x="11442" y="8177"/>
                    </a:lnTo>
                    <a:lnTo>
                      <a:pt x="11460" y="8321"/>
                    </a:lnTo>
                    <a:lnTo>
                      <a:pt x="11472" y="8466"/>
                    </a:lnTo>
                    <a:lnTo>
                      <a:pt x="11475" y="8613"/>
                    </a:lnTo>
                    <a:lnTo>
                      <a:pt x="11472" y="8760"/>
                    </a:lnTo>
                    <a:lnTo>
                      <a:pt x="11460" y="8907"/>
                    </a:lnTo>
                    <a:lnTo>
                      <a:pt x="11442" y="9049"/>
                    </a:lnTo>
                    <a:lnTo>
                      <a:pt x="11417" y="9190"/>
                    </a:lnTo>
                    <a:lnTo>
                      <a:pt x="11385" y="9329"/>
                    </a:lnTo>
                    <a:lnTo>
                      <a:pt x="11346" y="9465"/>
                    </a:lnTo>
                    <a:lnTo>
                      <a:pt x="11301" y="9598"/>
                    </a:lnTo>
                    <a:lnTo>
                      <a:pt x="11250" y="9728"/>
                    </a:lnTo>
                    <a:lnTo>
                      <a:pt x="11192" y="9855"/>
                    </a:lnTo>
                    <a:lnTo>
                      <a:pt x="11129" y="9979"/>
                    </a:lnTo>
                    <a:lnTo>
                      <a:pt x="11060" y="10099"/>
                    </a:lnTo>
                    <a:lnTo>
                      <a:pt x="10985" y="10215"/>
                    </a:lnTo>
                    <a:lnTo>
                      <a:pt x="10905" y="10328"/>
                    </a:lnTo>
                    <a:lnTo>
                      <a:pt x="10820" y="10435"/>
                    </a:lnTo>
                    <a:lnTo>
                      <a:pt x="10730" y="10540"/>
                    </a:lnTo>
                    <a:lnTo>
                      <a:pt x="10635" y="10640"/>
                    </a:lnTo>
                    <a:lnTo>
                      <a:pt x="10535" y="10734"/>
                    </a:lnTo>
                    <a:lnTo>
                      <a:pt x="10431" y="10824"/>
                    </a:lnTo>
                    <a:lnTo>
                      <a:pt x="10323" y="10910"/>
                    </a:lnTo>
                    <a:lnTo>
                      <a:pt x="10211" y="10990"/>
                    </a:lnTo>
                    <a:lnTo>
                      <a:pt x="10094" y="11065"/>
                    </a:lnTo>
                    <a:lnTo>
                      <a:pt x="9974" y="11134"/>
                    </a:lnTo>
                    <a:lnTo>
                      <a:pt x="9851" y="11197"/>
                    </a:lnTo>
                    <a:lnTo>
                      <a:pt x="9723" y="11254"/>
                    </a:lnTo>
                    <a:lnTo>
                      <a:pt x="9593" y="11306"/>
                    </a:lnTo>
                    <a:lnTo>
                      <a:pt x="9460" y="11351"/>
                    </a:lnTo>
                    <a:lnTo>
                      <a:pt x="9325" y="11389"/>
                    </a:lnTo>
                    <a:lnTo>
                      <a:pt x="9186" y="11422"/>
                    </a:lnTo>
                    <a:lnTo>
                      <a:pt x="9044" y="11447"/>
                    </a:lnTo>
                    <a:lnTo>
                      <a:pt x="8901" y="11466"/>
                    </a:lnTo>
                    <a:lnTo>
                      <a:pt x="8756" y="11476"/>
                    </a:lnTo>
                    <a:lnTo>
                      <a:pt x="8609" y="1148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444500" dist="101600" dir="2700000">
                  <a:schemeClr val="accent3">
                    <a:lumMod val="75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39F43425-0633-4279-AE0B-BA07AF67834F}"/>
                </a:ext>
              </a:extLst>
            </p:cNvPr>
            <p:cNvSpPr/>
            <p:nvPr/>
          </p:nvSpPr>
          <p:spPr>
            <a:xfrm>
              <a:off x="8817063" y="2874246"/>
              <a:ext cx="1650623" cy="16506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8B56ED9-B9A6-4B3B-90A0-BFB128193805}"/>
                </a:ext>
              </a:extLst>
            </p:cNvPr>
            <p:cNvSpPr/>
            <p:nvPr/>
          </p:nvSpPr>
          <p:spPr>
            <a:xfrm>
              <a:off x="9229176" y="3286360"/>
              <a:ext cx="826396" cy="826396"/>
            </a:xfrm>
            <a:prstGeom prst="rect">
              <a:avLst/>
            </a:pr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D817A93-3E75-44F9-AAA2-8CDB7021477C}"/>
              </a:ext>
            </a:extLst>
          </p:cNvPr>
          <p:cNvGrpSpPr/>
          <p:nvPr/>
        </p:nvGrpSpPr>
        <p:grpSpPr>
          <a:xfrm>
            <a:off x="6375226" y="3722006"/>
            <a:ext cx="1949113" cy="1949113"/>
            <a:chOff x="6375226" y="3722006"/>
            <a:chExt cx="1949113" cy="194911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4E85B1-B167-4780-B1FA-A1DD4BFEC297}"/>
                </a:ext>
              </a:extLst>
            </p:cNvPr>
            <p:cNvGrpSpPr/>
            <p:nvPr/>
          </p:nvGrpSpPr>
          <p:grpSpPr>
            <a:xfrm>
              <a:off x="6375226" y="3722006"/>
              <a:ext cx="1949113" cy="1949113"/>
              <a:chOff x="6375226" y="3722006"/>
              <a:chExt cx="1949113" cy="1949113"/>
            </a:xfrm>
            <a:gradFill>
              <a:gsLst>
                <a:gs pos="95000">
                  <a:schemeClr val="accent6"/>
                </a:gs>
                <a:gs pos="5000">
                  <a:schemeClr val="accent5"/>
                </a:gs>
              </a:gsLst>
              <a:path path="circle">
                <a:fillToRect r="100000" b="100000"/>
              </a:path>
            </a:gradFill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3138F5CE-3F37-4DC8-8875-28F4F72B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75226" y="3722006"/>
                <a:ext cx="1949113" cy="1949113"/>
              </a:xfrm>
              <a:custGeom>
                <a:avLst/>
                <a:gdLst>
                  <a:gd name="T0" fmla="*/ 16858 w 17190"/>
                  <a:gd name="T1" fmla="*/ 7287 h 17190"/>
                  <a:gd name="T2" fmla="*/ 15947 w 17190"/>
                  <a:gd name="T3" fmla="*/ 7112 h 17190"/>
                  <a:gd name="T4" fmla="*/ 14863 w 17190"/>
                  <a:gd name="T5" fmla="*/ 6171 h 17190"/>
                  <a:gd name="T6" fmla="*/ 14771 w 17190"/>
                  <a:gd name="T7" fmla="*/ 4697 h 17190"/>
                  <a:gd name="T8" fmla="*/ 15393 w 17190"/>
                  <a:gd name="T9" fmla="*/ 3769 h 17190"/>
                  <a:gd name="T10" fmla="*/ 15375 w 17190"/>
                  <a:gd name="T11" fmla="*/ 3323 h 17190"/>
                  <a:gd name="T12" fmla="*/ 13938 w 17190"/>
                  <a:gd name="T13" fmla="*/ 1864 h 17190"/>
                  <a:gd name="T14" fmla="*/ 13489 w 17190"/>
                  <a:gd name="T15" fmla="*/ 1825 h 17190"/>
                  <a:gd name="T16" fmla="*/ 12606 w 17190"/>
                  <a:gd name="T17" fmla="*/ 2424 h 17190"/>
                  <a:gd name="T18" fmla="*/ 11109 w 17190"/>
                  <a:gd name="T19" fmla="*/ 2395 h 17190"/>
                  <a:gd name="T20" fmla="*/ 10117 w 17190"/>
                  <a:gd name="T21" fmla="*/ 1286 h 17190"/>
                  <a:gd name="T22" fmla="*/ 9967 w 17190"/>
                  <a:gd name="T23" fmla="*/ 317 h 17190"/>
                  <a:gd name="T24" fmla="*/ 9595 w 17190"/>
                  <a:gd name="T25" fmla="*/ 57 h 17190"/>
                  <a:gd name="T26" fmla="*/ 8341 w 17190"/>
                  <a:gd name="T27" fmla="*/ 4 h 17190"/>
                  <a:gd name="T28" fmla="*/ 7469 w 17190"/>
                  <a:gd name="T29" fmla="*/ 116 h 17190"/>
                  <a:gd name="T30" fmla="*/ 7237 w 17190"/>
                  <a:gd name="T31" fmla="*/ 497 h 17190"/>
                  <a:gd name="T32" fmla="*/ 6807 w 17190"/>
                  <a:gd name="T33" fmla="*/ 1821 h 17190"/>
                  <a:gd name="T34" fmla="*/ 5502 w 17190"/>
                  <a:gd name="T35" fmla="*/ 2502 h 17190"/>
                  <a:gd name="T36" fmla="*/ 4085 w 17190"/>
                  <a:gd name="T37" fmla="*/ 2042 h 17190"/>
                  <a:gd name="T38" fmla="*/ 3573 w 17190"/>
                  <a:gd name="T39" fmla="*/ 1737 h 17190"/>
                  <a:gd name="T40" fmla="*/ 2634 w 17190"/>
                  <a:gd name="T41" fmla="*/ 2402 h 17190"/>
                  <a:gd name="T42" fmla="*/ 1790 w 17190"/>
                  <a:gd name="T43" fmla="*/ 3463 h 17190"/>
                  <a:gd name="T44" fmla="*/ 1998 w 17190"/>
                  <a:gd name="T45" fmla="*/ 3918 h 17190"/>
                  <a:gd name="T46" fmla="*/ 2571 w 17190"/>
                  <a:gd name="T47" fmla="*/ 5295 h 17190"/>
                  <a:gd name="T48" fmla="*/ 1977 w 17190"/>
                  <a:gd name="T49" fmla="*/ 6643 h 17190"/>
                  <a:gd name="T50" fmla="*/ 554 w 17190"/>
                  <a:gd name="T51" fmla="*/ 7173 h 17190"/>
                  <a:gd name="T52" fmla="*/ 143 w 17190"/>
                  <a:gd name="T53" fmla="*/ 7368 h 17190"/>
                  <a:gd name="T54" fmla="*/ 9 w 17190"/>
                  <a:gd name="T55" fmla="*/ 8195 h 17190"/>
                  <a:gd name="T56" fmla="*/ 42 w 17190"/>
                  <a:gd name="T57" fmla="*/ 9433 h 17190"/>
                  <a:gd name="T58" fmla="*/ 316 w 17190"/>
                  <a:gd name="T59" fmla="*/ 9891 h 17190"/>
                  <a:gd name="T60" fmla="*/ 1167 w 17190"/>
                  <a:gd name="T61" fmla="*/ 10045 h 17190"/>
                  <a:gd name="T62" fmla="*/ 2291 w 17190"/>
                  <a:gd name="T63" fmla="*/ 10951 h 17190"/>
                  <a:gd name="T64" fmla="*/ 2442 w 17190"/>
                  <a:gd name="T65" fmla="*/ 12424 h 17190"/>
                  <a:gd name="T66" fmla="*/ 1808 w 17190"/>
                  <a:gd name="T67" fmla="*/ 13401 h 17190"/>
                  <a:gd name="T68" fmla="*/ 1804 w 17190"/>
                  <a:gd name="T69" fmla="*/ 13845 h 17190"/>
                  <a:gd name="T70" fmla="*/ 3232 w 17190"/>
                  <a:gd name="T71" fmla="*/ 15313 h 17190"/>
                  <a:gd name="T72" fmla="*/ 3680 w 17190"/>
                  <a:gd name="T73" fmla="*/ 15374 h 17190"/>
                  <a:gd name="T74" fmla="*/ 4517 w 17190"/>
                  <a:gd name="T75" fmla="*/ 14793 h 17190"/>
                  <a:gd name="T76" fmla="*/ 6010 w 17190"/>
                  <a:gd name="T77" fmla="*/ 14765 h 17190"/>
                  <a:gd name="T78" fmla="*/ 7048 w 17190"/>
                  <a:gd name="T79" fmla="*/ 15835 h 17190"/>
                  <a:gd name="T80" fmla="*/ 7213 w 17190"/>
                  <a:gd name="T81" fmla="*/ 16853 h 17190"/>
                  <a:gd name="T82" fmla="*/ 7571 w 17190"/>
                  <a:gd name="T83" fmla="*/ 17129 h 17190"/>
                  <a:gd name="T84" fmla="*/ 8821 w 17190"/>
                  <a:gd name="T85" fmla="*/ 17187 h 17190"/>
                  <a:gd name="T86" fmla="*/ 9720 w 17190"/>
                  <a:gd name="T87" fmla="*/ 17074 h 17190"/>
                  <a:gd name="T88" fmla="*/ 9953 w 17190"/>
                  <a:gd name="T89" fmla="*/ 16693 h 17190"/>
                  <a:gd name="T90" fmla="*/ 10383 w 17190"/>
                  <a:gd name="T91" fmla="*/ 15369 h 17190"/>
                  <a:gd name="T92" fmla="*/ 11689 w 17190"/>
                  <a:gd name="T93" fmla="*/ 14688 h 17190"/>
                  <a:gd name="T94" fmla="*/ 13104 w 17190"/>
                  <a:gd name="T95" fmla="*/ 15149 h 17190"/>
                  <a:gd name="T96" fmla="*/ 13616 w 17190"/>
                  <a:gd name="T97" fmla="*/ 15453 h 17190"/>
                  <a:gd name="T98" fmla="*/ 14553 w 17190"/>
                  <a:gd name="T99" fmla="*/ 14789 h 17190"/>
                  <a:gd name="T100" fmla="*/ 15400 w 17190"/>
                  <a:gd name="T101" fmla="*/ 13728 h 17190"/>
                  <a:gd name="T102" fmla="*/ 15192 w 17190"/>
                  <a:gd name="T103" fmla="*/ 13272 h 17190"/>
                  <a:gd name="T104" fmla="*/ 14618 w 17190"/>
                  <a:gd name="T105" fmla="*/ 11895 h 17190"/>
                  <a:gd name="T106" fmla="*/ 15198 w 17190"/>
                  <a:gd name="T107" fmla="*/ 10551 h 17190"/>
                  <a:gd name="T108" fmla="*/ 16523 w 17190"/>
                  <a:gd name="T109" fmla="*/ 10014 h 17190"/>
                  <a:gd name="T110" fmla="*/ 17025 w 17190"/>
                  <a:gd name="T111" fmla="*/ 9844 h 17190"/>
                  <a:gd name="T112" fmla="*/ 17189 w 17190"/>
                  <a:gd name="T113" fmla="*/ 8497 h 17190"/>
                  <a:gd name="T114" fmla="*/ 6894 w 17190"/>
                  <a:gd name="T115" fmla="*/ 10910 h 17190"/>
                  <a:gd name="T116" fmla="*/ 5757 w 17190"/>
                  <a:gd name="T117" fmla="*/ 8321 h 17190"/>
                  <a:gd name="T118" fmla="*/ 7367 w 17190"/>
                  <a:gd name="T119" fmla="*/ 6029 h 17190"/>
                  <a:gd name="T120" fmla="*/ 10211 w 17190"/>
                  <a:gd name="T121" fmla="*/ 6237 h 17190"/>
                  <a:gd name="T122" fmla="*/ 11472 w 17190"/>
                  <a:gd name="T123" fmla="*/ 8760 h 17190"/>
                  <a:gd name="T124" fmla="*/ 9974 w 17190"/>
                  <a:gd name="T125" fmla="*/ 11134 h 17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90" h="17190">
                    <a:moveTo>
                      <a:pt x="17136" y="7641"/>
                    </a:moveTo>
                    <a:lnTo>
                      <a:pt x="17133" y="7618"/>
                    </a:lnTo>
                    <a:lnTo>
                      <a:pt x="17128" y="7596"/>
                    </a:lnTo>
                    <a:lnTo>
                      <a:pt x="17122" y="7574"/>
                    </a:lnTo>
                    <a:lnTo>
                      <a:pt x="17115" y="7553"/>
                    </a:lnTo>
                    <a:lnTo>
                      <a:pt x="17106" y="7532"/>
                    </a:lnTo>
                    <a:lnTo>
                      <a:pt x="17095" y="7512"/>
                    </a:lnTo>
                    <a:lnTo>
                      <a:pt x="17085" y="7492"/>
                    </a:lnTo>
                    <a:lnTo>
                      <a:pt x="17073" y="7472"/>
                    </a:lnTo>
                    <a:lnTo>
                      <a:pt x="17059" y="7454"/>
                    </a:lnTo>
                    <a:lnTo>
                      <a:pt x="17045" y="7436"/>
                    </a:lnTo>
                    <a:lnTo>
                      <a:pt x="17030" y="7417"/>
                    </a:lnTo>
                    <a:lnTo>
                      <a:pt x="17014" y="7400"/>
                    </a:lnTo>
                    <a:lnTo>
                      <a:pt x="16997" y="7384"/>
                    </a:lnTo>
                    <a:lnTo>
                      <a:pt x="16978" y="7368"/>
                    </a:lnTo>
                    <a:lnTo>
                      <a:pt x="16960" y="7353"/>
                    </a:lnTo>
                    <a:lnTo>
                      <a:pt x="16941" y="7338"/>
                    </a:lnTo>
                    <a:lnTo>
                      <a:pt x="16921" y="7325"/>
                    </a:lnTo>
                    <a:lnTo>
                      <a:pt x="16901" y="7311"/>
                    </a:lnTo>
                    <a:lnTo>
                      <a:pt x="16880" y="7299"/>
                    </a:lnTo>
                    <a:lnTo>
                      <a:pt x="16858" y="7287"/>
                    </a:lnTo>
                    <a:lnTo>
                      <a:pt x="16837" y="7277"/>
                    </a:lnTo>
                    <a:lnTo>
                      <a:pt x="16814" y="7267"/>
                    </a:lnTo>
                    <a:lnTo>
                      <a:pt x="16791" y="7257"/>
                    </a:lnTo>
                    <a:lnTo>
                      <a:pt x="16769" y="7250"/>
                    </a:lnTo>
                    <a:lnTo>
                      <a:pt x="16746" y="7242"/>
                    </a:lnTo>
                    <a:lnTo>
                      <a:pt x="16723" y="7236"/>
                    </a:lnTo>
                    <a:lnTo>
                      <a:pt x="16699" y="7231"/>
                    </a:lnTo>
                    <a:lnTo>
                      <a:pt x="16676" y="7225"/>
                    </a:lnTo>
                    <a:lnTo>
                      <a:pt x="16653" y="7222"/>
                    </a:lnTo>
                    <a:lnTo>
                      <a:pt x="16629" y="7220"/>
                    </a:lnTo>
                    <a:lnTo>
                      <a:pt x="16607" y="7218"/>
                    </a:lnTo>
                    <a:lnTo>
                      <a:pt x="16584" y="7218"/>
                    </a:lnTo>
                    <a:lnTo>
                      <a:pt x="16510" y="7216"/>
                    </a:lnTo>
                    <a:lnTo>
                      <a:pt x="16437" y="7212"/>
                    </a:lnTo>
                    <a:lnTo>
                      <a:pt x="16365" y="7206"/>
                    </a:lnTo>
                    <a:lnTo>
                      <a:pt x="16293" y="7196"/>
                    </a:lnTo>
                    <a:lnTo>
                      <a:pt x="16222" y="7184"/>
                    </a:lnTo>
                    <a:lnTo>
                      <a:pt x="16152" y="7170"/>
                    </a:lnTo>
                    <a:lnTo>
                      <a:pt x="16082" y="7153"/>
                    </a:lnTo>
                    <a:lnTo>
                      <a:pt x="16015" y="7134"/>
                    </a:lnTo>
                    <a:lnTo>
                      <a:pt x="15947" y="7112"/>
                    </a:lnTo>
                    <a:lnTo>
                      <a:pt x="15880" y="7089"/>
                    </a:lnTo>
                    <a:lnTo>
                      <a:pt x="15816" y="7062"/>
                    </a:lnTo>
                    <a:lnTo>
                      <a:pt x="15751" y="7033"/>
                    </a:lnTo>
                    <a:lnTo>
                      <a:pt x="15689" y="7003"/>
                    </a:lnTo>
                    <a:lnTo>
                      <a:pt x="15627" y="6969"/>
                    </a:lnTo>
                    <a:lnTo>
                      <a:pt x="15567" y="6934"/>
                    </a:lnTo>
                    <a:lnTo>
                      <a:pt x="15509" y="6896"/>
                    </a:lnTo>
                    <a:lnTo>
                      <a:pt x="15451" y="6858"/>
                    </a:lnTo>
                    <a:lnTo>
                      <a:pt x="15395" y="6816"/>
                    </a:lnTo>
                    <a:lnTo>
                      <a:pt x="15341" y="6772"/>
                    </a:lnTo>
                    <a:lnTo>
                      <a:pt x="15288" y="6727"/>
                    </a:lnTo>
                    <a:lnTo>
                      <a:pt x="15237" y="6679"/>
                    </a:lnTo>
                    <a:lnTo>
                      <a:pt x="15187" y="6630"/>
                    </a:lnTo>
                    <a:lnTo>
                      <a:pt x="15140" y="6578"/>
                    </a:lnTo>
                    <a:lnTo>
                      <a:pt x="15095" y="6526"/>
                    </a:lnTo>
                    <a:lnTo>
                      <a:pt x="15051" y="6471"/>
                    </a:lnTo>
                    <a:lnTo>
                      <a:pt x="15009" y="6414"/>
                    </a:lnTo>
                    <a:lnTo>
                      <a:pt x="14969" y="6356"/>
                    </a:lnTo>
                    <a:lnTo>
                      <a:pt x="14932" y="6296"/>
                    </a:lnTo>
                    <a:lnTo>
                      <a:pt x="14896" y="6234"/>
                    </a:lnTo>
                    <a:lnTo>
                      <a:pt x="14863" y="6171"/>
                    </a:lnTo>
                    <a:lnTo>
                      <a:pt x="14833" y="6106"/>
                    </a:lnTo>
                    <a:lnTo>
                      <a:pt x="14804" y="6040"/>
                    </a:lnTo>
                    <a:lnTo>
                      <a:pt x="14777" y="5970"/>
                    </a:lnTo>
                    <a:lnTo>
                      <a:pt x="14753" y="5900"/>
                    </a:lnTo>
                    <a:lnTo>
                      <a:pt x="14733" y="5831"/>
                    </a:lnTo>
                    <a:lnTo>
                      <a:pt x="14715" y="5760"/>
                    </a:lnTo>
                    <a:lnTo>
                      <a:pt x="14700" y="5689"/>
                    </a:lnTo>
                    <a:lnTo>
                      <a:pt x="14687" y="5618"/>
                    </a:lnTo>
                    <a:lnTo>
                      <a:pt x="14677" y="5546"/>
                    </a:lnTo>
                    <a:lnTo>
                      <a:pt x="14670" y="5474"/>
                    </a:lnTo>
                    <a:lnTo>
                      <a:pt x="14666" y="5402"/>
                    </a:lnTo>
                    <a:lnTo>
                      <a:pt x="14664" y="5330"/>
                    </a:lnTo>
                    <a:lnTo>
                      <a:pt x="14665" y="5259"/>
                    </a:lnTo>
                    <a:lnTo>
                      <a:pt x="14670" y="5187"/>
                    </a:lnTo>
                    <a:lnTo>
                      <a:pt x="14676" y="5116"/>
                    </a:lnTo>
                    <a:lnTo>
                      <a:pt x="14686" y="5045"/>
                    </a:lnTo>
                    <a:lnTo>
                      <a:pt x="14697" y="4974"/>
                    </a:lnTo>
                    <a:lnTo>
                      <a:pt x="14711" y="4905"/>
                    </a:lnTo>
                    <a:lnTo>
                      <a:pt x="14729" y="4835"/>
                    </a:lnTo>
                    <a:lnTo>
                      <a:pt x="14748" y="4766"/>
                    </a:lnTo>
                    <a:lnTo>
                      <a:pt x="14771" y="4697"/>
                    </a:lnTo>
                    <a:lnTo>
                      <a:pt x="14795" y="4631"/>
                    </a:lnTo>
                    <a:lnTo>
                      <a:pt x="14823" y="4564"/>
                    </a:lnTo>
                    <a:lnTo>
                      <a:pt x="14852" y="4498"/>
                    </a:lnTo>
                    <a:lnTo>
                      <a:pt x="14884" y="4434"/>
                    </a:lnTo>
                    <a:lnTo>
                      <a:pt x="14920" y="4371"/>
                    </a:lnTo>
                    <a:lnTo>
                      <a:pt x="14956" y="4308"/>
                    </a:lnTo>
                    <a:lnTo>
                      <a:pt x="14996" y="4248"/>
                    </a:lnTo>
                    <a:lnTo>
                      <a:pt x="15038" y="4188"/>
                    </a:lnTo>
                    <a:lnTo>
                      <a:pt x="15083" y="4130"/>
                    </a:lnTo>
                    <a:lnTo>
                      <a:pt x="15129" y="4074"/>
                    </a:lnTo>
                    <a:lnTo>
                      <a:pt x="15179" y="4019"/>
                    </a:lnTo>
                    <a:lnTo>
                      <a:pt x="15230" y="3966"/>
                    </a:lnTo>
                    <a:lnTo>
                      <a:pt x="15284" y="3914"/>
                    </a:lnTo>
                    <a:lnTo>
                      <a:pt x="15301" y="3898"/>
                    </a:lnTo>
                    <a:lnTo>
                      <a:pt x="15317" y="3882"/>
                    </a:lnTo>
                    <a:lnTo>
                      <a:pt x="15332" y="3865"/>
                    </a:lnTo>
                    <a:lnTo>
                      <a:pt x="15346" y="3846"/>
                    </a:lnTo>
                    <a:lnTo>
                      <a:pt x="15359" y="3828"/>
                    </a:lnTo>
                    <a:lnTo>
                      <a:pt x="15371" y="3809"/>
                    </a:lnTo>
                    <a:lnTo>
                      <a:pt x="15382" y="3789"/>
                    </a:lnTo>
                    <a:lnTo>
                      <a:pt x="15393" y="3769"/>
                    </a:lnTo>
                    <a:lnTo>
                      <a:pt x="15401" y="3750"/>
                    </a:lnTo>
                    <a:lnTo>
                      <a:pt x="15410" y="3729"/>
                    </a:lnTo>
                    <a:lnTo>
                      <a:pt x="15417" y="3708"/>
                    </a:lnTo>
                    <a:lnTo>
                      <a:pt x="15423" y="3687"/>
                    </a:lnTo>
                    <a:lnTo>
                      <a:pt x="15428" y="3666"/>
                    </a:lnTo>
                    <a:lnTo>
                      <a:pt x="15432" y="3644"/>
                    </a:lnTo>
                    <a:lnTo>
                      <a:pt x="15436" y="3623"/>
                    </a:lnTo>
                    <a:lnTo>
                      <a:pt x="15438" y="3600"/>
                    </a:lnTo>
                    <a:lnTo>
                      <a:pt x="15439" y="3579"/>
                    </a:lnTo>
                    <a:lnTo>
                      <a:pt x="15440" y="3557"/>
                    </a:lnTo>
                    <a:lnTo>
                      <a:pt x="15439" y="3535"/>
                    </a:lnTo>
                    <a:lnTo>
                      <a:pt x="15437" y="3513"/>
                    </a:lnTo>
                    <a:lnTo>
                      <a:pt x="15434" y="3491"/>
                    </a:lnTo>
                    <a:lnTo>
                      <a:pt x="15430" y="3469"/>
                    </a:lnTo>
                    <a:lnTo>
                      <a:pt x="15426" y="3448"/>
                    </a:lnTo>
                    <a:lnTo>
                      <a:pt x="15419" y="3426"/>
                    </a:lnTo>
                    <a:lnTo>
                      <a:pt x="15413" y="3406"/>
                    </a:lnTo>
                    <a:lnTo>
                      <a:pt x="15405" y="3384"/>
                    </a:lnTo>
                    <a:lnTo>
                      <a:pt x="15397" y="3364"/>
                    </a:lnTo>
                    <a:lnTo>
                      <a:pt x="15386" y="3343"/>
                    </a:lnTo>
                    <a:lnTo>
                      <a:pt x="15375" y="3323"/>
                    </a:lnTo>
                    <a:lnTo>
                      <a:pt x="15364" y="3304"/>
                    </a:lnTo>
                    <a:lnTo>
                      <a:pt x="15351" y="3284"/>
                    </a:lnTo>
                    <a:lnTo>
                      <a:pt x="15337" y="3266"/>
                    </a:lnTo>
                    <a:lnTo>
                      <a:pt x="15260" y="3170"/>
                    </a:lnTo>
                    <a:lnTo>
                      <a:pt x="15183" y="3076"/>
                    </a:lnTo>
                    <a:lnTo>
                      <a:pt x="15105" y="2984"/>
                    </a:lnTo>
                    <a:lnTo>
                      <a:pt x="15024" y="2891"/>
                    </a:lnTo>
                    <a:lnTo>
                      <a:pt x="14943" y="2801"/>
                    </a:lnTo>
                    <a:lnTo>
                      <a:pt x="14861" y="2712"/>
                    </a:lnTo>
                    <a:lnTo>
                      <a:pt x="14777" y="2624"/>
                    </a:lnTo>
                    <a:lnTo>
                      <a:pt x="14692" y="2537"/>
                    </a:lnTo>
                    <a:lnTo>
                      <a:pt x="14606" y="2452"/>
                    </a:lnTo>
                    <a:lnTo>
                      <a:pt x="14519" y="2367"/>
                    </a:lnTo>
                    <a:lnTo>
                      <a:pt x="14431" y="2284"/>
                    </a:lnTo>
                    <a:lnTo>
                      <a:pt x="14342" y="2202"/>
                    </a:lnTo>
                    <a:lnTo>
                      <a:pt x="14252" y="2123"/>
                    </a:lnTo>
                    <a:lnTo>
                      <a:pt x="14160" y="2045"/>
                    </a:lnTo>
                    <a:lnTo>
                      <a:pt x="14069" y="1967"/>
                    </a:lnTo>
                    <a:lnTo>
                      <a:pt x="13975" y="1891"/>
                    </a:lnTo>
                    <a:lnTo>
                      <a:pt x="13956" y="1877"/>
                    </a:lnTo>
                    <a:lnTo>
                      <a:pt x="13938" y="1864"/>
                    </a:lnTo>
                    <a:lnTo>
                      <a:pt x="13917" y="1851"/>
                    </a:lnTo>
                    <a:lnTo>
                      <a:pt x="13898" y="1840"/>
                    </a:lnTo>
                    <a:lnTo>
                      <a:pt x="13878" y="1831"/>
                    </a:lnTo>
                    <a:lnTo>
                      <a:pt x="13856" y="1821"/>
                    </a:lnTo>
                    <a:lnTo>
                      <a:pt x="13836" y="1814"/>
                    </a:lnTo>
                    <a:lnTo>
                      <a:pt x="13814" y="1806"/>
                    </a:lnTo>
                    <a:lnTo>
                      <a:pt x="13793" y="1801"/>
                    </a:lnTo>
                    <a:lnTo>
                      <a:pt x="13771" y="1795"/>
                    </a:lnTo>
                    <a:lnTo>
                      <a:pt x="13749" y="1792"/>
                    </a:lnTo>
                    <a:lnTo>
                      <a:pt x="13727" y="1789"/>
                    </a:lnTo>
                    <a:lnTo>
                      <a:pt x="13705" y="1788"/>
                    </a:lnTo>
                    <a:lnTo>
                      <a:pt x="13683" y="1787"/>
                    </a:lnTo>
                    <a:lnTo>
                      <a:pt x="13661" y="1787"/>
                    </a:lnTo>
                    <a:lnTo>
                      <a:pt x="13639" y="1788"/>
                    </a:lnTo>
                    <a:lnTo>
                      <a:pt x="13617" y="1790"/>
                    </a:lnTo>
                    <a:lnTo>
                      <a:pt x="13595" y="1793"/>
                    </a:lnTo>
                    <a:lnTo>
                      <a:pt x="13573" y="1797"/>
                    </a:lnTo>
                    <a:lnTo>
                      <a:pt x="13551" y="1803"/>
                    </a:lnTo>
                    <a:lnTo>
                      <a:pt x="13531" y="1809"/>
                    </a:lnTo>
                    <a:lnTo>
                      <a:pt x="13509" y="1817"/>
                    </a:lnTo>
                    <a:lnTo>
                      <a:pt x="13489" y="1825"/>
                    </a:lnTo>
                    <a:lnTo>
                      <a:pt x="13468" y="1834"/>
                    </a:lnTo>
                    <a:lnTo>
                      <a:pt x="13448" y="1845"/>
                    </a:lnTo>
                    <a:lnTo>
                      <a:pt x="13429" y="1855"/>
                    </a:lnTo>
                    <a:lnTo>
                      <a:pt x="13409" y="1868"/>
                    </a:lnTo>
                    <a:lnTo>
                      <a:pt x="13391" y="1881"/>
                    </a:lnTo>
                    <a:lnTo>
                      <a:pt x="13373" y="1895"/>
                    </a:lnTo>
                    <a:lnTo>
                      <a:pt x="13354" y="1910"/>
                    </a:lnTo>
                    <a:lnTo>
                      <a:pt x="13338" y="1926"/>
                    </a:lnTo>
                    <a:lnTo>
                      <a:pt x="13322" y="1944"/>
                    </a:lnTo>
                    <a:lnTo>
                      <a:pt x="13273" y="1996"/>
                    </a:lnTo>
                    <a:lnTo>
                      <a:pt x="13221" y="2046"/>
                    </a:lnTo>
                    <a:lnTo>
                      <a:pt x="13168" y="2094"/>
                    </a:lnTo>
                    <a:lnTo>
                      <a:pt x="13112" y="2139"/>
                    </a:lnTo>
                    <a:lnTo>
                      <a:pt x="13054" y="2183"/>
                    </a:lnTo>
                    <a:lnTo>
                      <a:pt x="12995" y="2224"/>
                    </a:lnTo>
                    <a:lnTo>
                      <a:pt x="12933" y="2264"/>
                    </a:lnTo>
                    <a:lnTo>
                      <a:pt x="12871" y="2300"/>
                    </a:lnTo>
                    <a:lnTo>
                      <a:pt x="12807" y="2335"/>
                    </a:lnTo>
                    <a:lnTo>
                      <a:pt x="12741" y="2367"/>
                    </a:lnTo>
                    <a:lnTo>
                      <a:pt x="12674" y="2397"/>
                    </a:lnTo>
                    <a:lnTo>
                      <a:pt x="12606" y="2424"/>
                    </a:lnTo>
                    <a:lnTo>
                      <a:pt x="12537" y="2449"/>
                    </a:lnTo>
                    <a:lnTo>
                      <a:pt x="12467" y="2471"/>
                    </a:lnTo>
                    <a:lnTo>
                      <a:pt x="12396" y="2491"/>
                    </a:lnTo>
                    <a:lnTo>
                      <a:pt x="12324" y="2509"/>
                    </a:lnTo>
                    <a:lnTo>
                      <a:pt x="12252" y="2524"/>
                    </a:lnTo>
                    <a:lnTo>
                      <a:pt x="12180" y="2536"/>
                    </a:lnTo>
                    <a:lnTo>
                      <a:pt x="12107" y="2546"/>
                    </a:lnTo>
                    <a:lnTo>
                      <a:pt x="12034" y="2553"/>
                    </a:lnTo>
                    <a:lnTo>
                      <a:pt x="11961" y="2557"/>
                    </a:lnTo>
                    <a:lnTo>
                      <a:pt x="11887" y="2559"/>
                    </a:lnTo>
                    <a:lnTo>
                      <a:pt x="11814" y="2558"/>
                    </a:lnTo>
                    <a:lnTo>
                      <a:pt x="11741" y="2555"/>
                    </a:lnTo>
                    <a:lnTo>
                      <a:pt x="11669" y="2548"/>
                    </a:lnTo>
                    <a:lnTo>
                      <a:pt x="11596" y="2540"/>
                    </a:lnTo>
                    <a:lnTo>
                      <a:pt x="11525" y="2528"/>
                    </a:lnTo>
                    <a:lnTo>
                      <a:pt x="11453" y="2513"/>
                    </a:lnTo>
                    <a:lnTo>
                      <a:pt x="11383" y="2496"/>
                    </a:lnTo>
                    <a:lnTo>
                      <a:pt x="11313" y="2475"/>
                    </a:lnTo>
                    <a:lnTo>
                      <a:pt x="11245" y="2452"/>
                    </a:lnTo>
                    <a:lnTo>
                      <a:pt x="11178" y="2425"/>
                    </a:lnTo>
                    <a:lnTo>
                      <a:pt x="11109" y="2395"/>
                    </a:lnTo>
                    <a:lnTo>
                      <a:pt x="11042" y="2361"/>
                    </a:lnTo>
                    <a:lnTo>
                      <a:pt x="10977" y="2326"/>
                    </a:lnTo>
                    <a:lnTo>
                      <a:pt x="10914" y="2288"/>
                    </a:lnTo>
                    <a:lnTo>
                      <a:pt x="10852" y="2249"/>
                    </a:lnTo>
                    <a:lnTo>
                      <a:pt x="10792" y="2207"/>
                    </a:lnTo>
                    <a:lnTo>
                      <a:pt x="10734" y="2162"/>
                    </a:lnTo>
                    <a:lnTo>
                      <a:pt x="10678" y="2115"/>
                    </a:lnTo>
                    <a:lnTo>
                      <a:pt x="10623" y="2067"/>
                    </a:lnTo>
                    <a:lnTo>
                      <a:pt x="10572" y="2017"/>
                    </a:lnTo>
                    <a:lnTo>
                      <a:pt x="10521" y="1964"/>
                    </a:lnTo>
                    <a:lnTo>
                      <a:pt x="10474" y="1910"/>
                    </a:lnTo>
                    <a:lnTo>
                      <a:pt x="10428" y="1854"/>
                    </a:lnTo>
                    <a:lnTo>
                      <a:pt x="10384" y="1797"/>
                    </a:lnTo>
                    <a:lnTo>
                      <a:pt x="10342" y="1738"/>
                    </a:lnTo>
                    <a:lnTo>
                      <a:pt x="10303" y="1677"/>
                    </a:lnTo>
                    <a:lnTo>
                      <a:pt x="10266" y="1616"/>
                    </a:lnTo>
                    <a:lnTo>
                      <a:pt x="10231" y="1552"/>
                    </a:lnTo>
                    <a:lnTo>
                      <a:pt x="10199" y="1487"/>
                    </a:lnTo>
                    <a:lnTo>
                      <a:pt x="10169" y="1421"/>
                    </a:lnTo>
                    <a:lnTo>
                      <a:pt x="10142" y="1354"/>
                    </a:lnTo>
                    <a:lnTo>
                      <a:pt x="10117" y="1286"/>
                    </a:lnTo>
                    <a:lnTo>
                      <a:pt x="10095" y="1217"/>
                    </a:lnTo>
                    <a:lnTo>
                      <a:pt x="10075" y="1146"/>
                    </a:lnTo>
                    <a:lnTo>
                      <a:pt x="10058" y="1075"/>
                    </a:lnTo>
                    <a:lnTo>
                      <a:pt x="10044" y="1003"/>
                    </a:lnTo>
                    <a:lnTo>
                      <a:pt x="10033" y="931"/>
                    </a:lnTo>
                    <a:lnTo>
                      <a:pt x="10024" y="857"/>
                    </a:lnTo>
                    <a:lnTo>
                      <a:pt x="10017" y="784"/>
                    </a:lnTo>
                    <a:lnTo>
                      <a:pt x="10014" y="709"/>
                    </a:lnTo>
                    <a:lnTo>
                      <a:pt x="10014" y="635"/>
                    </a:lnTo>
                    <a:lnTo>
                      <a:pt x="10017" y="560"/>
                    </a:lnTo>
                    <a:lnTo>
                      <a:pt x="10019" y="536"/>
                    </a:lnTo>
                    <a:lnTo>
                      <a:pt x="10017" y="512"/>
                    </a:lnTo>
                    <a:lnTo>
                      <a:pt x="10016" y="489"/>
                    </a:lnTo>
                    <a:lnTo>
                      <a:pt x="10014" y="466"/>
                    </a:lnTo>
                    <a:lnTo>
                      <a:pt x="10010" y="444"/>
                    </a:lnTo>
                    <a:lnTo>
                      <a:pt x="10006" y="421"/>
                    </a:lnTo>
                    <a:lnTo>
                      <a:pt x="10000" y="400"/>
                    </a:lnTo>
                    <a:lnTo>
                      <a:pt x="9993" y="378"/>
                    </a:lnTo>
                    <a:lnTo>
                      <a:pt x="9985" y="358"/>
                    </a:lnTo>
                    <a:lnTo>
                      <a:pt x="9977" y="336"/>
                    </a:lnTo>
                    <a:lnTo>
                      <a:pt x="9967" y="317"/>
                    </a:lnTo>
                    <a:lnTo>
                      <a:pt x="9957" y="297"/>
                    </a:lnTo>
                    <a:lnTo>
                      <a:pt x="9945" y="278"/>
                    </a:lnTo>
                    <a:lnTo>
                      <a:pt x="9934" y="260"/>
                    </a:lnTo>
                    <a:lnTo>
                      <a:pt x="9920" y="242"/>
                    </a:lnTo>
                    <a:lnTo>
                      <a:pt x="9907" y="225"/>
                    </a:lnTo>
                    <a:lnTo>
                      <a:pt x="9892" y="207"/>
                    </a:lnTo>
                    <a:lnTo>
                      <a:pt x="9877" y="192"/>
                    </a:lnTo>
                    <a:lnTo>
                      <a:pt x="9861" y="176"/>
                    </a:lnTo>
                    <a:lnTo>
                      <a:pt x="9843" y="162"/>
                    </a:lnTo>
                    <a:lnTo>
                      <a:pt x="9826" y="148"/>
                    </a:lnTo>
                    <a:lnTo>
                      <a:pt x="9808" y="135"/>
                    </a:lnTo>
                    <a:lnTo>
                      <a:pt x="9789" y="124"/>
                    </a:lnTo>
                    <a:lnTo>
                      <a:pt x="9769" y="113"/>
                    </a:lnTo>
                    <a:lnTo>
                      <a:pt x="9750" y="102"/>
                    </a:lnTo>
                    <a:lnTo>
                      <a:pt x="9730" y="92"/>
                    </a:lnTo>
                    <a:lnTo>
                      <a:pt x="9708" y="84"/>
                    </a:lnTo>
                    <a:lnTo>
                      <a:pt x="9687" y="76"/>
                    </a:lnTo>
                    <a:lnTo>
                      <a:pt x="9664" y="70"/>
                    </a:lnTo>
                    <a:lnTo>
                      <a:pt x="9641" y="64"/>
                    </a:lnTo>
                    <a:lnTo>
                      <a:pt x="9619" y="60"/>
                    </a:lnTo>
                    <a:lnTo>
                      <a:pt x="9595" y="57"/>
                    </a:lnTo>
                    <a:lnTo>
                      <a:pt x="9536" y="50"/>
                    </a:lnTo>
                    <a:lnTo>
                      <a:pt x="9476" y="44"/>
                    </a:lnTo>
                    <a:lnTo>
                      <a:pt x="9417" y="39"/>
                    </a:lnTo>
                    <a:lnTo>
                      <a:pt x="9357" y="33"/>
                    </a:lnTo>
                    <a:lnTo>
                      <a:pt x="9298" y="28"/>
                    </a:lnTo>
                    <a:lnTo>
                      <a:pt x="9237" y="24"/>
                    </a:lnTo>
                    <a:lnTo>
                      <a:pt x="9177" y="19"/>
                    </a:lnTo>
                    <a:lnTo>
                      <a:pt x="9118" y="15"/>
                    </a:lnTo>
                    <a:lnTo>
                      <a:pt x="9058" y="12"/>
                    </a:lnTo>
                    <a:lnTo>
                      <a:pt x="8998" y="9"/>
                    </a:lnTo>
                    <a:lnTo>
                      <a:pt x="8939" y="6"/>
                    </a:lnTo>
                    <a:lnTo>
                      <a:pt x="8879" y="4"/>
                    </a:lnTo>
                    <a:lnTo>
                      <a:pt x="8818" y="2"/>
                    </a:lnTo>
                    <a:lnTo>
                      <a:pt x="8759" y="1"/>
                    </a:lnTo>
                    <a:lnTo>
                      <a:pt x="8699" y="0"/>
                    </a:lnTo>
                    <a:lnTo>
                      <a:pt x="8639" y="0"/>
                    </a:lnTo>
                    <a:lnTo>
                      <a:pt x="8568" y="0"/>
                    </a:lnTo>
                    <a:lnTo>
                      <a:pt x="8512" y="0"/>
                    </a:lnTo>
                    <a:lnTo>
                      <a:pt x="8455" y="1"/>
                    </a:lnTo>
                    <a:lnTo>
                      <a:pt x="8398" y="2"/>
                    </a:lnTo>
                    <a:lnTo>
                      <a:pt x="8341" y="4"/>
                    </a:lnTo>
                    <a:lnTo>
                      <a:pt x="8285" y="6"/>
                    </a:lnTo>
                    <a:lnTo>
                      <a:pt x="8229" y="9"/>
                    </a:lnTo>
                    <a:lnTo>
                      <a:pt x="8172" y="11"/>
                    </a:lnTo>
                    <a:lnTo>
                      <a:pt x="8115" y="14"/>
                    </a:lnTo>
                    <a:lnTo>
                      <a:pt x="8058" y="17"/>
                    </a:lnTo>
                    <a:lnTo>
                      <a:pt x="8002" y="21"/>
                    </a:lnTo>
                    <a:lnTo>
                      <a:pt x="7945" y="26"/>
                    </a:lnTo>
                    <a:lnTo>
                      <a:pt x="7888" y="30"/>
                    </a:lnTo>
                    <a:lnTo>
                      <a:pt x="7831" y="35"/>
                    </a:lnTo>
                    <a:lnTo>
                      <a:pt x="7775" y="41"/>
                    </a:lnTo>
                    <a:lnTo>
                      <a:pt x="7718" y="46"/>
                    </a:lnTo>
                    <a:lnTo>
                      <a:pt x="7661" y="53"/>
                    </a:lnTo>
                    <a:lnTo>
                      <a:pt x="7639" y="55"/>
                    </a:lnTo>
                    <a:lnTo>
                      <a:pt x="7615" y="59"/>
                    </a:lnTo>
                    <a:lnTo>
                      <a:pt x="7594" y="64"/>
                    </a:lnTo>
                    <a:lnTo>
                      <a:pt x="7571" y="71"/>
                    </a:lnTo>
                    <a:lnTo>
                      <a:pt x="7550" y="78"/>
                    </a:lnTo>
                    <a:lnTo>
                      <a:pt x="7529" y="86"/>
                    </a:lnTo>
                    <a:lnTo>
                      <a:pt x="7509" y="96"/>
                    </a:lnTo>
                    <a:lnTo>
                      <a:pt x="7488" y="105"/>
                    </a:lnTo>
                    <a:lnTo>
                      <a:pt x="7469" y="116"/>
                    </a:lnTo>
                    <a:lnTo>
                      <a:pt x="7451" y="128"/>
                    </a:lnTo>
                    <a:lnTo>
                      <a:pt x="7433" y="141"/>
                    </a:lnTo>
                    <a:lnTo>
                      <a:pt x="7415" y="154"/>
                    </a:lnTo>
                    <a:lnTo>
                      <a:pt x="7398" y="168"/>
                    </a:lnTo>
                    <a:lnTo>
                      <a:pt x="7382" y="183"/>
                    </a:lnTo>
                    <a:lnTo>
                      <a:pt x="7367" y="199"/>
                    </a:lnTo>
                    <a:lnTo>
                      <a:pt x="7352" y="215"/>
                    </a:lnTo>
                    <a:lnTo>
                      <a:pt x="7338" y="232"/>
                    </a:lnTo>
                    <a:lnTo>
                      <a:pt x="7325" y="249"/>
                    </a:lnTo>
                    <a:lnTo>
                      <a:pt x="7313" y="268"/>
                    </a:lnTo>
                    <a:lnTo>
                      <a:pt x="7301" y="286"/>
                    </a:lnTo>
                    <a:lnTo>
                      <a:pt x="7291" y="305"/>
                    </a:lnTo>
                    <a:lnTo>
                      <a:pt x="7281" y="324"/>
                    </a:lnTo>
                    <a:lnTo>
                      <a:pt x="7272" y="345"/>
                    </a:lnTo>
                    <a:lnTo>
                      <a:pt x="7264" y="365"/>
                    </a:lnTo>
                    <a:lnTo>
                      <a:pt x="7257" y="387"/>
                    </a:lnTo>
                    <a:lnTo>
                      <a:pt x="7251" y="408"/>
                    </a:lnTo>
                    <a:lnTo>
                      <a:pt x="7246" y="430"/>
                    </a:lnTo>
                    <a:lnTo>
                      <a:pt x="7241" y="452"/>
                    </a:lnTo>
                    <a:lnTo>
                      <a:pt x="7239" y="475"/>
                    </a:lnTo>
                    <a:lnTo>
                      <a:pt x="7237" y="497"/>
                    </a:lnTo>
                    <a:lnTo>
                      <a:pt x="7236" y="521"/>
                    </a:lnTo>
                    <a:lnTo>
                      <a:pt x="7236" y="544"/>
                    </a:lnTo>
                    <a:lnTo>
                      <a:pt x="7237" y="619"/>
                    </a:lnTo>
                    <a:lnTo>
                      <a:pt x="7236" y="693"/>
                    </a:lnTo>
                    <a:lnTo>
                      <a:pt x="7231" y="766"/>
                    </a:lnTo>
                    <a:lnTo>
                      <a:pt x="7224" y="839"/>
                    </a:lnTo>
                    <a:lnTo>
                      <a:pt x="7213" y="912"/>
                    </a:lnTo>
                    <a:lnTo>
                      <a:pt x="7200" y="983"/>
                    </a:lnTo>
                    <a:lnTo>
                      <a:pt x="7185" y="1054"/>
                    </a:lnTo>
                    <a:lnTo>
                      <a:pt x="7167" y="1125"/>
                    </a:lnTo>
                    <a:lnTo>
                      <a:pt x="7147" y="1194"/>
                    </a:lnTo>
                    <a:lnTo>
                      <a:pt x="7123" y="1262"/>
                    </a:lnTo>
                    <a:lnTo>
                      <a:pt x="7097" y="1329"/>
                    </a:lnTo>
                    <a:lnTo>
                      <a:pt x="7069" y="1396"/>
                    </a:lnTo>
                    <a:lnTo>
                      <a:pt x="7038" y="1460"/>
                    </a:lnTo>
                    <a:lnTo>
                      <a:pt x="7006" y="1523"/>
                    </a:lnTo>
                    <a:lnTo>
                      <a:pt x="6971" y="1587"/>
                    </a:lnTo>
                    <a:lnTo>
                      <a:pt x="6933" y="1647"/>
                    </a:lnTo>
                    <a:lnTo>
                      <a:pt x="6893" y="1707"/>
                    </a:lnTo>
                    <a:lnTo>
                      <a:pt x="6851" y="1765"/>
                    </a:lnTo>
                    <a:lnTo>
                      <a:pt x="6807" y="1821"/>
                    </a:lnTo>
                    <a:lnTo>
                      <a:pt x="6761" y="1876"/>
                    </a:lnTo>
                    <a:lnTo>
                      <a:pt x="6713" y="1929"/>
                    </a:lnTo>
                    <a:lnTo>
                      <a:pt x="6662" y="1980"/>
                    </a:lnTo>
                    <a:lnTo>
                      <a:pt x="6611" y="2029"/>
                    </a:lnTo>
                    <a:lnTo>
                      <a:pt x="6556" y="2077"/>
                    </a:lnTo>
                    <a:lnTo>
                      <a:pt x="6500" y="2122"/>
                    </a:lnTo>
                    <a:lnTo>
                      <a:pt x="6442" y="2166"/>
                    </a:lnTo>
                    <a:lnTo>
                      <a:pt x="6383" y="2207"/>
                    </a:lnTo>
                    <a:lnTo>
                      <a:pt x="6322" y="2245"/>
                    </a:lnTo>
                    <a:lnTo>
                      <a:pt x="6258" y="2282"/>
                    </a:lnTo>
                    <a:lnTo>
                      <a:pt x="6194" y="2316"/>
                    </a:lnTo>
                    <a:lnTo>
                      <a:pt x="6127" y="2349"/>
                    </a:lnTo>
                    <a:lnTo>
                      <a:pt x="6059" y="2378"/>
                    </a:lnTo>
                    <a:lnTo>
                      <a:pt x="5993" y="2403"/>
                    </a:lnTo>
                    <a:lnTo>
                      <a:pt x="5925" y="2426"/>
                    </a:lnTo>
                    <a:lnTo>
                      <a:pt x="5856" y="2445"/>
                    </a:lnTo>
                    <a:lnTo>
                      <a:pt x="5787" y="2462"/>
                    </a:lnTo>
                    <a:lnTo>
                      <a:pt x="5717" y="2476"/>
                    </a:lnTo>
                    <a:lnTo>
                      <a:pt x="5646" y="2488"/>
                    </a:lnTo>
                    <a:lnTo>
                      <a:pt x="5574" y="2497"/>
                    </a:lnTo>
                    <a:lnTo>
                      <a:pt x="5502" y="2502"/>
                    </a:lnTo>
                    <a:lnTo>
                      <a:pt x="5430" y="2505"/>
                    </a:lnTo>
                    <a:lnTo>
                      <a:pt x="5357" y="2505"/>
                    </a:lnTo>
                    <a:lnTo>
                      <a:pt x="5285" y="2503"/>
                    </a:lnTo>
                    <a:lnTo>
                      <a:pt x="5212" y="2499"/>
                    </a:lnTo>
                    <a:lnTo>
                      <a:pt x="5140" y="2491"/>
                    </a:lnTo>
                    <a:lnTo>
                      <a:pt x="5067" y="2482"/>
                    </a:lnTo>
                    <a:lnTo>
                      <a:pt x="4995" y="2469"/>
                    </a:lnTo>
                    <a:lnTo>
                      <a:pt x="4924" y="2454"/>
                    </a:lnTo>
                    <a:lnTo>
                      <a:pt x="4853" y="2437"/>
                    </a:lnTo>
                    <a:lnTo>
                      <a:pt x="4782" y="2416"/>
                    </a:lnTo>
                    <a:lnTo>
                      <a:pt x="4712" y="2394"/>
                    </a:lnTo>
                    <a:lnTo>
                      <a:pt x="4643" y="2369"/>
                    </a:lnTo>
                    <a:lnTo>
                      <a:pt x="4577" y="2342"/>
                    </a:lnTo>
                    <a:lnTo>
                      <a:pt x="4510" y="2313"/>
                    </a:lnTo>
                    <a:lnTo>
                      <a:pt x="4445" y="2281"/>
                    </a:lnTo>
                    <a:lnTo>
                      <a:pt x="4380" y="2247"/>
                    </a:lnTo>
                    <a:lnTo>
                      <a:pt x="4318" y="2210"/>
                    </a:lnTo>
                    <a:lnTo>
                      <a:pt x="4258" y="2171"/>
                    </a:lnTo>
                    <a:lnTo>
                      <a:pt x="4198" y="2130"/>
                    </a:lnTo>
                    <a:lnTo>
                      <a:pt x="4141" y="2088"/>
                    </a:lnTo>
                    <a:lnTo>
                      <a:pt x="4085" y="2042"/>
                    </a:lnTo>
                    <a:lnTo>
                      <a:pt x="4032" y="1994"/>
                    </a:lnTo>
                    <a:lnTo>
                      <a:pt x="3981" y="1945"/>
                    </a:lnTo>
                    <a:lnTo>
                      <a:pt x="3931" y="1893"/>
                    </a:lnTo>
                    <a:lnTo>
                      <a:pt x="3915" y="1876"/>
                    </a:lnTo>
                    <a:lnTo>
                      <a:pt x="3899" y="1861"/>
                    </a:lnTo>
                    <a:lnTo>
                      <a:pt x="3881" y="1846"/>
                    </a:lnTo>
                    <a:lnTo>
                      <a:pt x="3863" y="1832"/>
                    </a:lnTo>
                    <a:lnTo>
                      <a:pt x="3844" y="1818"/>
                    </a:lnTo>
                    <a:lnTo>
                      <a:pt x="3826" y="1806"/>
                    </a:lnTo>
                    <a:lnTo>
                      <a:pt x="3807" y="1795"/>
                    </a:lnTo>
                    <a:lnTo>
                      <a:pt x="3786" y="1785"/>
                    </a:lnTo>
                    <a:lnTo>
                      <a:pt x="3767" y="1776"/>
                    </a:lnTo>
                    <a:lnTo>
                      <a:pt x="3745" y="1767"/>
                    </a:lnTo>
                    <a:lnTo>
                      <a:pt x="3725" y="1760"/>
                    </a:lnTo>
                    <a:lnTo>
                      <a:pt x="3703" y="1754"/>
                    </a:lnTo>
                    <a:lnTo>
                      <a:pt x="3683" y="1749"/>
                    </a:lnTo>
                    <a:lnTo>
                      <a:pt x="3661" y="1745"/>
                    </a:lnTo>
                    <a:lnTo>
                      <a:pt x="3639" y="1742"/>
                    </a:lnTo>
                    <a:lnTo>
                      <a:pt x="3617" y="1739"/>
                    </a:lnTo>
                    <a:lnTo>
                      <a:pt x="3596" y="1737"/>
                    </a:lnTo>
                    <a:lnTo>
                      <a:pt x="3573" y="1737"/>
                    </a:lnTo>
                    <a:lnTo>
                      <a:pt x="3552" y="1738"/>
                    </a:lnTo>
                    <a:lnTo>
                      <a:pt x="3530" y="1739"/>
                    </a:lnTo>
                    <a:lnTo>
                      <a:pt x="3508" y="1743"/>
                    </a:lnTo>
                    <a:lnTo>
                      <a:pt x="3486" y="1746"/>
                    </a:lnTo>
                    <a:lnTo>
                      <a:pt x="3465" y="1751"/>
                    </a:lnTo>
                    <a:lnTo>
                      <a:pt x="3443" y="1757"/>
                    </a:lnTo>
                    <a:lnTo>
                      <a:pt x="3422" y="1763"/>
                    </a:lnTo>
                    <a:lnTo>
                      <a:pt x="3401" y="1771"/>
                    </a:lnTo>
                    <a:lnTo>
                      <a:pt x="3381" y="1779"/>
                    </a:lnTo>
                    <a:lnTo>
                      <a:pt x="3361" y="1790"/>
                    </a:lnTo>
                    <a:lnTo>
                      <a:pt x="3340" y="1801"/>
                    </a:lnTo>
                    <a:lnTo>
                      <a:pt x="3321" y="1812"/>
                    </a:lnTo>
                    <a:lnTo>
                      <a:pt x="3302" y="1825"/>
                    </a:lnTo>
                    <a:lnTo>
                      <a:pt x="3282" y="1839"/>
                    </a:lnTo>
                    <a:lnTo>
                      <a:pt x="3187" y="1916"/>
                    </a:lnTo>
                    <a:lnTo>
                      <a:pt x="3092" y="1993"/>
                    </a:lnTo>
                    <a:lnTo>
                      <a:pt x="2998" y="2072"/>
                    </a:lnTo>
                    <a:lnTo>
                      <a:pt x="2905" y="2153"/>
                    </a:lnTo>
                    <a:lnTo>
                      <a:pt x="2814" y="2235"/>
                    </a:lnTo>
                    <a:lnTo>
                      <a:pt x="2724" y="2317"/>
                    </a:lnTo>
                    <a:lnTo>
                      <a:pt x="2634" y="2402"/>
                    </a:lnTo>
                    <a:lnTo>
                      <a:pt x="2547" y="2487"/>
                    </a:lnTo>
                    <a:lnTo>
                      <a:pt x="2460" y="2574"/>
                    </a:lnTo>
                    <a:lnTo>
                      <a:pt x="2375" y="2662"/>
                    </a:lnTo>
                    <a:lnTo>
                      <a:pt x="2292" y="2751"/>
                    </a:lnTo>
                    <a:lnTo>
                      <a:pt x="2209" y="2842"/>
                    </a:lnTo>
                    <a:lnTo>
                      <a:pt x="2127" y="2933"/>
                    </a:lnTo>
                    <a:lnTo>
                      <a:pt x="2048" y="3025"/>
                    </a:lnTo>
                    <a:lnTo>
                      <a:pt x="1969" y="3119"/>
                    </a:lnTo>
                    <a:lnTo>
                      <a:pt x="1892" y="3213"/>
                    </a:lnTo>
                    <a:lnTo>
                      <a:pt x="1878" y="3233"/>
                    </a:lnTo>
                    <a:lnTo>
                      <a:pt x="1865" y="3251"/>
                    </a:lnTo>
                    <a:lnTo>
                      <a:pt x="1852" y="3271"/>
                    </a:lnTo>
                    <a:lnTo>
                      <a:pt x="1841" y="3291"/>
                    </a:lnTo>
                    <a:lnTo>
                      <a:pt x="1831" y="3312"/>
                    </a:lnTo>
                    <a:lnTo>
                      <a:pt x="1822" y="3333"/>
                    </a:lnTo>
                    <a:lnTo>
                      <a:pt x="1815" y="3354"/>
                    </a:lnTo>
                    <a:lnTo>
                      <a:pt x="1807" y="3375"/>
                    </a:lnTo>
                    <a:lnTo>
                      <a:pt x="1802" y="3396"/>
                    </a:lnTo>
                    <a:lnTo>
                      <a:pt x="1796" y="3419"/>
                    </a:lnTo>
                    <a:lnTo>
                      <a:pt x="1792" y="3440"/>
                    </a:lnTo>
                    <a:lnTo>
                      <a:pt x="1790" y="3463"/>
                    </a:lnTo>
                    <a:lnTo>
                      <a:pt x="1788" y="3484"/>
                    </a:lnTo>
                    <a:lnTo>
                      <a:pt x="1787" y="3507"/>
                    </a:lnTo>
                    <a:lnTo>
                      <a:pt x="1788" y="3528"/>
                    </a:lnTo>
                    <a:lnTo>
                      <a:pt x="1789" y="3551"/>
                    </a:lnTo>
                    <a:lnTo>
                      <a:pt x="1791" y="3572"/>
                    </a:lnTo>
                    <a:lnTo>
                      <a:pt x="1794" y="3594"/>
                    </a:lnTo>
                    <a:lnTo>
                      <a:pt x="1799" y="3616"/>
                    </a:lnTo>
                    <a:lnTo>
                      <a:pt x="1804" y="3638"/>
                    </a:lnTo>
                    <a:lnTo>
                      <a:pt x="1810" y="3658"/>
                    </a:lnTo>
                    <a:lnTo>
                      <a:pt x="1817" y="3680"/>
                    </a:lnTo>
                    <a:lnTo>
                      <a:pt x="1825" y="3700"/>
                    </a:lnTo>
                    <a:lnTo>
                      <a:pt x="1835" y="3721"/>
                    </a:lnTo>
                    <a:lnTo>
                      <a:pt x="1845" y="3741"/>
                    </a:lnTo>
                    <a:lnTo>
                      <a:pt x="1855" y="3760"/>
                    </a:lnTo>
                    <a:lnTo>
                      <a:pt x="1868" y="3780"/>
                    </a:lnTo>
                    <a:lnTo>
                      <a:pt x="1881" y="3798"/>
                    </a:lnTo>
                    <a:lnTo>
                      <a:pt x="1895" y="3816"/>
                    </a:lnTo>
                    <a:lnTo>
                      <a:pt x="1910" y="3833"/>
                    </a:lnTo>
                    <a:lnTo>
                      <a:pt x="1926" y="3851"/>
                    </a:lnTo>
                    <a:lnTo>
                      <a:pt x="1944" y="3867"/>
                    </a:lnTo>
                    <a:lnTo>
                      <a:pt x="1998" y="3918"/>
                    </a:lnTo>
                    <a:lnTo>
                      <a:pt x="2051" y="3972"/>
                    </a:lnTo>
                    <a:lnTo>
                      <a:pt x="2101" y="4027"/>
                    </a:lnTo>
                    <a:lnTo>
                      <a:pt x="2149" y="4084"/>
                    </a:lnTo>
                    <a:lnTo>
                      <a:pt x="2194" y="4143"/>
                    </a:lnTo>
                    <a:lnTo>
                      <a:pt x="2237" y="4202"/>
                    </a:lnTo>
                    <a:lnTo>
                      <a:pt x="2277" y="4263"/>
                    </a:lnTo>
                    <a:lnTo>
                      <a:pt x="2315" y="4327"/>
                    </a:lnTo>
                    <a:lnTo>
                      <a:pt x="2350" y="4390"/>
                    </a:lnTo>
                    <a:lnTo>
                      <a:pt x="2383" y="4454"/>
                    </a:lnTo>
                    <a:lnTo>
                      <a:pt x="2413" y="4521"/>
                    </a:lnTo>
                    <a:lnTo>
                      <a:pt x="2441" y="4588"/>
                    </a:lnTo>
                    <a:lnTo>
                      <a:pt x="2466" y="4655"/>
                    </a:lnTo>
                    <a:lnTo>
                      <a:pt x="2488" y="4724"/>
                    </a:lnTo>
                    <a:lnTo>
                      <a:pt x="2508" y="4794"/>
                    </a:lnTo>
                    <a:lnTo>
                      <a:pt x="2525" y="4864"/>
                    </a:lnTo>
                    <a:lnTo>
                      <a:pt x="2539" y="4935"/>
                    </a:lnTo>
                    <a:lnTo>
                      <a:pt x="2551" y="5007"/>
                    </a:lnTo>
                    <a:lnTo>
                      <a:pt x="2560" y="5077"/>
                    </a:lnTo>
                    <a:lnTo>
                      <a:pt x="2567" y="5149"/>
                    </a:lnTo>
                    <a:lnTo>
                      <a:pt x="2570" y="5223"/>
                    </a:lnTo>
                    <a:lnTo>
                      <a:pt x="2571" y="5295"/>
                    </a:lnTo>
                    <a:lnTo>
                      <a:pt x="2569" y="5368"/>
                    </a:lnTo>
                    <a:lnTo>
                      <a:pt x="2565" y="5440"/>
                    </a:lnTo>
                    <a:lnTo>
                      <a:pt x="2557" y="5513"/>
                    </a:lnTo>
                    <a:lnTo>
                      <a:pt x="2546" y="5585"/>
                    </a:lnTo>
                    <a:lnTo>
                      <a:pt x="2533" y="5657"/>
                    </a:lnTo>
                    <a:lnTo>
                      <a:pt x="2517" y="5729"/>
                    </a:lnTo>
                    <a:lnTo>
                      <a:pt x="2498" y="5799"/>
                    </a:lnTo>
                    <a:lnTo>
                      <a:pt x="2476" y="5871"/>
                    </a:lnTo>
                    <a:lnTo>
                      <a:pt x="2452" y="5941"/>
                    </a:lnTo>
                    <a:lnTo>
                      <a:pt x="2424" y="6011"/>
                    </a:lnTo>
                    <a:lnTo>
                      <a:pt x="2395" y="6077"/>
                    </a:lnTo>
                    <a:lnTo>
                      <a:pt x="2364" y="6141"/>
                    </a:lnTo>
                    <a:lnTo>
                      <a:pt x="2329" y="6203"/>
                    </a:lnTo>
                    <a:lnTo>
                      <a:pt x="2293" y="6264"/>
                    </a:lnTo>
                    <a:lnTo>
                      <a:pt x="2254" y="6324"/>
                    </a:lnTo>
                    <a:lnTo>
                      <a:pt x="2213" y="6381"/>
                    </a:lnTo>
                    <a:lnTo>
                      <a:pt x="2170" y="6437"/>
                    </a:lnTo>
                    <a:lnTo>
                      <a:pt x="2125" y="6491"/>
                    </a:lnTo>
                    <a:lnTo>
                      <a:pt x="2078" y="6543"/>
                    </a:lnTo>
                    <a:lnTo>
                      <a:pt x="2028" y="6593"/>
                    </a:lnTo>
                    <a:lnTo>
                      <a:pt x="1977" y="6643"/>
                    </a:lnTo>
                    <a:lnTo>
                      <a:pt x="1923" y="6689"/>
                    </a:lnTo>
                    <a:lnTo>
                      <a:pt x="1868" y="6734"/>
                    </a:lnTo>
                    <a:lnTo>
                      <a:pt x="1811" y="6777"/>
                    </a:lnTo>
                    <a:lnTo>
                      <a:pt x="1753" y="6818"/>
                    </a:lnTo>
                    <a:lnTo>
                      <a:pt x="1693" y="6857"/>
                    </a:lnTo>
                    <a:lnTo>
                      <a:pt x="1631" y="6894"/>
                    </a:lnTo>
                    <a:lnTo>
                      <a:pt x="1568" y="6929"/>
                    </a:lnTo>
                    <a:lnTo>
                      <a:pt x="1503" y="6961"/>
                    </a:lnTo>
                    <a:lnTo>
                      <a:pt x="1436" y="6992"/>
                    </a:lnTo>
                    <a:lnTo>
                      <a:pt x="1369" y="7020"/>
                    </a:lnTo>
                    <a:lnTo>
                      <a:pt x="1300" y="7046"/>
                    </a:lnTo>
                    <a:lnTo>
                      <a:pt x="1230" y="7069"/>
                    </a:lnTo>
                    <a:lnTo>
                      <a:pt x="1159" y="7091"/>
                    </a:lnTo>
                    <a:lnTo>
                      <a:pt x="1086" y="7110"/>
                    </a:lnTo>
                    <a:lnTo>
                      <a:pt x="1013" y="7126"/>
                    </a:lnTo>
                    <a:lnTo>
                      <a:pt x="939" y="7140"/>
                    </a:lnTo>
                    <a:lnTo>
                      <a:pt x="864" y="7152"/>
                    </a:lnTo>
                    <a:lnTo>
                      <a:pt x="788" y="7161"/>
                    </a:lnTo>
                    <a:lnTo>
                      <a:pt x="710" y="7167"/>
                    </a:lnTo>
                    <a:lnTo>
                      <a:pt x="633" y="7171"/>
                    </a:lnTo>
                    <a:lnTo>
                      <a:pt x="554" y="7173"/>
                    </a:lnTo>
                    <a:lnTo>
                      <a:pt x="529" y="7173"/>
                    </a:lnTo>
                    <a:lnTo>
                      <a:pt x="504" y="7174"/>
                    </a:lnTo>
                    <a:lnTo>
                      <a:pt x="479" y="7176"/>
                    </a:lnTo>
                    <a:lnTo>
                      <a:pt x="456" y="7178"/>
                    </a:lnTo>
                    <a:lnTo>
                      <a:pt x="432" y="7182"/>
                    </a:lnTo>
                    <a:lnTo>
                      <a:pt x="409" y="7188"/>
                    </a:lnTo>
                    <a:lnTo>
                      <a:pt x="388" y="7193"/>
                    </a:lnTo>
                    <a:lnTo>
                      <a:pt x="365" y="7200"/>
                    </a:lnTo>
                    <a:lnTo>
                      <a:pt x="345" y="7208"/>
                    </a:lnTo>
                    <a:lnTo>
                      <a:pt x="324" y="7217"/>
                    </a:lnTo>
                    <a:lnTo>
                      <a:pt x="304" y="7226"/>
                    </a:lnTo>
                    <a:lnTo>
                      <a:pt x="285" y="7237"/>
                    </a:lnTo>
                    <a:lnTo>
                      <a:pt x="266" y="7249"/>
                    </a:lnTo>
                    <a:lnTo>
                      <a:pt x="248" y="7261"/>
                    </a:lnTo>
                    <a:lnTo>
                      <a:pt x="231" y="7274"/>
                    </a:lnTo>
                    <a:lnTo>
                      <a:pt x="215" y="7287"/>
                    </a:lnTo>
                    <a:lnTo>
                      <a:pt x="199" y="7303"/>
                    </a:lnTo>
                    <a:lnTo>
                      <a:pt x="184" y="7318"/>
                    </a:lnTo>
                    <a:lnTo>
                      <a:pt x="170" y="7334"/>
                    </a:lnTo>
                    <a:lnTo>
                      <a:pt x="156" y="7350"/>
                    </a:lnTo>
                    <a:lnTo>
                      <a:pt x="143" y="7368"/>
                    </a:lnTo>
                    <a:lnTo>
                      <a:pt x="131" y="7385"/>
                    </a:lnTo>
                    <a:lnTo>
                      <a:pt x="120" y="7405"/>
                    </a:lnTo>
                    <a:lnTo>
                      <a:pt x="110" y="7423"/>
                    </a:lnTo>
                    <a:lnTo>
                      <a:pt x="100" y="7443"/>
                    </a:lnTo>
                    <a:lnTo>
                      <a:pt x="91" y="7464"/>
                    </a:lnTo>
                    <a:lnTo>
                      <a:pt x="83" y="7484"/>
                    </a:lnTo>
                    <a:lnTo>
                      <a:pt x="76" y="7506"/>
                    </a:lnTo>
                    <a:lnTo>
                      <a:pt x="70" y="7527"/>
                    </a:lnTo>
                    <a:lnTo>
                      <a:pt x="66" y="7550"/>
                    </a:lnTo>
                    <a:lnTo>
                      <a:pt x="61" y="7572"/>
                    </a:lnTo>
                    <a:lnTo>
                      <a:pt x="58" y="7595"/>
                    </a:lnTo>
                    <a:lnTo>
                      <a:pt x="50" y="7655"/>
                    </a:lnTo>
                    <a:lnTo>
                      <a:pt x="44" y="7715"/>
                    </a:lnTo>
                    <a:lnTo>
                      <a:pt x="39" y="7775"/>
                    </a:lnTo>
                    <a:lnTo>
                      <a:pt x="33" y="7834"/>
                    </a:lnTo>
                    <a:lnTo>
                      <a:pt x="28" y="7895"/>
                    </a:lnTo>
                    <a:lnTo>
                      <a:pt x="24" y="7955"/>
                    </a:lnTo>
                    <a:lnTo>
                      <a:pt x="19" y="8015"/>
                    </a:lnTo>
                    <a:lnTo>
                      <a:pt x="15" y="8075"/>
                    </a:lnTo>
                    <a:lnTo>
                      <a:pt x="12" y="8135"/>
                    </a:lnTo>
                    <a:lnTo>
                      <a:pt x="9" y="8195"/>
                    </a:lnTo>
                    <a:lnTo>
                      <a:pt x="6" y="8257"/>
                    </a:lnTo>
                    <a:lnTo>
                      <a:pt x="4" y="8317"/>
                    </a:lnTo>
                    <a:lnTo>
                      <a:pt x="2" y="8377"/>
                    </a:lnTo>
                    <a:lnTo>
                      <a:pt x="1" y="8437"/>
                    </a:lnTo>
                    <a:lnTo>
                      <a:pt x="0" y="8497"/>
                    </a:lnTo>
                    <a:lnTo>
                      <a:pt x="0" y="8558"/>
                    </a:lnTo>
                    <a:lnTo>
                      <a:pt x="0" y="8613"/>
                    </a:lnTo>
                    <a:lnTo>
                      <a:pt x="0" y="8671"/>
                    </a:lnTo>
                    <a:lnTo>
                      <a:pt x="1" y="8730"/>
                    </a:lnTo>
                    <a:lnTo>
                      <a:pt x="2" y="8789"/>
                    </a:lnTo>
                    <a:lnTo>
                      <a:pt x="4" y="8847"/>
                    </a:lnTo>
                    <a:lnTo>
                      <a:pt x="5" y="8907"/>
                    </a:lnTo>
                    <a:lnTo>
                      <a:pt x="9" y="8965"/>
                    </a:lnTo>
                    <a:lnTo>
                      <a:pt x="11" y="9024"/>
                    </a:lnTo>
                    <a:lnTo>
                      <a:pt x="14" y="9082"/>
                    </a:lnTo>
                    <a:lnTo>
                      <a:pt x="18" y="9141"/>
                    </a:lnTo>
                    <a:lnTo>
                      <a:pt x="21" y="9199"/>
                    </a:lnTo>
                    <a:lnTo>
                      <a:pt x="26" y="9258"/>
                    </a:lnTo>
                    <a:lnTo>
                      <a:pt x="31" y="9316"/>
                    </a:lnTo>
                    <a:lnTo>
                      <a:pt x="35" y="9374"/>
                    </a:lnTo>
                    <a:lnTo>
                      <a:pt x="42" y="9433"/>
                    </a:lnTo>
                    <a:lnTo>
                      <a:pt x="47" y="9491"/>
                    </a:lnTo>
                    <a:lnTo>
                      <a:pt x="54" y="9549"/>
                    </a:lnTo>
                    <a:lnTo>
                      <a:pt x="57" y="9572"/>
                    </a:lnTo>
                    <a:lnTo>
                      <a:pt x="62" y="9594"/>
                    </a:lnTo>
                    <a:lnTo>
                      <a:pt x="68" y="9616"/>
                    </a:lnTo>
                    <a:lnTo>
                      <a:pt x="75" y="9637"/>
                    </a:lnTo>
                    <a:lnTo>
                      <a:pt x="85" y="9659"/>
                    </a:lnTo>
                    <a:lnTo>
                      <a:pt x="95" y="9679"/>
                    </a:lnTo>
                    <a:lnTo>
                      <a:pt x="106" y="9698"/>
                    </a:lnTo>
                    <a:lnTo>
                      <a:pt x="118" y="9718"/>
                    </a:lnTo>
                    <a:lnTo>
                      <a:pt x="132" y="9737"/>
                    </a:lnTo>
                    <a:lnTo>
                      <a:pt x="147" y="9755"/>
                    </a:lnTo>
                    <a:lnTo>
                      <a:pt x="162" y="9773"/>
                    </a:lnTo>
                    <a:lnTo>
                      <a:pt x="179" y="9790"/>
                    </a:lnTo>
                    <a:lnTo>
                      <a:pt x="197" y="9807"/>
                    </a:lnTo>
                    <a:lnTo>
                      <a:pt x="215" y="9822"/>
                    </a:lnTo>
                    <a:lnTo>
                      <a:pt x="234" y="9837"/>
                    </a:lnTo>
                    <a:lnTo>
                      <a:pt x="254" y="9852"/>
                    </a:lnTo>
                    <a:lnTo>
                      <a:pt x="274" y="9866"/>
                    </a:lnTo>
                    <a:lnTo>
                      <a:pt x="294" y="9879"/>
                    </a:lnTo>
                    <a:lnTo>
                      <a:pt x="316" y="9891"/>
                    </a:lnTo>
                    <a:lnTo>
                      <a:pt x="338" y="9903"/>
                    </a:lnTo>
                    <a:lnTo>
                      <a:pt x="360" y="9913"/>
                    </a:lnTo>
                    <a:lnTo>
                      <a:pt x="382" y="9923"/>
                    </a:lnTo>
                    <a:lnTo>
                      <a:pt x="406" y="9933"/>
                    </a:lnTo>
                    <a:lnTo>
                      <a:pt x="430" y="9940"/>
                    </a:lnTo>
                    <a:lnTo>
                      <a:pt x="452" y="9948"/>
                    </a:lnTo>
                    <a:lnTo>
                      <a:pt x="476" y="9954"/>
                    </a:lnTo>
                    <a:lnTo>
                      <a:pt x="500" y="9959"/>
                    </a:lnTo>
                    <a:lnTo>
                      <a:pt x="523" y="9964"/>
                    </a:lnTo>
                    <a:lnTo>
                      <a:pt x="547" y="9968"/>
                    </a:lnTo>
                    <a:lnTo>
                      <a:pt x="570" y="9970"/>
                    </a:lnTo>
                    <a:lnTo>
                      <a:pt x="594" y="9972"/>
                    </a:lnTo>
                    <a:lnTo>
                      <a:pt x="618" y="9972"/>
                    </a:lnTo>
                    <a:lnTo>
                      <a:pt x="688" y="9972"/>
                    </a:lnTo>
                    <a:lnTo>
                      <a:pt x="757" y="9974"/>
                    </a:lnTo>
                    <a:lnTo>
                      <a:pt x="827" y="9980"/>
                    </a:lnTo>
                    <a:lnTo>
                      <a:pt x="896" y="9987"/>
                    </a:lnTo>
                    <a:lnTo>
                      <a:pt x="965" y="9998"/>
                    </a:lnTo>
                    <a:lnTo>
                      <a:pt x="1032" y="10011"/>
                    </a:lnTo>
                    <a:lnTo>
                      <a:pt x="1100" y="10027"/>
                    </a:lnTo>
                    <a:lnTo>
                      <a:pt x="1167" y="10045"/>
                    </a:lnTo>
                    <a:lnTo>
                      <a:pt x="1233" y="10066"/>
                    </a:lnTo>
                    <a:lnTo>
                      <a:pt x="1299" y="10089"/>
                    </a:lnTo>
                    <a:lnTo>
                      <a:pt x="1363" y="10115"/>
                    </a:lnTo>
                    <a:lnTo>
                      <a:pt x="1427" y="10143"/>
                    </a:lnTo>
                    <a:lnTo>
                      <a:pt x="1489" y="10173"/>
                    </a:lnTo>
                    <a:lnTo>
                      <a:pt x="1550" y="10207"/>
                    </a:lnTo>
                    <a:lnTo>
                      <a:pt x="1610" y="10242"/>
                    </a:lnTo>
                    <a:lnTo>
                      <a:pt x="1670" y="10279"/>
                    </a:lnTo>
                    <a:lnTo>
                      <a:pt x="1727" y="10318"/>
                    </a:lnTo>
                    <a:lnTo>
                      <a:pt x="1783" y="10360"/>
                    </a:lnTo>
                    <a:lnTo>
                      <a:pt x="1838" y="10404"/>
                    </a:lnTo>
                    <a:lnTo>
                      <a:pt x="1891" y="10450"/>
                    </a:lnTo>
                    <a:lnTo>
                      <a:pt x="1942" y="10498"/>
                    </a:lnTo>
                    <a:lnTo>
                      <a:pt x="1993" y="10548"/>
                    </a:lnTo>
                    <a:lnTo>
                      <a:pt x="2041" y="10600"/>
                    </a:lnTo>
                    <a:lnTo>
                      <a:pt x="2088" y="10654"/>
                    </a:lnTo>
                    <a:lnTo>
                      <a:pt x="2133" y="10709"/>
                    </a:lnTo>
                    <a:lnTo>
                      <a:pt x="2175" y="10767"/>
                    </a:lnTo>
                    <a:lnTo>
                      <a:pt x="2215" y="10826"/>
                    </a:lnTo>
                    <a:lnTo>
                      <a:pt x="2254" y="10888"/>
                    </a:lnTo>
                    <a:lnTo>
                      <a:pt x="2291" y="10951"/>
                    </a:lnTo>
                    <a:lnTo>
                      <a:pt x="2325" y="11016"/>
                    </a:lnTo>
                    <a:lnTo>
                      <a:pt x="2356" y="11082"/>
                    </a:lnTo>
                    <a:lnTo>
                      <a:pt x="2386" y="11150"/>
                    </a:lnTo>
                    <a:lnTo>
                      <a:pt x="2413" y="11219"/>
                    </a:lnTo>
                    <a:lnTo>
                      <a:pt x="2437" y="11288"/>
                    </a:lnTo>
                    <a:lnTo>
                      <a:pt x="2457" y="11359"/>
                    </a:lnTo>
                    <a:lnTo>
                      <a:pt x="2475" y="11429"/>
                    </a:lnTo>
                    <a:lnTo>
                      <a:pt x="2491" y="11501"/>
                    </a:lnTo>
                    <a:lnTo>
                      <a:pt x="2503" y="11572"/>
                    </a:lnTo>
                    <a:lnTo>
                      <a:pt x="2513" y="11644"/>
                    </a:lnTo>
                    <a:lnTo>
                      <a:pt x="2520" y="11715"/>
                    </a:lnTo>
                    <a:lnTo>
                      <a:pt x="2525" y="11787"/>
                    </a:lnTo>
                    <a:lnTo>
                      <a:pt x="2526" y="11859"/>
                    </a:lnTo>
                    <a:lnTo>
                      <a:pt x="2525" y="11931"/>
                    </a:lnTo>
                    <a:lnTo>
                      <a:pt x="2520" y="12003"/>
                    </a:lnTo>
                    <a:lnTo>
                      <a:pt x="2514" y="12074"/>
                    </a:lnTo>
                    <a:lnTo>
                      <a:pt x="2505" y="12145"/>
                    </a:lnTo>
                    <a:lnTo>
                      <a:pt x="2494" y="12216"/>
                    </a:lnTo>
                    <a:lnTo>
                      <a:pt x="2479" y="12285"/>
                    </a:lnTo>
                    <a:lnTo>
                      <a:pt x="2461" y="12355"/>
                    </a:lnTo>
                    <a:lnTo>
                      <a:pt x="2442" y="12424"/>
                    </a:lnTo>
                    <a:lnTo>
                      <a:pt x="2419" y="12492"/>
                    </a:lnTo>
                    <a:lnTo>
                      <a:pt x="2395" y="12559"/>
                    </a:lnTo>
                    <a:lnTo>
                      <a:pt x="2368" y="12626"/>
                    </a:lnTo>
                    <a:lnTo>
                      <a:pt x="2338" y="12692"/>
                    </a:lnTo>
                    <a:lnTo>
                      <a:pt x="2306" y="12756"/>
                    </a:lnTo>
                    <a:lnTo>
                      <a:pt x="2271" y="12819"/>
                    </a:lnTo>
                    <a:lnTo>
                      <a:pt x="2234" y="12882"/>
                    </a:lnTo>
                    <a:lnTo>
                      <a:pt x="2194" y="12942"/>
                    </a:lnTo>
                    <a:lnTo>
                      <a:pt x="2152" y="13002"/>
                    </a:lnTo>
                    <a:lnTo>
                      <a:pt x="2107" y="13060"/>
                    </a:lnTo>
                    <a:lnTo>
                      <a:pt x="2061" y="13116"/>
                    </a:lnTo>
                    <a:lnTo>
                      <a:pt x="2011" y="13171"/>
                    </a:lnTo>
                    <a:lnTo>
                      <a:pt x="1960" y="13224"/>
                    </a:lnTo>
                    <a:lnTo>
                      <a:pt x="1905" y="13276"/>
                    </a:lnTo>
                    <a:lnTo>
                      <a:pt x="1889" y="13292"/>
                    </a:lnTo>
                    <a:lnTo>
                      <a:pt x="1873" y="13308"/>
                    </a:lnTo>
                    <a:lnTo>
                      <a:pt x="1858" y="13325"/>
                    </a:lnTo>
                    <a:lnTo>
                      <a:pt x="1844" y="13344"/>
                    </a:lnTo>
                    <a:lnTo>
                      <a:pt x="1831" y="13362"/>
                    </a:lnTo>
                    <a:lnTo>
                      <a:pt x="1819" y="13381"/>
                    </a:lnTo>
                    <a:lnTo>
                      <a:pt x="1808" y="13401"/>
                    </a:lnTo>
                    <a:lnTo>
                      <a:pt x="1797" y="13420"/>
                    </a:lnTo>
                    <a:lnTo>
                      <a:pt x="1789" y="13440"/>
                    </a:lnTo>
                    <a:lnTo>
                      <a:pt x="1780" y="13461"/>
                    </a:lnTo>
                    <a:lnTo>
                      <a:pt x="1774" y="13482"/>
                    </a:lnTo>
                    <a:lnTo>
                      <a:pt x="1767" y="13503"/>
                    </a:lnTo>
                    <a:lnTo>
                      <a:pt x="1762" y="13524"/>
                    </a:lnTo>
                    <a:lnTo>
                      <a:pt x="1758" y="13546"/>
                    </a:lnTo>
                    <a:lnTo>
                      <a:pt x="1754" y="13567"/>
                    </a:lnTo>
                    <a:lnTo>
                      <a:pt x="1752" y="13589"/>
                    </a:lnTo>
                    <a:lnTo>
                      <a:pt x="1751" y="13611"/>
                    </a:lnTo>
                    <a:lnTo>
                      <a:pt x="1750" y="13633"/>
                    </a:lnTo>
                    <a:lnTo>
                      <a:pt x="1751" y="13654"/>
                    </a:lnTo>
                    <a:lnTo>
                      <a:pt x="1753" y="13677"/>
                    </a:lnTo>
                    <a:lnTo>
                      <a:pt x="1756" y="13698"/>
                    </a:lnTo>
                    <a:lnTo>
                      <a:pt x="1760" y="13720"/>
                    </a:lnTo>
                    <a:lnTo>
                      <a:pt x="1764" y="13741"/>
                    </a:lnTo>
                    <a:lnTo>
                      <a:pt x="1771" y="13763"/>
                    </a:lnTo>
                    <a:lnTo>
                      <a:pt x="1777" y="13784"/>
                    </a:lnTo>
                    <a:lnTo>
                      <a:pt x="1785" y="13805"/>
                    </a:lnTo>
                    <a:lnTo>
                      <a:pt x="1793" y="13825"/>
                    </a:lnTo>
                    <a:lnTo>
                      <a:pt x="1804" y="13845"/>
                    </a:lnTo>
                    <a:lnTo>
                      <a:pt x="1815" y="13866"/>
                    </a:lnTo>
                    <a:lnTo>
                      <a:pt x="1826" y="13885"/>
                    </a:lnTo>
                    <a:lnTo>
                      <a:pt x="1839" y="13905"/>
                    </a:lnTo>
                    <a:lnTo>
                      <a:pt x="1853" y="13923"/>
                    </a:lnTo>
                    <a:lnTo>
                      <a:pt x="1929" y="14017"/>
                    </a:lnTo>
                    <a:lnTo>
                      <a:pt x="2006" y="14112"/>
                    </a:lnTo>
                    <a:lnTo>
                      <a:pt x="2084" y="14204"/>
                    </a:lnTo>
                    <a:lnTo>
                      <a:pt x="2164" y="14296"/>
                    </a:lnTo>
                    <a:lnTo>
                      <a:pt x="2244" y="14386"/>
                    </a:lnTo>
                    <a:lnTo>
                      <a:pt x="2326" y="14475"/>
                    </a:lnTo>
                    <a:lnTo>
                      <a:pt x="2410" y="14563"/>
                    </a:lnTo>
                    <a:lnTo>
                      <a:pt x="2495" y="14650"/>
                    </a:lnTo>
                    <a:lnTo>
                      <a:pt x="2581" y="14736"/>
                    </a:lnTo>
                    <a:lnTo>
                      <a:pt x="2668" y="14820"/>
                    </a:lnTo>
                    <a:lnTo>
                      <a:pt x="2756" y="14903"/>
                    </a:lnTo>
                    <a:lnTo>
                      <a:pt x="2845" y="14984"/>
                    </a:lnTo>
                    <a:lnTo>
                      <a:pt x="2935" y="15065"/>
                    </a:lnTo>
                    <a:lnTo>
                      <a:pt x="3027" y="15144"/>
                    </a:lnTo>
                    <a:lnTo>
                      <a:pt x="3119" y="15222"/>
                    </a:lnTo>
                    <a:lnTo>
                      <a:pt x="3212" y="15299"/>
                    </a:lnTo>
                    <a:lnTo>
                      <a:pt x="3232" y="15313"/>
                    </a:lnTo>
                    <a:lnTo>
                      <a:pt x="3251" y="15326"/>
                    </a:lnTo>
                    <a:lnTo>
                      <a:pt x="3270" y="15339"/>
                    </a:lnTo>
                    <a:lnTo>
                      <a:pt x="3291" y="15350"/>
                    </a:lnTo>
                    <a:lnTo>
                      <a:pt x="3311" y="15360"/>
                    </a:lnTo>
                    <a:lnTo>
                      <a:pt x="3332" y="15369"/>
                    </a:lnTo>
                    <a:lnTo>
                      <a:pt x="3353" y="15378"/>
                    </a:lnTo>
                    <a:lnTo>
                      <a:pt x="3374" y="15384"/>
                    </a:lnTo>
                    <a:lnTo>
                      <a:pt x="3396" y="15390"/>
                    </a:lnTo>
                    <a:lnTo>
                      <a:pt x="3418" y="15395"/>
                    </a:lnTo>
                    <a:lnTo>
                      <a:pt x="3439" y="15399"/>
                    </a:lnTo>
                    <a:lnTo>
                      <a:pt x="3462" y="15402"/>
                    </a:lnTo>
                    <a:lnTo>
                      <a:pt x="3483" y="15403"/>
                    </a:lnTo>
                    <a:lnTo>
                      <a:pt x="3506" y="15404"/>
                    </a:lnTo>
                    <a:lnTo>
                      <a:pt x="3527" y="15404"/>
                    </a:lnTo>
                    <a:lnTo>
                      <a:pt x="3550" y="15403"/>
                    </a:lnTo>
                    <a:lnTo>
                      <a:pt x="3571" y="15401"/>
                    </a:lnTo>
                    <a:lnTo>
                      <a:pt x="3594" y="15398"/>
                    </a:lnTo>
                    <a:lnTo>
                      <a:pt x="3615" y="15394"/>
                    </a:lnTo>
                    <a:lnTo>
                      <a:pt x="3637" y="15388"/>
                    </a:lnTo>
                    <a:lnTo>
                      <a:pt x="3658" y="15382"/>
                    </a:lnTo>
                    <a:lnTo>
                      <a:pt x="3680" y="15374"/>
                    </a:lnTo>
                    <a:lnTo>
                      <a:pt x="3700" y="15366"/>
                    </a:lnTo>
                    <a:lnTo>
                      <a:pt x="3721" y="15357"/>
                    </a:lnTo>
                    <a:lnTo>
                      <a:pt x="3740" y="15346"/>
                    </a:lnTo>
                    <a:lnTo>
                      <a:pt x="3760" y="15336"/>
                    </a:lnTo>
                    <a:lnTo>
                      <a:pt x="3780" y="15323"/>
                    </a:lnTo>
                    <a:lnTo>
                      <a:pt x="3798" y="15310"/>
                    </a:lnTo>
                    <a:lnTo>
                      <a:pt x="3816" y="15296"/>
                    </a:lnTo>
                    <a:lnTo>
                      <a:pt x="3833" y="15280"/>
                    </a:lnTo>
                    <a:lnTo>
                      <a:pt x="3851" y="15264"/>
                    </a:lnTo>
                    <a:lnTo>
                      <a:pt x="3867" y="15246"/>
                    </a:lnTo>
                    <a:lnTo>
                      <a:pt x="3916" y="15195"/>
                    </a:lnTo>
                    <a:lnTo>
                      <a:pt x="3968" y="15144"/>
                    </a:lnTo>
                    <a:lnTo>
                      <a:pt x="4021" y="15096"/>
                    </a:lnTo>
                    <a:lnTo>
                      <a:pt x="4077" y="15051"/>
                    </a:lnTo>
                    <a:lnTo>
                      <a:pt x="4135" y="15007"/>
                    </a:lnTo>
                    <a:lnTo>
                      <a:pt x="4195" y="14966"/>
                    </a:lnTo>
                    <a:lnTo>
                      <a:pt x="4257" y="14926"/>
                    </a:lnTo>
                    <a:lnTo>
                      <a:pt x="4319" y="14890"/>
                    </a:lnTo>
                    <a:lnTo>
                      <a:pt x="4383" y="14855"/>
                    </a:lnTo>
                    <a:lnTo>
                      <a:pt x="4449" y="14823"/>
                    </a:lnTo>
                    <a:lnTo>
                      <a:pt x="4517" y="14793"/>
                    </a:lnTo>
                    <a:lnTo>
                      <a:pt x="4584" y="14766"/>
                    </a:lnTo>
                    <a:lnTo>
                      <a:pt x="4653" y="14741"/>
                    </a:lnTo>
                    <a:lnTo>
                      <a:pt x="4723" y="14719"/>
                    </a:lnTo>
                    <a:lnTo>
                      <a:pt x="4794" y="14699"/>
                    </a:lnTo>
                    <a:lnTo>
                      <a:pt x="4866" y="14681"/>
                    </a:lnTo>
                    <a:lnTo>
                      <a:pt x="4938" y="14666"/>
                    </a:lnTo>
                    <a:lnTo>
                      <a:pt x="5010" y="14653"/>
                    </a:lnTo>
                    <a:lnTo>
                      <a:pt x="5083" y="14644"/>
                    </a:lnTo>
                    <a:lnTo>
                      <a:pt x="5156" y="14637"/>
                    </a:lnTo>
                    <a:lnTo>
                      <a:pt x="5229" y="14632"/>
                    </a:lnTo>
                    <a:lnTo>
                      <a:pt x="5302" y="14631"/>
                    </a:lnTo>
                    <a:lnTo>
                      <a:pt x="5375" y="14631"/>
                    </a:lnTo>
                    <a:lnTo>
                      <a:pt x="5448" y="14635"/>
                    </a:lnTo>
                    <a:lnTo>
                      <a:pt x="5521" y="14642"/>
                    </a:lnTo>
                    <a:lnTo>
                      <a:pt x="5593" y="14650"/>
                    </a:lnTo>
                    <a:lnTo>
                      <a:pt x="5664" y="14662"/>
                    </a:lnTo>
                    <a:lnTo>
                      <a:pt x="5735" y="14677"/>
                    </a:lnTo>
                    <a:lnTo>
                      <a:pt x="5806" y="14694"/>
                    </a:lnTo>
                    <a:lnTo>
                      <a:pt x="5875" y="14715"/>
                    </a:lnTo>
                    <a:lnTo>
                      <a:pt x="5942" y="14738"/>
                    </a:lnTo>
                    <a:lnTo>
                      <a:pt x="6010" y="14765"/>
                    </a:lnTo>
                    <a:lnTo>
                      <a:pt x="6079" y="14795"/>
                    </a:lnTo>
                    <a:lnTo>
                      <a:pt x="6145" y="14829"/>
                    </a:lnTo>
                    <a:lnTo>
                      <a:pt x="6211" y="14864"/>
                    </a:lnTo>
                    <a:lnTo>
                      <a:pt x="6274" y="14902"/>
                    </a:lnTo>
                    <a:lnTo>
                      <a:pt x="6337" y="14941"/>
                    </a:lnTo>
                    <a:lnTo>
                      <a:pt x="6397" y="14983"/>
                    </a:lnTo>
                    <a:lnTo>
                      <a:pt x="6455" y="15027"/>
                    </a:lnTo>
                    <a:lnTo>
                      <a:pt x="6511" y="15075"/>
                    </a:lnTo>
                    <a:lnTo>
                      <a:pt x="6566" y="15123"/>
                    </a:lnTo>
                    <a:lnTo>
                      <a:pt x="6617" y="15173"/>
                    </a:lnTo>
                    <a:lnTo>
                      <a:pt x="6668" y="15225"/>
                    </a:lnTo>
                    <a:lnTo>
                      <a:pt x="6716" y="15280"/>
                    </a:lnTo>
                    <a:lnTo>
                      <a:pt x="6762" y="15336"/>
                    </a:lnTo>
                    <a:lnTo>
                      <a:pt x="6806" y="15393"/>
                    </a:lnTo>
                    <a:lnTo>
                      <a:pt x="6847" y="15452"/>
                    </a:lnTo>
                    <a:lnTo>
                      <a:pt x="6887" y="15512"/>
                    </a:lnTo>
                    <a:lnTo>
                      <a:pt x="6923" y="15574"/>
                    </a:lnTo>
                    <a:lnTo>
                      <a:pt x="6959" y="15638"/>
                    </a:lnTo>
                    <a:lnTo>
                      <a:pt x="6991" y="15702"/>
                    </a:lnTo>
                    <a:lnTo>
                      <a:pt x="7020" y="15769"/>
                    </a:lnTo>
                    <a:lnTo>
                      <a:pt x="7048" y="15835"/>
                    </a:lnTo>
                    <a:lnTo>
                      <a:pt x="7073" y="15904"/>
                    </a:lnTo>
                    <a:lnTo>
                      <a:pt x="7095" y="15973"/>
                    </a:lnTo>
                    <a:lnTo>
                      <a:pt x="7115" y="16043"/>
                    </a:lnTo>
                    <a:lnTo>
                      <a:pt x="7132" y="16113"/>
                    </a:lnTo>
                    <a:lnTo>
                      <a:pt x="7146" y="16185"/>
                    </a:lnTo>
                    <a:lnTo>
                      <a:pt x="7157" y="16259"/>
                    </a:lnTo>
                    <a:lnTo>
                      <a:pt x="7166" y="16332"/>
                    </a:lnTo>
                    <a:lnTo>
                      <a:pt x="7173" y="16406"/>
                    </a:lnTo>
                    <a:lnTo>
                      <a:pt x="7176" y="16480"/>
                    </a:lnTo>
                    <a:lnTo>
                      <a:pt x="7176" y="16555"/>
                    </a:lnTo>
                    <a:lnTo>
                      <a:pt x="7173" y="16630"/>
                    </a:lnTo>
                    <a:lnTo>
                      <a:pt x="7171" y="16654"/>
                    </a:lnTo>
                    <a:lnTo>
                      <a:pt x="7173" y="16678"/>
                    </a:lnTo>
                    <a:lnTo>
                      <a:pt x="7174" y="16700"/>
                    </a:lnTo>
                    <a:lnTo>
                      <a:pt x="7176" y="16724"/>
                    </a:lnTo>
                    <a:lnTo>
                      <a:pt x="7180" y="16746"/>
                    </a:lnTo>
                    <a:lnTo>
                      <a:pt x="7184" y="16768"/>
                    </a:lnTo>
                    <a:lnTo>
                      <a:pt x="7191" y="16790"/>
                    </a:lnTo>
                    <a:lnTo>
                      <a:pt x="7197" y="16812"/>
                    </a:lnTo>
                    <a:lnTo>
                      <a:pt x="7205" y="16832"/>
                    </a:lnTo>
                    <a:lnTo>
                      <a:pt x="7213" y="16853"/>
                    </a:lnTo>
                    <a:lnTo>
                      <a:pt x="7223" y="16873"/>
                    </a:lnTo>
                    <a:lnTo>
                      <a:pt x="7234" y="16892"/>
                    </a:lnTo>
                    <a:lnTo>
                      <a:pt x="7245" y="16912"/>
                    </a:lnTo>
                    <a:lnTo>
                      <a:pt x="7257" y="16930"/>
                    </a:lnTo>
                    <a:lnTo>
                      <a:pt x="7270" y="16948"/>
                    </a:lnTo>
                    <a:lnTo>
                      <a:pt x="7284" y="16965"/>
                    </a:lnTo>
                    <a:lnTo>
                      <a:pt x="7298" y="16983"/>
                    </a:lnTo>
                    <a:lnTo>
                      <a:pt x="7313" y="16998"/>
                    </a:lnTo>
                    <a:lnTo>
                      <a:pt x="7329" y="17013"/>
                    </a:lnTo>
                    <a:lnTo>
                      <a:pt x="7347" y="17028"/>
                    </a:lnTo>
                    <a:lnTo>
                      <a:pt x="7364" y="17042"/>
                    </a:lnTo>
                    <a:lnTo>
                      <a:pt x="7382" y="17055"/>
                    </a:lnTo>
                    <a:lnTo>
                      <a:pt x="7401" y="17066"/>
                    </a:lnTo>
                    <a:lnTo>
                      <a:pt x="7421" y="17077"/>
                    </a:lnTo>
                    <a:lnTo>
                      <a:pt x="7440" y="17088"/>
                    </a:lnTo>
                    <a:lnTo>
                      <a:pt x="7460" y="17098"/>
                    </a:lnTo>
                    <a:lnTo>
                      <a:pt x="7482" y="17105"/>
                    </a:lnTo>
                    <a:lnTo>
                      <a:pt x="7503" y="17113"/>
                    </a:lnTo>
                    <a:lnTo>
                      <a:pt x="7526" y="17119"/>
                    </a:lnTo>
                    <a:lnTo>
                      <a:pt x="7549" y="17124"/>
                    </a:lnTo>
                    <a:lnTo>
                      <a:pt x="7571" y="17129"/>
                    </a:lnTo>
                    <a:lnTo>
                      <a:pt x="7595" y="17132"/>
                    </a:lnTo>
                    <a:lnTo>
                      <a:pt x="7656" y="17140"/>
                    </a:lnTo>
                    <a:lnTo>
                      <a:pt x="7717" y="17146"/>
                    </a:lnTo>
                    <a:lnTo>
                      <a:pt x="7780" y="17152"/>
                    </a:lnTo>
                    <a:lnTo>
                      <a:pt x="7841" y="17158"/>
                    </a:lnTo>
                    <a:lnTo>
                      <a:pt x="7903" y="17163"/>
                    </a:lnTo>
                    <a:lnTo>
                      <a:pt x="7964" y="17167"/>
                    </a:lnTo>
                    <a:lnTo>
                      <a:pt x="8027" y="17172"/>
                    </a:lnTo>
                    <a:lnTo>
                      <a:pt x="8089" y="17176"/>
                    </a:lnTo>
                    <a:lnTo>
                      <a:pt x="8150" y="17179"/>
                    </a:lnTo>
                    <a:lnTo>
                      <a:pt x="8213" y="17182"/>
                    </a:lnTo>
                    <a:lnTo>
                      <a:pt x="8275" y="17185"/>
                    </a:lnTo>
                    <a:lnTo>
                      <a:pt x="8336" y="17187"/>
                    </a:lnTo>
                    <a:lnTo>
                      <a:pt x="8398" y="17188"/>
                    </a:lnTo>
                    <a:lnTo>
                      <a:pt x="8461" y="17189"/>
                    </a:lnTo>
                    <a:lnTo>
                      <a:pt x="8523" y="17190"/>
                    </a:lnTo>
                    <a:lnTo>
                      <a:pt x="8584" y="17190"/>
                    </a:lnTo>
                    <a:lnTo>
                      <a:pt x="8643" y="17190"/>
                    </a:lnTo>
                    <a:lnTo>
                      <a:pt x="8702" y="17189"/>
                    </a:lnTo>
                    <a:lnTo>
                      <a:pt x="8762" y="17188"/>
                    </a:lnTo>
                    <a:lnTo>
                      <a:pt x="8821" y="17187"/>
                    </a:lnTo>
                    <a:lnTo>
                      <a:pt x="8880" y="17185"/>
                    </a:lnTo>
                    <a:lnTo>
                      <a:pt x="8939" y="17182"/>
                    </a:lnTo>
                    <a:lnTo>
                      <a:pt x="8998" y="17180"/>
                    </a:lnTo>
                    <a:lnTo>
                      <a:pt x="9057" y="17177"/>
                    </a:lnTo>
                    <a:lnTo>
                      <a:pt x="9115" y="17174"/>
                    </a:lnTo>
                    <a:lnTo>
                      <a:pt x="9174" y="17170"/>
                    </a:lnTo>
                    <a:lnTo>
                      <a:pt x="9233" y="17165"/>
                    </a:lnTo>
                    <a:lnTo>
                      <a:pt x="9292" y="17161"/>
                    </a:lnTo>
                    <a:lnTo>
                      <a:pt x="9351" y="17156"/>
                    </a:lnTo>
                    <a:lnTo>
                      <a:pt x="9410" y="17150"/>
                    </a:lnTo>
                    <a:lnTo>
                      <a:pt x="9470" y="17144"/>
                    </a:lnTo>
                    <a:lnTo>
                      <a:pt x="9529" y="17137"/>
                    </a:lnTo>
                    <a:lnTo>
                      <a:pt x="9551" y="17135"/>
                    </a:lnTo>
                    <a:lnTo>
                      <a:pt x="9574" y="17131"/>
                    </a:lnTo>
                    <a:lnTo>
                      <a:pt x="9596" y="17126"/>
                    </a:lnTo>
                    <a:lnTo>
                      <a:pt x="9619" y="17119"/>
                    </a:lnTo>
                    <a:lnTo>
                      <a:pt x="9639" y="17112"/>
                    </a:lnTo>
                    <a:lnTo>
                      <a:pt x="9661" y="17104"/>
                    </a:lnTo>
                    <a:lnTo>
                      <a:pt x="9681" y="17094"/>
                    </a:lnTo>
                    <a:lnTo>
                      <a:pt x="9701" y="17085"/>
                    </a:lnTo>
                    <a:lnTo>
                      <a:pt x="9720" y="17074"/>
                    </a:lnTo>
                    <a:lnTo>
                      <a:pt x="9739" y="17062"/>
                    </a:lnTo>
                    <a:lnTo>
                      <a:pt x="9757" y="17049"/>
                    </a:lnTo>
                    <a:lnTo>
                      <a:pt x="9775" y="17036"/>
                    </a:lnTo>
                    <a:lnTo>
                      <a:pt x="9792" y="17021"/>
                    </a:lnTo>
                    <a:lnTo>
                      <a:pt x="9807" y="17007"/>
                    </a:lnTo>
                    <a:lnTo>
                      <a:pt x="9823" y="16991"/>
                    </a:lnTo>
                    <a:lnTo>
                      <a:pt x="9837" y="16975"/>
                    </a:lnTo>
                    <a:lnTo>
                      <a:pt x="9851" y="16958"/>
                    </a:lnTo>
                    <a:lnTo>
                      <a:pt x="9865" y="16941"/>
                    </a:lnTo>
                    <a:lnTo>
                      <a:pt x="9877" y="16922"/>
                    </a:lnTo>
                    <a:lnTo>
                      <a:pt x="9889" y="16904"/>
                    </a:lnTo>
                    <a:lnTo>
                      <a:pt x="9899" y="16885"/>
                    </a:lnTo>
                    <a:lnTo>
                      <a:pt x="9909" y="16864"/>
                    </a:lnTo>
                    <a:lnTo>
                      <a:pt x="9918" y="16845"/>
                    </a:lnTo>
                    <a:lnTo>
                      <a:pt x="9926" y="16824"/>
                    </a:lnTo>
                    <a:lnTo>
                      <a:pt x="9933" y="16803"/>
                    </a:lnTo>
                    <a:lnTo>
                      <a:pt x="9939" y="16782"/>
                    </a:lnTo>
                    <a:lnTo>
                      <a:pt x="9943" y="16759"/>
                    </a:lnTo>
                    <a:lnTo>
                      <a:pt x="9948" y="16738"/>
                    </a:lnTo>
                    <a:lnTo>
                      <a:pt x="9951" y="16715"/>
                    </a:lnTo>
                    <a:lnTo>
                      <a:pt x="9953" y="16693"/>
                    </a:lnTo>
                    <a:lnTo>
                      <a:pt x="9954" y="16669"/>
                    </a:lnTo>
                    <a:lnTo>
                      <a:pt x="9953" y="16645"/>
                    </a:lnTo>
                    <a:lnTo>
                      <a:pt x="9952" y="16571"/>
                    </a:lnTo>
                    <a:lnTo>
                      <a:pt x="9954" y="16497"/>
                    </a:lnTo>
                    <a:lnTo>
                      <a:pt x="9958" y="16424"/>
                    </a:lnTo>
                    <a:lnTo>
                      <a:pt x="9966" y="16351"/>
                    </a:lnTo>
                    <a:lnTo>
                      <a:pt x="9976" y="16278"/>
                    </a:lnTo>
                    <a:lnTo>
                      <a:pt x="9988" y="16206"/>
                    </a:lnTo>
                    <a:lnTo>
                      <a:pt x="10005" y="16135"/>
                    </a:lnTo>
                    <a:lnTo>
                      <a:pt x="10022" y="16065"/>
                    </a:lnTo>
                    <a:lnTo>
                      <a:pt x="10043" y="15996"/>
                    </a:lnTo>
                    <a:lnTo>
                      <a:pt x="10066" y="15928"/>
                    </a:lnTo>
                    <a:lnTo>
                      <a:pt x="10092" y="15861"/>
                    </a:lnTo>
                    <a:lnTo>
                      <a:pt x="10121" y="15794"/>
                    </a:lnTo>
                    <a:lnTo>
                      <a:pt x="10151" y="15730"/>
                    </a:lnTo>
                    <a:lnTo>
                      <a:pt x="10184" y="15667"/>
                    </a:lnTo>
                    <a:lnTo>
                      <a:pt x="10218" y="15604"/>
                    </a:lnTo>
                    <a:lnTo>
                      <a:pt x="10256" y="15543"/>
                    </a:lnTo>
                    <a:lnTo>
                      <a:pt x="10296" y="15483"/>
                    </a:lnTo>
                    <a:lnTo>
                      <a:pt x="10338" y="15425"/>
                    </a:lnTo>
                    <a:lnTo>
                      <a:pt x="10383" y="15369"/>
                    </a:lnTo>
                    <a:lnTo>
                      <a:pt x="10428" y="15314"/>
                    </a:lnTo>
                    <a:lnTo>
                      <a:pt x="10476" y="15261"/>
                    </a:lnTo>
                    <a:lnTo>
                      <a:pt x="10527" y="15210"/>
                    </a:lnTo>
                    <a:lnTo>
                      <a:pt x="10579" y="15161"/>
                    </a:lnTo>
                    <a:lnTo>
                      <a:pt x="10633" y="15113"/>
                    </a:lnTo>
                    <a:lnTo>
                      <a:pt x="10689" y="15068"/>
                    </a:lnTo>
                    <a:lnTo>
                      <a:pt x="10747" y="15025"/>
                    </a:lnTo>
                    <a:lnTo>
                      <a:pt x="10806" y="14983"/>
                    </a:lnTo>
                    <a:lnTo>
                      <a:pt x="10868" y="14945"/>
                    </a:lnTo>
                    <a:lnTo>
                      <a:pt x="10931" y="14908"/>
                    </a:lnTo>
                    <a:lnTo>
                      <a:pt x="10995" y="14874"/>
                    </a:lnTo>
                    <a:lnTo>
                      <a:pt x="11062" y="14842"/>
                    </a:lnTo>
                    <a:lnTo>
                      <a:pt x="11129" y="14812"/>
                    </a:lnTo>
                    <a:lnTo>
                      <a:pt x="11196" y="14787"/>
                    </a:lnTo>
                    <a:lnTo>
                      <a:pt x="11265" y="14764"/>
                    </a:lnTo>
                    <a:lnTo>
                      <a:pt x="11334" y="14745"/>
                    </a:lnTo>
                    <a:lnTo>
                      <a:pt x="11403" y="14728"/>
                    </a:lnTo>
                    <a:lnTo>
                      <a:pt x="11474" y="14714"/>
                    </a:lnTo>
                    <a:lnTo>
                      <a:pt x="11545" y="14702"/>
                    </a:lnTo>
                    <a:lnTo>
                      <a:pt x="11617" y="14693"/>
                    </a:lnTo>
                    <a:lnTo>
                      <a:pt x="11689" y="14688"/>
                    </a:lnTo>
                    <a:lnTo>
                      <a:pt x="11761" y="14685"/>
                    </a:lnTo>
                    <a:lnTo>
                      <a:pt x="11834" y="14683"/>
                    </a:lnTo>
                    <a:lnTo>
                      <a:pt x="11906" y="14686"/>
                    </a:lnTo>
                    <a:lnTo>
                      <a:pt x="11979" y="14691"/>
                    </a:lnTo>
                    <a:lnTo>
                      <a:pt x="12051" y="14699"/>
                    </a:lnTo>
                    <a:lnTo>
                      <a:pt x="12124" y="14708"/>
                    </a:lnTo>
                    <a:lnTo>
                      <a:pt x="12196" y="14721"/>
                    </a:lnTo>
                    <a:lnTo>
                      <a:pt x="12267" y="14736"/>
                    </a:lnTo>
                    <a:lnTo>
                      <a:pt x="12338" y="14753"/>
                    </a:lnTo>
                    <a:lnTo>
                      <a:pt x="12409" y="14774"/>
                    </a:lnTo>
                    <a:lnTo>
                      <a:pt x="12478" y="14796"/>
                    </a:lnTo>
                    <a:lnTo>
                      <a:pt x="12547" y="14821"/>
                    </a:lnTo>
                    <a:lnTo>
                      <a:pt x="12614" y="14848"/>
                    </a:lnTo>
                    <a:lnTo>
                      <a:pt x="12681" y="14878"/>
                    </a:lnTo>
                    <a:lnTo>
                      <a:pt x="12745" y="14909"/>
                    </a:lnTo>
                    <a:lnTo>
                      <a:pt x="12810" y="14943"/>
                    </a:lnTo>
                    <a:lnTo>
                      <a:pt x="12872" y="14980"/>
                    </a:lnTo>
                    <a:lnTo>
                      <a:pt x="12932" y="15019"/>
                    </a:lnTo>
                    <a:lnTo>
                      <a:pt x="12991" y="15060"/>
                    </a:lnTo>
                    <a:lnTo>
                      <a:pt x="13049" y="15102"/>
                    </a:lnTo>
                    <a:lnTo>
                      <a:pt x="13104" y="15149"/>
                    </a:lnTo>
                    <a:lnTo>
                      <a:pt x="13158" y="15196"/>
                    </a:lnTo>
                    <a:lnTo>
                      <a:pt x="13209" y="15245"/>
                    </a:lnTo>
                    <a:lnTo>
                      <a:pt x="13259" y="15297"/>
                    </a:lnTo>
                    <a:lnTo>
                      <a:pt x="13275" y="15314"/>
                    </a:lnTo>
                    <a:lnTo>
                      <a:pt x="13291" y="15329"/>
                    </a:lnTo>
                    <a:lnTo>
                      <a:pt x="13309" y="15344"/>
                    </a:lnTo>
                    <a:lnTo>
                      <a:pt x="13327" y="15358"/>
                    </a:lnTo>
                    <a:lnTo>
                      <a:pt x="13346" y="15371"/>
                    </a:lnTo>
                    <a:lnTo>
                      <a:pt x="13364" y="15384"/>
                    </a:lnTo>
                    <a:lnTo>
                      <a:pt x="13383" y="15395"/>
                    </a:lnTo>
                    <a:lnTo>
                      <a:pt x="13404" y="15404"/>
                    </a:lnTo>
                    <a:lnTo>
                      <a:pt x="13423" y="15414"/>
                    </a:lnTo>
                    <a:lnTo>
                      <a:pt x="13445" y="15423"/>
                    </a:lnTo>
                    <a:lnTo>
                      <a:pt x="13465" y="15429"/>
                    </a:lnTo>
                    <a:lnTo>
                      <a:pt x="13486" y="15436"/>
                    </a:lnTo>
                    <a:lnTo>
                      <a:pt x="13507" y="15441"/>
                    </a:lnTo>
                    <a:lnTo>
                      <a:pt x="13529" y="15445"/>
                    </a:lnTo>
                    <a:lnTo>
                      <a:pt x="13550" y="15448"/>
                    </a:lnTo>
                    <a:lnTo>
                      <a:pt x="13573" y="15451"/>
                    </a:lnTo>
                    <a:lnTo>
                      <a:pt x="13594" y="15452"/>
                    </a:lnTo>
                    <a:lnTo>
                      <a:pt x="13616" y="15453"/>
                    </a:lnTo>
                    <a:lnTo>
                      <a:pt x="13638" y="15452"/>
                    </a:lnTo>
                    <a:lnTo>
                      <a:pt x="13660" y="15450"/>
                    </a:lnTo>
                    <a:lnTo>
                      <a:pt x="13681" y="15447"/>
                    </a:lnTo>
                    <a:lnTo>
                      <a:pt x="13703" y="15444"/>
                    </a:lnTo>
                    <a:lnTo>
                      <a:pt x="13725" y="15439"/>
                    </a:lnTo>
                    <a:lnTo>
                      <a:pt x="13746" y="15433"/>
                    </a:lnTo>
                    <a:lnTo>
                      <a:pt x="13767" y="15427"/>
                    </a:lnTo>
                    <a:lnTo>
                      <a:pt x="13789" y="15418"/>
                    </a:lnTo>
                    <a:lnTo>
                      <a:pt x="13809" y="15410"/>
                    </a:lnTo>
                    <a:lnTo>
                      <a:pt x="13829" y="15400"/>
                    </a:lnTo>
                    <a:lnTo>
                      <a:pt x="13850" y="15389"/>
                    </a:lnTo>
                    <a:lnTo>
                      <a:pt x="13869" y="15378"/>
                    </a:lnTo>
                    <a:lnTo>
                      <a:pt x="13888" y="15365"/>
                    </a:lnTo>
                    <a:lnTo>
                      <a:pt x="13907" y="15351"/>
                    </a:lnTo>
                    <a:lnTo>
                      <a:pt x="14002" y="15274"/>
                    </a:lnTo>
                    <a:lnTo>
                      <a:pt x="14098" y="15197"/>
                    </a:lnTo>
                    <a:lnTo>
                      <a:pt x="14191" y="15119"/>
                    </a:lnTo>
                    <a:lnTo>
                      <a:pt x="14284" y="15038"/>
                    </a:lnTo>
                    <a:lnTo>
                      <a:pt x="14375" y="14956"/>
                    </a:lnTo>
                    <a:lnTo>
                      <a:pt x="14465" y="14874"/>
                    </a:lnTo>
                    <a:lnTo>
                      <a:pt x="14553" y="14789"/>
                    </a:lnTo>
                    <a:lnTo>
                      <a:pt x="14642" y="14704"/>
                    </a:lnTo>
                    <a:lnTo>
                      <a:pt x="14729" y="14617"/>
                    </a:lnTo>
                    <a:lnTo>
                      <a:pt x="14813" y="14529"/>
                    </a:lnTo>
                    <a:lnTo>
                      <a:pt x="14897" y="14440"/>
                    </a:lnTo>
                    <a:lnTo>
                      <a:pt x="14980" y="14349"/>
                    </a:lnTo>
                    <a:lnTo>
                      <a:pt x="15062" y="14258"/>
                    </a:lnTo>
                    <a:lnTo>
                      <a:pt x="15141" y="14166"/>
                    </a:lnTo>
                    <a:lnTo>
                      <a:pt x="15220" y="14071"/>
                    </a:lnTo>
                    <a:lnTo>
                      <a:pt x="15297" y="13977"/>
                    </a:lnTo>
                    <a:lnTo>
                      <a:pt x="15312" y="13957"/>
                    </a:lnTo>
                    <a:lnTo>
                      <a:pt x="15325" y="13939"/>
                    </a:lnTo>
                    <a:lnTo>
                      <a:pt x="15338" y="13919"/>
                    </a:lnTo>
                    <a:lnTo>
                      <a:pt x="15349" y="13899"/>
                    </a:lnTo>
                    <a:lnTo>
                      <a:pt x="15358" y="13879"/>
                    </a:lnTo>
                    <a:lnTo>
                      <a:pt x="15368" y="13857"/>
                    </a:lnTo>
                    <a:lnTo>
                      <a:pt x="15375" y="13837"/>
                    </a:lnTo>
                    <a:lnTo>
                      <a:pt x="15383" y="13815"/>
                    </a:lnTo>
                    <a:lnTo>
                      <a:pt x="15388" y="13794"/>
                    </a:lnTo>
                    <a:lnTo>
                      <a:pt x="15394" y="13771"/>
                    </a:lnTo>
                    <a:lnTo>
                      <a:pt x="15398" y="13750"/>
                    </a:lnTo>
                    <a:lnTo>
                      <a:pt x="15400" y="13728"/>
                    </a:lnTo>
                    <a:lnTo>
                      <a:pt x="15402" y="13706"/>
                    </a:lnTo>
                    <a:lnTo>
                      <a:pt x="15403" y="13683"/>
                    </a:lnTo>
                    <a:lnTo>
                      <a:pt x="15403" y="13662"/>
                    </a:lnTo>
                    <a:lnTo>
                      <a:pt x="15401" y="13639"/>
                    </a:lnTo>
                    <a:lnTo>
                      <a:pt x="15399" y="13618"/>
                    </a:lnTo>
                    <a:lnTo>
                      <a:pt x="15396" y="13596"/>
                    </a:lnTo>
                    <a:lnTo>
                      <a:pt x="15391" y="13574"/>
                    </a:lnTo>
                    <a:lnTo>
                      <a:pt x="15386" y="13552"/>
                    </a:lnTo>
                    <a:lnTo>
                      <a:pt x="15381" y="13532"/>
                    </a:lnTo>
                    <a:lnTo>
                      <a:pt x="15373" y="13510"/>
                    </a:lnTo>
                    <a:lnTo>
                      <a:pt x="15365" y="13490"/>
                    </a:lnTo>
                    <a:lnTo>
                      <a:pt x="15356" y="13469"/>
                    </a:lnTo>
                    <a:lnTo>
                      <a:pt x="15345" y="13449"/>
                    </a:lnTo>
                    <a:lnTo>
                      <a:pt x="15335" y="13430"/>
                    </a:lnTo>
                    <a:lnTo>
                      <a:pt x="15322" y="13410"/>
                    </a:lnTo>
                    <a:lnTo>
                      <a:pt x="15309" y="13392"/>
                    </a:lnTo>
                    <a:lnTo>
                      <a:pt x="15295" y="13374"/>
                    </a:lnTo>
                    <a:lnTo>
                      <a:pt x="15280" y="13357"/>
                    </a:lnTo>
                    <a:lnTo>
                      <a:pt x="15264" y="13339"/>
                    </a:lnTo>
                    <a:lnTo>
                      <a:pt x="15246" y="13323"/>
                    </a:lnTo>
                    <a:lnTo>
                      <a:pt x="15192" y="13272"/>
                    </a:lnTo>
                    <a:lnTo>
                      <a:pt x="15139" y="13218"/>
                    </a:lnTo>
                    <a:lnTo>
                      <a:pt x="15089" y="13162"/>
                    </a:lnTo>
                    <a:lnTo>
                      <a:pt x="15041" y="13106"/>
                    </a:lnTo>
                    <a:lnTo>
                      <a:pt x="14996" y="13047"/>
                    </a:lnTo>
                    <a:lnTo>
                      <a:pt x="14953" y="12987"/>
                    </a:lnTo>
                    <a:lnTo>
                      <a:pt x="14912" y="12926"/>
                    </a:lnTo>
                    <a:lnTo>
                      <a:pt x="14875" y="12863"/>
                    </a:lnTo>
                    <a:lnTo>
                      <a:pt x="14839" y="12800"/>
                    </a:lnTo>
                    <a:lnTo>
                      <a:pt x="14807" y="12735"/>
                    </a:lnTo>
                    <a:lnTo>
                      <a:pt x="14777" y="12669"/>
                    </a:lnTo>
                    <a:lnTo>
                      <a:pt x="14749" y="12602"/>
                    </a:lnTo>
                    <a:lnTo>
                      <a:pt x="14724" y="12534"/>
                    </a:lnTo>
                    <a:lnTo>
                      <a:pt x="14702" y="12465"/>
                    </a:lnTo>
                    <a:lnTo>
                      <a:pt x="14681" y="12396"/>
                    </a:lnTo>
                    <a:lnTo>
                      <a:pt x="14664" y="12325"/>
                    </a:lnTo>
                    <a:lnTo>
                      <a:pt x="14650" y="12255"/>
                    </a:lnTo>
                    <a:lnTo>
                      <a:pt x="14638" y="12183"/>
                    </a:lnTo>
                    <a:lnTo>
                      <a:pt x="14629" y="12113"/>
                    </a:lnTo>
                    <a:lnTo>
                      <a:pt x="14622" y="12041"/>
                    </a:lnTo>
                    <a:lnTo>
                      <a:pt x="14619" y="11967"/>
                    </a:lnTo>
                    <a:lnTo>
                      <a:pt x="14618" y="11895"/>
                    </a:lnTo>
                    <a:lnTo>
                      <a:pt x="14620" y="11822"/>
                    </a:lnTo>
                    <a:lnTo>
                      <a:pt x="14624" y="11750"/>
                    </a:lnTo>
                    <a:lnTo>
                      <a:pt x="14632" y="11677"/>
                    </a:lnTo>
                    <a:lnTo>
                      <a:pt x="14643" y="11605"/>
                    </a:lnTo>
                    <a:lnTo>
                      <a:pt x="14656" y="11533"/>
                    </a:lnTo>
                    <a:lnTo>
                      <a:pt x="14672" y="11461"/>
                    </a:lnTo>
                    <a:lnTo>
                      <a:pt x="14691" y="11391"/>
                    </a:lnTo>
                    <a:lnTo>
                      <a:pt x="14712" y="11320"/>
                    </a:lnTo>
                    <a:lnTo>
                      <a:pt x="14737" y="11249"/>
                    </a:lnTo>
                    <a:lnTo>
                      <a:pt x="14765" y="11179"/>
                    </a:lnTo>
                    <a:lnTo>
                      <a:pt x="14793" y="11114"/>
                    </a:lnTo>
                    <a:lnTo>
                      <a:pt x="14824" y="11051"/>
                    </a:lnTo>
                    <a:lnTo>
                      <a:pt x="14858" y="10990"/>
                    </a:lnTo>
                    <a:lnTo>
                      <a:pt x="14893" y="10929"/>
                    </a:lnTo>
                    <a:lnTo>
                      <a:pt x="14931" y="10871"/>
                    </a:lnTo>
                    <a:lnTo>
                      <a:pt x="14970" y="10813"/>
                    </a:lnTo>
                    <a:lnTo>
                      <a:pt x="15012" y="10757"/>
                    </a:lnTo>
                    <a:lnTo>
                      <a:pt x="15055" y="10703"/>
                    </a:lnTo>
                    <a:lnTo>
                      <a:pt x="15101" y="10650"/>
                    </a:lnTo>
                    <a:lnTo>
                      <a:pt x="15149" y="10600"/>
                    </a:lnTo>
                    <a:lnTo>
                      <a:pt x="15198" y="10551"/>
                    </a:lnTo>
                    <a:lnTo>
                      <a:pt x="15249" y="10504"/>
                    </a:lnTo>
                    <a:lnTo>
                      <a:pt x="15301" y="10459"/>
                    </a:lnTo>
                    <a:lnTo>
                      <a:pt x="15356" y="10416"/>
                    </a:lnTo>
                    <a:lnTo>
                      <a:pt x="15411" y="10374"/>
                    </a:lnTo>
                    <a:lnTo>
                      <a:pt x="15469" y="10335"/>
                    </a:lnTo>
                    <a:lnTo>
                      <a:pt x="15527" y="10298"/>
                    </a:lnTo>
                    <a:lnTo>
                      <a:pt x="15587" y="10262"/>
                    </a:lnTo>
                    <a:lnTo>
                      <a:pt x="15647" y="10230"/>
                    </a:lnTo>
                    <a:lnTo>
                      <a:pt x="15710" y="10199"/>
                    </a:lnTo>
                    <a:lnTo>
                      <a:pt x="15773" y="10170"/>
                    </a:lnTo>
                    <a:lnTo>
                      <a:pt x="15837" y="10144"/>
                    </a:lnTo>
                    <a:lnTo>
                      <a:pt x="15903" y="10120"/>
                    </a:lnTo>
                    <a:lnTo>
                      <a:pt x="15968" y="10098"/>
                    </a:lnTo>
                    <a:lnTo>
                      <a:pt x="16036" y="10079"/>
                    </a:lnTo>
                    <a:lnTo>
                      <a:pt x="16104" y="10062"/>
                    </a:lnTo>
                    <a:lnTo>
                      <a:pt x="16173" y="10048"/>
                    </a:lnTo>
                    <a:lnTo>
                      <a:pt x="16241" y="10036"/>
                    </a:lnTo>
                    <a:lnTo>
                      <a:pt x="16311" y="10026"/>
                    </a:lnTo>
                    <a:lnTo>
                      <a:pt x="16381" y="10020"/>
                    </a:lnTo>
                    <a:lnTo>
                      <a:pt x="16452" y="10015"/>
                    </a:lnTo>
                    <a:lnTo>
                      <a:pt x="16523" y="10014"/>
                    </a:lnTo>
                    <a:lnTo>
                      <a:pt x="16629" y="10016"/>
                    </a:lnTo>
                    <a:lnTo>
                      <a:pt x="16652" y="10017"/>
                    </a:lnTo>
                    <a:lnTo>
                      <a:pt x="16675" y="10019"/>
                    </a:lnTo>
                    <a:lnTo>
                      <a:pt x="16698" y="10016"/>
                    </a:lnTo>
                    <a:lnTo>
                      <a:pt x="16720" y="10014"/>
                    </a:lnTo>
                    <a:lnTo>
                      <a:pt x="16743" y="10011"/>
                    </a:lnTo>
                    <a:lnTo>
                      <a:pt x="16765" y="10007"/>
                    </a:lnTo>
                    <a:lnTo>
                      <a:pt x="16786" y="10001"/>
                    </a:lnTo>
                    <a:lnTo>
                      <a:pt x="16808" y="9995"/>
                    </a:lnTo>
                    <a:lnTo>
                      <a:pt x="16829" y="9987"/>
                    </a:lnTo>
                    <a:lnTo>
                      <a:pt x="16849" y="9979"/>
                    </a:lnTo>
                    <a:lnTo>
                      <a:pt x="16869" y="9969"/>
                    </a:lnTo>
                    <a:lnTo>
                      <a:pt x="16889" y="9958"/>
                    </a:lnTo>
                    <a:lnTo>
                      <a:pt x="16909" y="9947"/>
                    </a:lnTo>
                    <a:lnTo>
                      <a:pt x="16927" y="9935"/>
                    </a:lnTo>
                    <a:lnTo>
                      <a:pt x="16945" y="9922"/>
                    </a:lnTo>
                    <a:lnTo>
                      <a:pt x="16962" y="9908"/>
                    </a:lnTo>
                    <a:lnTo>
                      <a:pt x="16978" y="9893"/>
                    </a:lnTo>
                    <a:lnTo>
                      <a:pt x="16994" y="9878"/>
                    </a:lnTo>
                    <a:lnTo>
                      <a:pt x="17011" y="9862"/>
                    </a:lnTo>
                    <a:lnTo>
                      <a:pt x="17025" y="9844"/>
                    </a:lnTo>
                    <a:lnTo>
                      <a:pt x="17039" y="9827"/>
                    </a:lnTo>
                    <a:lnTo>
                      <a:pt x="17052" y="9808"/>
                    </a:lnTo>
                    <a:lnTo>
                      <a:pt x="17064" y="9790"/>
                    </a:lnTo>
                    <a:lnTo>
                      <a:pt x="17076" y="9770"/>
                    </a:lnTo>
                    <a:lnTo>
                      <a:pt x="17086" y="9750"/>
                    </a:lnTo>
                    <a:lnTo>
                      <a:pt x="17095" y="9730"/>
                    </a:lnTo>
                    <a:lnTo>
                      <a:pt x="17104" y="9708"/>
                    </a:lnTo>
                    <a:lnTo>
                      <a:pt x="17113" y="9687"/>
                    </a:lnTo>
                    <a:lnTo>
                      <a:pt x="17119" y="9664"/>
                    </a:lnTo>
                    <a:lnTo>
                      <a:pt x="17124" y="9641"/>
                    </a:lnTo>
                    <a:lnTo>
                      <a:pt x="17129" y="9619"/>
                    </a:lnTo>
                    <a:lnTo>
                      <a:pt x="17132" y="9595"/>
                    </a:lnTo>
                    <a:lnTo>
                      <a:pt x="17146" y="9474"/>
                    </a:lnTo>
                    <a:lnTo>
                      <a:pt x="17157" y="9352"/>
                    </a:lnTo>
                    <a:lnTo>
                      <a:pt x="17167" y="9231"/>
                    </a:lnTo>
                    <a:lnTo>
                      <a:pt x="17175" y="9109"/>
                    </a:lnTo>
                    <a:lnTo>
                      <a:pt x="17181" y="8987"/>
                    </a:lnTo>
                    <a:lnTo>
                      <a:pt x="17186" y="8865"/>
                    </a:lnTo>
                    <a:lnTo>
                      <a:pt x="17189" y="8742"/>
                    </a:lnTo>
                    <a:lnTo>
                      <a:pt x="17190" y="8620"/>
                    </a:lnTo>
                    <a:lnTo>
                      <a:pt x="17189" y="8497"/>
                    </a:lnTo>
                    <a:lnTo>
                      <a:pt x="17187" y="8375"/>
                    </a:lnTo>
                    <a:lnTo>
                      <a:pt x="17182" y="8252"/>
                    </a:lnTo>
                    <a:lnTo>
                      <a:pt x="17177" y="8130"/>
                    </a:lnTo>
                    <a:lnTo>
                      <a:pt x="17170" y="8007"/>
                    </a:lnTo>
                    <a:lnTo>
                      <a:pt x="17160" y="7885"/>
                    </a:lnTo>
                    <a:lnTo>
                      <a:pt x="17149" y="7762"/>
                    </a:lnTo>
                    <a:lnTo>
                      <a:pt x="17136" y="7641"/>
                    </a:lnTo>
                    <a:close/>
                    <a:moveTo>
                      <a:pt x="8609" y="11480"/>
                    </a:moveTo>
                    <a:lnTo>
                      <a:pt x="8461" y="11476"/>
                    </a:lnTo>
                    <a:lnTo>
                      <a:pt x="8316" y="11466"/>
                    </a:lnTo>
                    <a:lnTo>
                      <a:pt x="8173" y="11447"/>
                    </a:lnTo>
                    <a:lnTo>
                      <a:pt x="8031" y="11422"/>
                    </a:lnTo>
                    <a:lnTo>
                      <a:pt x="7892" y="11389"/>
                    </a:lnTo>
                    <a:lnTo>
                      <a:pt x="7757" y="11351"/>
                    </a:lnTo>
                    <a:lnTo>
                      <a:pt x="7624" y="11306"/>
                    </a:lnTo>
                    <a:lnTo>
                      <a:pt x="7494" y="11254"/>
                    </a:lnTo>
                    <a:lnTo>
                      <a:pt x="7367" y="11197"/>
                    </a:lnTo>
                    <a:lnTo>
                      <a:pt x="7243" y="11134"/>
                    </a:lnTo>
                    <a:lnTo>
                      <a:pt x="7123" y="11065"/>
                    </a:lnTo>
                    <a:lnTo>
                      <a:pt x="7007" y="10990"/>
                    </a:lnTo>
                    <a:lnTo>
                      <a:pt x="6894" y="10910"/>
                    </a:lnTo>
                    <a:lnTo>
                      <a:pt x="6786" y="10824"/>
                    </a:lnTo>
                    <a:lnTo>
                      <a:pt x="6682" y="10734"/>
                    </a:lnTo>
                    <a:lnTo>
                      <a:pt x="6583" y="10640"/>
                    </a:lnTo>
                    <a:lnTo>
                      <a:pt x="6487" y="10540"/>
                    </a:lnTo>
                    <a:lnTo>
                      <a:pt x="6397" y="10435"/>
                    </a:lnTo>
                    <a:lnTo>
                      <a:pt x="6312" y="10328"/>
                    </a:lnTo>
                    <a:lnTo>
                      <a:pt x="6232" y="10215"/>
                    </a:lnTo>
                    <a:lnTo>
                      <a:pt x="6157" y="10099"/>
                    </a:lnTo>
                    <a:lnTo>
                      <a:pt x="6088" y="9979"/>
                    </a:lnTo>
                    <a:lnTo>
                      <a:pt x="6025" y="9855"/>
                    </a:lnTo>
                    <a:lnTo>
                      <a:pt x="5967" y="9728"/>
                    </a:lnTo>
                    <a:lnTo>
                      <a:pt x="5916" y="9598"/>
                    </a:lnTo>
                    <a:lnTo>
                      <a:pt x="5870" y="9465"/>
                    </a:lnTo>
                    <a:lnTo>
                      <a:pt x="5832" y="9329"/>
                    </a:lnTo>
                    <a:lnTo>
                      <a:pt x="5801" y="9190"/>
                    </a:lnTo>
                    <a:lnTo>
                      <a:pt x="5775" y="9049"/>
                    </a:lnTo>
                    <a:lnTo>
                      <a:pt x="5757" y="8907"/>
                    </a:lnTo>
                    <a:lnTo>
                      <a:pt x="5746" y="8760"/>
                    </a:lnTo>
                    <a:lnTo>
                      <a:pt x="5741" y="8613"/>
                    </a:lnTo>
                    <a:lnTo>
                      <a:pt x="5746" y="8466"/>
                    </a:lnTo>
                    <a:lnTo>
                      <a:pt x="5757" y="8321"/>
                    </a:lnTo>
                    <a:lnTo>
                      <a:pt x="5775" y="8177"/>
                    </a:lnTo>
                    <a:lnTo>
                      <a:pt x="5801" y="8036"/>
                    </a:lnTo>
                    <a:lnTo>
                      <a:pt x="5832" y="7898"/>
                    </a:lnTo>
                    <a:lnTo>
                      <a:pt x="5870" y="7761"/>
                    </a:lnTo>
                    <a:lnTo>
                      <a:pt x="5916" y="7628"/>
                    </a:lnTo>
                    <a:lnTo>
                      <a:pt x="5967" y="7498"/>
                    </a:lnTo>
                    <a:lnTo>
                      <a:pt x="6025" y="7371"/>
                    </a:lnTo>
                    <a:lnTo>
                      <a:pt x="6088" y="7248"/>
                    </a:lnTo>
                    <a:lnTo>
                      <a:pt x="6157" y="7127"/>
                    </a:lnTo>
                    <a:lnTo>
                      <a:pt x="6232" y="7011"/>
                    </a:lnTo>
                    <a:lnTo>
                      <a:pt x="6312" y="6899"/>
                    </a:lnTo>
                    <a:lnTo>
                      <a:pt x="6397" y="6791"/>
                    </a:lnTo>
                    <a:lnTo>
                      <a:pt x="6487" y="6687"/>
                    </a:lnTo>
                    <a:lnTo>
                      <a:pt x="6583" y="6587"/>
                    </a:lnTo>
                    <a:lnTo>
                      <a:pt x="6682" y="6492"/>
                    </a:lnTo>
                    <a:lnTo>
                      <a:pt x="6786" y="6402"/>
                    </a:lnTo>
                    <a:lnTo>
                      <a:pt x="6894" y="6316"/>
                    </a:lnTo>
                    <a:lnTo>
                      <a:pt x="7007" y="6237"/>
                    </a:lnTo>
                    <a:lnTo>
                      <a:pt x="7123" y="6162"/>
                    </a:lnTo>
                    <a:lnTo>
                      <a:pt x="7243" y="6093"/>
                    </a:lnTo>
                    <a:lnTo>
                      <a:pt x="7367" y="6029"/>
                    </a:lnTo>
                    <a:lnTo>
                      <a:pt x="7494" y="5972"/>
                    </a:lnTo>
                    <a:lnTo>
                      <a:pt x="7624" y="5921"/>
                    </a:lnTo>
                    <a:lnTo>
                      <a:pt x="7757" y="5876"/>
                    </a:lnTo>
                    <a:lnTo>
                      <a:pt x="7892" y="5837"/>
                    </a:lnTo>
                    <a:lnTo>
                      <a:pt x="8031" y="5805"/>
                    </a:lnTo>
                    <a:lnTo>
                      <a:pt x="8173" y="5779"/>
                    </a:lnTo>
                    <a:lnTo>
                      <a:pt x="8316" y="5761"/>
                    </a:lnTo>
                    <a:lnTo>
                      <a:pt x="8461" y="5750"/>
                    </a:lnTo>
                    <a:lnTo>
                      <a:pt x="8609" y="5747"/>
                    </a:lnTo>
                    <a:lnTo>
                      <a:pt x="8756" y="5750"/>
                    </a:lnTo>
                    <a:lnTo>
                      <a:pt x="8901" y="5761"/>
                    </a:lnTo>
                    <a:lnTo>
                      <a:pt x="9044" y="5779"/>
                    </a:lnTo>
                    <a:lnTo>
                      <a:pt x="9186" y="5805"/>
                    </a:lnTo>
                    <a:lnTo>
                      <a:pt x="9325" y="5837"/>
                    </a:lnTo>
                    <a:lnTo>
                      <a:pt x="9460" y="5876"/>
                    </a:lnTo>
                    <a:lnTo>
                      <a:pt x="9593" y="5921"/>
                    </a:lnTo>
                    <a:lnTo>
                      <a:pt x="9723" y="5972"/>
                    </a:lnTo>
                    <a:lnTo>
                      <a:pt x="9851" y="6029"/>
                    </a:lnTo>
                    <a:lnTo>
                      <a:pt x="9974" y="6093"/>
                    </a:lnTo>
                    <a:lnTo>
                      <a:pt x="10094" y="6162"/>
                    </a:lnTo>
                    <a:lnTo>
                      <a:pt x="10211" y="6237"/>
                    </a:lnTo>
                    <a:lnTo>
                      <a:pt x="10323" y="6316"/>
                    </a:lnTo>
                    <a:lnTo>
                      <a:pt x="10431" y="6402"/>
                    </a:lnTo>
                    <a:lnTo>
                      <a:pt x="10535" y="6492"/>
                    </a:lnTo>
                    <a:lnTo>
                      <a:pt x="10635" y="6587"/>
                    </a:lnTo>
                    <a:lnTo>
                      <a:pt x="10730" y="6687"/>
                    </a:lnTo>
                    <a:lnTo>
                      <a:pt x="10820" y="6791"/>
                    </a:lnTo>
                    <a:lnTo>
                      <a:pt x="10905" y="6899"/>
                    </a:lnTo>
                    <a:lnTo>
                      <a:pt x="10985" y="7011"/>
                    </a:lnTo>
                    <a:lnTo>
                      <a:pt x="11060" y="7127"/>
                    </a:lnTo>
                    <a:lnTo>
                      <a:pt x="11129" y="7248"/>
                    </a:lnTo>
                    <a:lnTo>
                      <a:pt x="11192" y="7371"/>
                    </a:lnTo>
                    <a:lnTo>
                      <a:pt x="11250" y="7498"/>
                    </a:lnTo>
                    <a:lnTo>
                      <a:pt x="11301" y="7628"/>
                    </a:lnTo>
                    <a:lnTo>
                      <a:pt x="11346" y="7761"/>
                    </a:lnTo>
                    <a:lnTo>
                      <a:pt x="11385" y="7898"/>
                    </a:lnTo>
                    <a:lnTo>
                      <a:pt x="11417" y="8036"/>
                    </a:lnTo>
                    <a:lnTo>
                      <a:pt x="11442" y="8177"/>
                    </a:lnTo>
                    <a:lnTo>
                      <a:pt x="11460" y="8321"/>
                    </a:lnTo>
                    <a:lnTo>
                      <a:pt x="11472" y="8466"/>
                    </a:lnTo>
                    <a:lnTo>
                      <a:pt x="11475" y="8613"/>
                    </a:lnTo>
                    <a:lnTo>
                      <a:pt x="11472" y="8760"/>
                    </a:lnTo>
                    <a:lnTo>
                      <a:pt x="11460" y="8907"/>
                    </a:lnTo>
                    <a:lnTo>
                      <a:pt x="11442" y="9049"/>
                    </a:lnTo>
                    <a:lnTo>
                      <a:pt x="11417" y="9190"/>
                    </a:lnTo>
                    <a:lnTo>
                      <a:pt x="11385" y="9329"/>
                    </a:lnTo>
                    <a:lnTo>
                      <a:pt x="11346" y="9465"/>
                    </a:lnTo>
                    <a:lnTo>
                      <a:pt x="11301" y="9598"/>
                    </a:lnTo>
                    <a:lnTo>
                      <a:pt x="11250" y="9728"/>
                    </a:lnTo>
                    <a:lnTo>
                      <a:pt x="11192" y="9855"/>
                    </a:lnTo>
                    <a:lnTo>
                      <a:pt x="11129" y="9979"/>
                    </a:lnTo>
                    <a:lnTo>
                      <a:pt x="11060" y="10099"/>
                    </a:lnTo>
                    <a:lnTo>
                      <a:pt x="10985" y="10215"/>
                    </a:lnTo>
                    <a:lnTo>
                      <a:pt x="10905" y="10328"/>
                    </a:lnTo>
                    <a:lnTo>
                      <a:pt x="10820" y="10435"/>
                    </a:lnTo>
                    <a:lnTo>
                      <a:pt x="10730" y="10540"/>
                    </a:lnTo>
                    <a:lnTo>
                      <a:pt x="10635" y="10640"/>
                    </a:lnTo>
                    <a:lnTo>
                      <a:pt x="10535" y="10734"/>
                    </a:lnTo>
                    <a:lnTo>
                      <a:pt x="10431" y="10824"/>
                    </a:lnTo>
                    <a:lnTo>
                      <a:pt x="10323" y="10910"/>
                    </a:lnTo>
                    <a:lnTo>
                      <a:pt x="10211" y="10990"/>
                    </a:lnTo>
                    <a:lnTo>
                      <a:pt x="10094" y="11065"/>
                    </a:lnTo>
                    <a:lnTo>
                      <a:pt x="9974" y="11134"/>
                    </a:lnTo>
                    <a:lnTo>
                      <a:pt x="9851" y="11197"/>
                    </a:lnTo>
                    <a:lnTo>
                      <a:pt x="9723" y="11254"/>
                    </a:lnTo>
                    <a:lnTo>
                      <a:pt x="9593" y="11306"/>
                    </a:lnTo>
                    <a:lnTo>
                      <a:pt x="9460" y="11351"/>
                    </a:lnTo>
                    <a:lnTo>
                      <a:pt x="9325" y="11389"/>
                    </a:lnTo>
                    <a:lnTo>
                      <a:pt x="9186" y="11422"/>
                    </a:lnTo>
                    <a:lnTo>
                      <a:pt x="9044" y="11447"/>
                    </a:lnTo>
                    <a:lnTo>
                      <a:pt x="8901" y="11466"/>
                    </a:lnTo>
                    <a:lnTo>
                      <a:pt x="8756" y="11476"/>
                    </a:lnTo>
                    <a:lnTo>
                      <a:pt x="8609" y="1148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762000" dist="317500" dir="5400000" sx="90000" sy="90000" algn="ctr" rotWithShape="0">
                  <a:schemeClr val="accent6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Freeform 5">
                <a:extLst>
                  <a:ext uri="{FF2B5EF4-FFF2-40B4-BE49-F238E27FC236}">
                    <a16:creationId xmlns:a16="http://schemas.microsoft.com/office/drawing/2014/main" id="{99C8D6E2-1F9F-41F6-B42A-25890F2D25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75226" y="3722006"/>
                <a:ext cx="1949113" cy="1949113"/>
              </a:xfrm>
              <a:custGeom>
                <a:avLst/>
                <a:gdLst>
                  <a:gd name="T0" fmla="*/ 16858 w 17190"/>
                  <a:gd name="T1" fmla="*/ 7287 h 17190"/>
                  <a:gd name="T2" fmla="*/ 15947 w 17190"/>
                  <a:gd name="T3" fmla="*/ 7112 h 17190"/>
                  <a:gd name="T4" fmla="*/ 14863 w 17190"/>
                  <a:gd name="T5" fmla="*/ 6171 h 17190"/>
                  <a:gd name="T6" fmla="*/ 14771 w 17190"/>
                  <a:gd name="T7" fmla="*/ 4697 h 17190"/>
                  <a:gd name="T8" fmla="*/ 15393 w 17190"/>
                  <a:gd name="T9" fmla="*/ 3769 h 17190"/>
                  <a:gd name="T10" fmla="*/ 15375 w 17190"/>
                  <a:gd name="T11" fmla="*/ 3323 h 17190"/>
                  <a:gd name="T12" fmla="*/ 13938 w 17190"/>
                  <a:gd name="T13" fmla="*/ 1864 h 17190"/>
                  <a:gd name="T14" fmla="*/ 13489 w 17190"/>
                  <a:gd name="T15" fmla="*/ 1825 h 17190"/>
                  <a:gd name="T16" fmla="*/ 12606 w 17190"/>
                  <a:gd name="T17" fmla="*/ 2424 h 17190"/>
                  <a:gd name="T18" fmla="*/ 11109 w 17190"/>
                  <a:gd name="T19" fmla="*/ 2395 h 17190"/>
                  <a:gd name="T20" fmla="*/ 10117 w 17190"/>
                  <a:gd name="T21" fmla="*/ 1286 h 17190"/>
                  <a:gd name="T22" fmla="*/ 9967 w 17190"/>
                  <a:gd name="T23" fmla="*/ 317 h 17190"/>
                  <a:gd name="T24" fmla="*/ 9595 w 17190"/>
                  <a:gd name="T25" fmla="*/ 57 h 17190"/>
                  <a:gd name="T26" fmla="*/ 8341 w 17190"/>
                  <a:gd name="T27" fmla="*/ 4 h 17190"/>
                  <a:gd name="T28" fmla="*/ 7469 w 17190"/>
                  <a:gd name="T29" fmla="*/ 116 h 17190"/>
                  <a:gd name="T30" fmla="*/ 7237 w 17190"/>
                  <a:gd name="T31" fmla="*/ 497 h 17190"/>
                  <a:gd name="T32" fmla="*/ 6807 w 17190"/>
                  <a:gd name="T33" fmla="*/ 1821 h 17190"/>
                  <a:gd name="T34" fmla="*/ 5502 w 17190"/>
                  <a:gd name="T35" fmla="*/ 2502 h 17190"/>
                  <a:gd name="T36" fmla="*/ 4085 w 17190"/>
                  <a:gd name="T37" fmla="*/ 2042 h 17190"/>
                  <a:gd name="T38" fmla="*/ 3573 w 17190"/>
                  <a:gd name="T39" fmla="*/ 1737 h 17190"/>
                  <a:gd name="T40" fmla="*/ 2634 w 17190"/>
                  <a:gd name="T41" fmla="*/ 2402 h 17190"/>
                  <a:gd name="T42" fmla="*/ 1790 w 17190"/>
                  <a:gd name="T43" fmla="*/ 3463 h 17190"/>
                  <a:gd name="T44" fmla="*/ 1998 w 17190"/>
                  <a:gd name="T45" fmla="*/ 3918 h 17190"/>
                  <a:gd name="T46" fmla="*/ 2571 w 17190"/>
                  <a:gd name="T47" fmla="*/ 5295 h 17190"/>
                  <a:gd name="T48" fmla="*/ 1977 w 17190"/>
                  <a:gd name="T49" fmla="*/ 6643 h 17190"/>
                  <a:gd name="T50" fmla="*/ 554 w 17190"/>
                  <a:gd name="T51" fmla="*/ 7173 h 17190"/>
                  <a:gd name="T52" fmla="*/ 143 w 17190"/>
                  <a:gd name="T53" fmla="*/ 7368 h 17190"/>
                  <a:gd name="T54" fmla="*/ 9 w 17190"/>
                  <a:gd name="T55" fmla="*/ 8195 h 17190"/>
                  <a:gd name="T56" fmla="*/ 42 w 17190"/>
                  <a:gd name="T57" fmla="*/ 9433 h 17190"/>
                  <a:gd name="T58" fmla="*/ 316 w 17190"/>
                  <a:gd name="T59" fmla="*/ 9891 h 17190"/>
                  <a:gd name="T60" fmla="*/ 1167 w 17190"/>
                  <a:gd name="T61" fmla="*/ 10045 h 17190"/>
                  <a:gd name="T62" fmla="*/ 2291 w 17190"/>
                  <a:gd name="T63" fmla="*/ 10951 h 17190"/>
                  <a:gd name="T64" fmla="*/ 2442 w 17190"/>
                  <a:gd name="T65" fmla="*/ 12424 h 17190"/>
                  <a:gd name="T66" fmla="*/ 1808 w 17190"/>
                  <a:gd name="T67" fmla="*/ 13401 h 17190"/>
                  <a:gd name="T68" fmla="*/ 1804 w 17190"/>
                  <a:gd name="T69" fmla="*/ 13845 h 17190"/>
                  <a:gd name="T70" fmla="*/ 3232 w 17190"/>
                  <a:gd name="T71" fmla="*/ 15313 h 17190"/>
                  <a:gd name="T72" fmla="*/ 3680 w 17190"/>
                  <a:gd name="T73" fmla="*/ 15374 h 17190"/>
                  <a:gd name="T74" fmla="*/ 4517 w 17190"/>
                  <a:gd name="T75" fmla="*/ 14793 h 17190"/>
                  <a:gd name="T76" fmla="*/ 6010 w 17190"/>
                  <a:gd name="T77" fmla="*/ 14765 h 17190"/>
                  <a:gd name="T78" fmla="*/ 7048 w 17190"/>
                  <a:gd name="T79" fmla="*/ 15835 h 17190"/>
                  <a:gd name="T80" fmla="*/ 7213 w 17190"/>
                  <a:gd name="T81" fmla="*/ 16853 h 17190"/>
                  <a:gd name="T82" fmla="*/ 7571 w 17190"/>
                  <a:gd name="T83" fmla="*/ 17129 h 17190"/>
                  <a:gd name="T84" fmla="*/ 8821 w 17190"/>
                  <a:gd name="T85" fmla="*/ 17187 h 17190"/>
                  <a:gd name="T86" fmla="*/ 9720 w 17190"/>
                  <a:gd name="T87" fmla="*/ 17074 h 17190"/>
                  <a:gd name="T88" fmla="*/ 9953 w 17190"/>
                  <a:gd name="T89" fmla="*/ 16693 h 17190"/>
                  <a:gd name="T90" fmla="*/ 10383 w 17190"/>
                  <a:gd name="T91" fmla="*/ 15369 h 17190"/>
                  <a:gd name="T92" fmla="*/ 11689 w 17190"/>
                  <a:gd name="T93" fmla="*/ 14688 h 17190"/>
                  <a:gd name="T94" fmla="*/ 13104 w 17190"/>
                  <a:gd name="T95" fmla="*/ 15149 h 17190"/>
                  <a:gd name="T96" fmla="*/ 13616 w 17190"/>
                  <a:gd name="T97" fmla="*/ 15453 h 17190"/>
                  <a:gd name="T98" fmla="*/ 14553 w 17190"/>
                  <a:gd name="T99" fmla="*/ 14789 h 17190"/>
                  <a:gd name="T100" fmla="*/ 15400 w 17190"/>
                  <a:gd name="T101" fmla="*/ 13728 h 17190"/>
                  <a:gd name="T102" fmla="*/ 15192 w 17190"/>
                  <a:gd name="T103" fmla="*/ 13272 h 17190"/>
                  <a:gd name="T104" fmla="*/ 14618 w 17190"/>
                  <a:gd name="T105" fmla="*/ 11895 h 17190"/>
                  <a:gd name="T106" fmla="*/ 15198 w 17190"/>
                  <a:gd name="T107" fmla="*/ 10551 h 17190"/>
                  <a:gd name="T108" fmla="*/ 16523 w 17190"/>
                  <a:gd name="T109" fmla="*/ 10014 h 17190"/>
                  <a:gd name="T110" fmla="*/ 17025 w 17190"/>
                  <a:gd name="T111" fmla="*/ 9844 h 17190"/>
                  <a:gd name="T112" fmla="*/ 17189 w 17190"/>
                  <a:gd name="T113" fmla="*/ 8497 h 17190"/>
                  <a:gd name="T114" fmla="*/ 6894 w 17190"/>
                  <a:gd name="T115" fmla="*/ 10910 h 17190"/>
                  <a:gd name="T116" fmla="*/ 5757 w 17190"/>
                  <a:gd name="T117" fmla="*/ 8321 h 17190"/>
                  <a:gd name="T118" fmla="*/ 7367 w 17190"/>
                  <a:gd name="T119" fmla="*/ 6029 h 17190"/>
                  <a:gd name="T120" fmla="*/ 10211 w 17190"/>
                  <a:gd name="T121" fmla="*/ 6237 h 17190"/>
                  <a:gd name="T122" fmla="*/ 11472 w 17190"/>
                  <a:gd name="T123" fmla="*/ 8760 h 17190"/>
                  <a:gd name="T124" fmla="*/ 9974 w 17190"/>
                  <a:gd name="T125" fmla="*/ 11134 h 17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90" h="17190">
                    <a:moveTo>
                      <a:pt x="17136" y="7641"/>
                    </a:moveTo>
                    <a:lnTo>
                      <a:pt x="17133" y="7618"/>
                    </a:lnTo>
                    <a:lnTo>
                      <a:pt x="17128" y="7596"/>
                    </a:lnTo>
                    <a:lnTo>
                      <a:pt x="17122" y="7574"/>
                    </a:lnTo>
                    <a:lnTo>
                      <a:pt x="17115" y="7553"/>
                    </a:lnTo>
                    <a:lnTo>
                      <a:pt x="17106" y="7532"/>
                    </a:lnTo>
                    <a:lnTo>
                      <a:pt x="17095" y="7512"/>
                    </a:lnTo>
                    <a:lnTo>
                      <a:pt x="17085" y="7492"/>
                    </a:lnTo>
                    <a:lnTo>
                      <a:pt x="17073" y="7472"/>
                    </a:lnTo>
                    <a:lnTo>
                      <a:pt x="17059" y="7454"/>
                    </a:lnTo>
                    <a:lnTo>
                      <a:pt x="17045" y="7436"/>
                    </a:lnTo>
                    <a:lnTo>
                      <a:pt x="17030" y="7417"/>
                    </a:lnTo>
                    <a:lnTo>
                      <a:pt x="17014" y="7400"/>
                    </a:lnTo>
                    <a:lnTo>
                      <a:pt x="16997" y="7384"/>
                    </a:lnTo>
                    <a:lnTo>
                      <a:pt x="16978" y="7368"/>
                    </a:lnTo>
                    <a:lnTo>
                      <a:pt x="16960" y="7353"/>
                    </a:lnTo>
                    <a:lnTo>
                      <a:pt x="16941" y="7338"/>
                    </a:lnTo>
                    <a:lnTo>
                      <a:pt x="16921" y="7325"/>
                    </a:lnTo>
                    <a:lnTo>
                      <a:pt x="16901" y="7311"/>
                    </a:lnTo>
                    <a:lnTo>
                      <a:pt x="16880" y="7299"/>
                    </a:lnTo>
                    <a:lnTo>
                      <a:pt x="16858" y="7287"/>
                    </a:lnTo>
                    <a:lnTo>
                      <a:pt x="16837" y="7277"/>
                    </a:lnTo>
                    <a:lnTo>
                      <a:pt x="16814" y="7267"/>
                    </a:lnTo>
                    <a:lnTo>
                      <a:pt x="16791" y="7257"/>
                    </a:lnTo>
                    <a:lnTo>
                      <a:pt x="16769" y="7250"/>
                    </a:lnTo>
                    <a:lnTo>
                      <a:pt x="16746" y="7242"/>
                    </a:lnTo>
                    <a:lnTo>
                      <a:pt x="16723" y="7236"/>
                    </a:lnTo>
                    <a:lnTo>
                      <a:pt x="16699" y="7231"/>
                    </a:lnTo>
                    <a:lnTo>
                      <a:pt x="16676" y="7225"/>
                    </a:lnTo>
                    <a:lnTo>
                      <a:pt x="16653" y="7222"/>
                    </a:lnTo>
                    <a:lnTo>
                      <a:pt x="16629" y="7220"/>
                    </a:lnTo>
                    <a:lnTo>
                      <a:pt x="16607" y="7218"/>
                    </a:lnTo>
                    <a:lnTo>
                      <a:pt x="16584" y="7218"/>
                    </a:lnTo>
                    <a:lnTo>
                      <a:pt x="16510" y="7216"/>
                    </a:lnTo>
                    <a:lnTo>
                      <a:pt x="16437" y="7212"/>
                    </a:lnTo>
                    <a:lnTo>
                      <a:pt x="16365" y="7206"/>
                    </a:lnTo>
                    <a:lnTo>
                      <a:pt x="16293" y="7196"/>
                    </a:lnTo>
                    <a:lnTo>
                      <a:pt x="16222" y="7184"/>
                    </a:lnTo>
                    <a:lnTo>
                      <a:pt x="16152" y="7170"/>
                    </a:lnTo>
                    <a:lnTo>
                      <a:pt x="16082" y="7153"/>
                    </a:lnTo>
                    <a:lnTo>
                      <a:pt x="16015" y="7134"/>
                    </a:lnTo>
                    <a:lnTo>
                      <a:pt x="15947" y="7112"/>
                    </a:lnTo>
                    <a:lnTo>
                      <a:pt x="15880" y="7089"/>
                    </a:lnTo>
                    <a:lnTo>
                      <a:pt x="15816" y="7062"/>
                    </a:lnTo>
                    <a:lnTo>
                      <a:pt x="15751" y="7033"/>
                    </a:lnTo>
                    <a:lnTo>
                      <a:pt x="15689" y="7003"/>
                    </a:lnTo>
                    <a:lnTo>
                      <a:pt x="15627" y="6969"/>
                    </a:lnTo>
                    <a:lnTo>
                      <a:pt x="15567" y="6934"/>
                    </a:lnTo>
                    <a:lnTo>
                      <a:pt x="15509" y="6896"/>
                    </a:lnTo>
                    <a:lnTo>
                      <a:pt x="15451" y="6858"/>
                    </a:lnTo>
                    <a:lnTo>
                      <a:pt x="15395" y="6816"/>
                    </a:lnTo>
                    <a:lnTo>
                      <a:pt x="15341" y="6772"/>
                    </a:lnTo>
                    <a:lnTo>
                      <a:pt x="15288" y="6727"/>
                    </a:lnTo>
                    <a:lnTo>
                      <a:pt x="15237" y="6679"/>
                    </a:lnTo>
                    <a:lnTo>
                      <a:pt x="15187" y="6630"/>
                    </a:lnTo>
                    <a:lnTo>
                      <a:pt x="15140" y="6578"/>
                    </a:lnTo>
                    <a:lnTo>
                      <a:pt x="15095" y="6526"/>
                    </a:lnTo>
                    <a:lnTo>
                      <a:pt x="15051" y="6471"/>
                    </a:lnTo>
                    <a:lnTo>
                      <a:pt x="15009" y="6414"/>
                    </a:lnTo>
                    <a:lnTo>
                      <a:pt x="14969" y="6356"/>
                    </a:lnTo>
                    <a:lnTo>
                      <a:pt x="14932" y="6296"/>
                    </a:lnTo>
                    <a:lnTo>
                      <a:pt x="14896" y="6234"/>
                    </a:lnTo>
                    <a:lnTo>
                      <a:pt x="14863" y="6171"/>
                    </a:lnTo>
                    <a:lnTo>
                      <a:pt x="14833" y="6106"/>
                    </a:lnTo>
                    <a:lnTo>
                      <a:pt x="14804" y="6040"/>
                    </a:lnTo>
                    <a:lnTo>
                      <a:pt x="14777" y="5970"/>
                    </a:lnTo>
                    <a:lnTo>
                      <a:pt x="14753" y="5900"/>
                    </a:lnTo>
                    <a:lnTo>
                      <a:pt x="14733" y="5831"/>
                    </a:lnTo>
                    <a:lnTo>
                      <a:pt x="14715" y="5760"/>
                    </a:lnTo>
                    <a:lnTo>
                      <a:pt x="14700" y="5689"/>
                    </a:lnTo>
                    <a:lnTo>
                      <a:pt x="14687" y="5618"/>
                    </a:lnTo>
                    <a:lnTo>
                      <a:pt x="14677" y="5546"/>
                    </a:lnTo>
                    <a:lnTo>
                      <a:pt x="14670" y="5474"/>
                    </a:lnTo>
                    <a:lnTo>
                      <a:pt x="14666" y="5402"/>
                    </a:lnTo>
                    <a:lnTo>
                      <a:pt x="14664" y="5330"/>
                    </a:lnTo>
                    <a:lnTo>
                      <a:pt x="14665" y="5259"/>
                    </a:lnTo>
                    <a:lnTo>
                      <a:pt x="14670" y="5187"/>
                    </a:lnTo>
                    <a:lnTo>
                      <a:pt x="14676" y="5116"/>
                    </a:lnTo>
                    <a:lnTo>
                      <a:pt x="14686" y="5045"/>
                    </a:lnTo>
                    <a:lnTo>
                      <a:pt x="14697" y="4974"/>
                    </a:lnTo>
                    <a:lnTo>
                      <a:pt x="14711" y="4905"/>
                    </a:lnTo>
                    <a:lnTo>
                      <a:pt x="14729" y="4835"/>
                    </a:lnTo>
                    <a:lnTo>
                      <a:pt x="14748" y="4766"/>
                    </a:lnTo>
                    <a:lnTo>
                      <a:pt x="14771" y="4697"/>
                    </a:lnTo>
                    <a:lnTo>
                      <a:pt x="14795" y="4631"/>
                    </a:lnTo>
                    <a:lnTo>
                      <a:pt x="14823" y="4564"/>
                    </a:lnTo>
                    <a:lnTo>
                      <a:pt x="14852" y="4498"/>
                    </a:lnTo>
                    <a:lnTo>
                      <a:pt x="14884" y="4434"/>
                    </a:lnTo>
                    <a:lnTo>
                      <a:pt x="14920" y="4371"/>
                    </a:lnTo>
                    <a:lnTo>
                      <a:pt x="14956" y="4308"/>
                    </a:lnTo>
                    <a:lnTo>
                      <a:pt x="14996" y="4248"/>
                    </a:lnTo>
                    <a:lnTo>
                      <a:pt x="15038" y="4188"/>
                    </a:lnTo>
                    <a:lnTo>
                      <a:pt x="15083" y="4130"/>
                    </a:lnTo>
                    <a:lnTo>
                      <a:pt x="15129" y="4074"/>
                    </a:lnTo>
                    <a:lnTo>
                      <a:pt x="15179" y="4019"/>
                    </a:lnTo>
                    <a:lnTo>
                      <a:pt x="15230" y="3966"/>
                    </a:lnTo>
                    <a:lnTo>
                      <a:pt x="15284" y="3914"/>
                    </a:lnTo>
                    <a:lnTo>
                      <a:pt x="15301" y="3898"/>
                    </a:lnTo>
                    <a:lnTo>
                      <a:pt x="15317" y="3882"/>
                    </a:lnTo>
                    <a:lnTo>
                      <a:pt x="15332" y="3865"/>
                    </a:lnTo>
                    <a:lnTo>
                      <a:pt x="15346" y="3846"/>
                    </a:lnTo>
                    <a:lnTo>
                      <a:pt x="15359" y="3828"/>
                    </a:lnTo>
                    <a:lnTo>
                      <a:pt x="15371" y="3809"/>
                    </a:lnTo>
                    <a:lnTo>
                      <a:pt x="15382" y="3789"/>
                    </a:lnTo>
                    <a:lnTo>
                      <a:pt x="15393" y="3769"/>
                    </a:lnTo>
                    <a:lnTo>
                      <a:pt x="15401" y="3750"/>
                    </a:lnTo>
                    <a:lnTo>
                      <a:pt x="15410" y="3729"/>
                    </a:lnTo>
                    <a:lnTo>
                      <a:pt x="15417" y="3708"/>
                    </a:lnTo>
                    <a:lnTo>
                      <a:pt x="15423" y="3687"/>
                    </a:lnTo>
                    <a:lnTo>
                      <a:pt x="15428" y="3666"/>
                    </a:lnTo>
                    <a:lnTo>
                      <a:pt x="15432" y="3644"/>
                    </a:lnTo>
                    <a:lnTo>
                      <a:pt x="15436" y="3623"/>
                    </a:lnTo>
                    <a:lnTo>
                      <a:pt x="15438" y="3600"/>
                    </a:lnTo>
                    <a:lnTo>
                      <a:pt x="15439" y="3579"/>
                    </a:lnTo>
                    <a:lnTo>
                      <a:pt x="15440" y="3557"/>
                    </a:lnTo>
                    <a:lnTo>
                      <a:pt x="15439" y="3535"/>
                    </a:lnTo>
                    <a:lnTo>
                      <a:pt x="15437" y="3513"/>
                    </a:lnTo>
                    <a:lnTo>
                      <a:pt x="15434" y="3491"/>
                    </a:lnTo>
                    <a:lnTo>
                      <a:pt x="15430" y="3469"/>
                    </a:lnTo>
                    <a:lnTo>
                      <a:pt x="15426" y="3448"/>
                    </a:lnTo>
                    <a:lnTo>
                      <a:pt x="15419" y="3426"/>
                    </a:lnTo>
                    <a:lnTo>
                      <a:pt x="15413" y="3406"/>
                    </a:lnTo>
                    <a:lnTo>
                      <a:pt x="15405" y="3384"/>
                    </a:lnTo>
                    <a:lnTo>
                      <a:pt x="15397" y="3364"/>
                    </a:lnTo>
                    <a:lnTo>
                      <a:pt x="15386" y="3343"/>
                    </a:lnTo>
                    <a:lnTo>
                      <a:pt x="15375" y="3323"/>
                    </a:lnTo>
                    <a:lnTo>
                      <a:pt x="15364" y="3304"/>
                    </a:lnTo>
                    <a:lnTo>
                      <a:pt x="15351" y="3284"/>
                    </a:lnTo>
                    <a:lnTo>
                      <a:pt x="15337" y="3266"/>
                    </a:lnTo>
                    <a:lnTo>
                      <a:pt x="15260" y="3170"/>
                    </a:lnTo>
                    <a:lnTo>
                      <a:pt x="15183" y="3076"/>
                    </a:lnTo>
                    <a:lnTo>
                      <a:pt x="15105" y="2984"/>
                    </a:lnTo>
                    <a:lnTo>
                      <a:pt x="15024" y="2891"/>
                    </a:lnTo>
                    <a:lnTo>
                      <a:pt x="14943" y="2801"/>
                    </a:lnTo>
                    <a:lnTo>
                      <a:pt x="14861" y="2712"/>
                    </a:lnTo>
                    <a:lnTo>
                      <a:pt x="14777" y="2624"/>
                    </a:lnTo>
                    <a:lnTo>
                      <a:pt x="14692" y="2537"/>
                    </a:lnTo>
                    <a:lnTo>
                      <a:pt x="14606" y="2452"/>
                    </a:lnTo>
                    <a:lnTo>
                      <a:pt x="14519" y="2367"/>
                    </a:lnTo>
                    <a:lnTo>
                      <a:pt x="14431" y="2284"/>
                    </a:lnTo>
                    <a:lnTo>
                      <a:pt x="14342" y="2202"/>
                    </a:lnTo>
                    <a:lnTo>
                      <a:pt x="14252" y="2123"/>
                    </a:lnTo>
                    <a:lnTo>
                      <a:pt x="14160" y="2045"/>
                    </a:lnTo>
                    <a:lnTo>
                      <a:pt x="14069" y="1967"/>
                    </a:lnTo>
                    <a:lnTo>
                      <a:pt x="13975" y="1891"/>
                    </a:lnTo>
                    <a:lnTo>
                      <a:pt x="13956" y="1877"/>
                    </a:lnTo>
                    <a:lnTo>
                      <a:pt x="13938" y="1864"/>
                    </a:lnTo>
                    <a:lnTo>
                      <a:pt x="13917" y="1851"/>
                    </a:lnTo>
                    <a:lnTo>
                      <a:pt x="13898" y="1840"/>
                    </a:lnTo>
                    <a:lnTo>
                      <a:pt x="13878" y="1831"/>
                    </a:lnTo>
                    <a:lnTo>
                      <a:pt x="13856" y="1821"/>
                    </a:lnTo>
                    <a:lnTo>
                      <a:pt x="13836" y="1814"/>
                    </a:lnTo>
                    <a:lnTo>
                      <a:pt x="13814" y="1806"/>
                    </a:lnTo>
                    <a:lnTo>
                      <a:pt x="13793" y="1801"/>
                    </a:lnTo>
                    <a:lnTo>
                      <a:pt x="13771" y="1795"/>
                    </a:lnTo>
                    <a:lnTo>
                      <a:pt x="13749" y="1792"/>
                    </a:lnTo>
                    <a:lnTo>
                      <a:pt x="13727" y="1789"/>
                    </a:lnTo>
                    <a:lnTo>
                      <a:pt x="13705" y="1788"/>
                    </a:lnTo>
                    <a:lnTo>
                      <a:pt x="13683" y="1787"/>
                    </a:lnTo>
                    <a:lnTo>
                      <a:pt x="13661" y="1787"/>
                    </a:lnTo>
                    <a:lnTo>
                      <a:pt x="13639" y="1788"/>
                    </a:lnTo>
                    <a:lnTo>
                      <a:pt x="13617" y="1790"/>
                    </a:lnTo>
                    <a:lnTo>
                      <a:pt x="13595" y="1793"/>
                    </a:lnTo>
                    <a:lnTo>
                      <a:pt x="13573" y="1797"/>
                    </a:lnTo>
                    <a:lnTo>
                      <a:pt x="13551" y="1803"/>
                    </a:lnTo>
                    <a:lnTo>
                      <a:pt x="13531" y="1809"/>
                    </a:lnTo>
                    <a:lnTo>
                      <a:pt x="13509" y="1817"/>
                    </a:lnTo>
                    <a:lnTo>
                      <a:pt x="13489" y="1825"/>
                    </a:lnTo>
                    <a:lnTo>
                      <a:pt x="13468" y="1834"/>
                    </a:lnTo>
                    <a:lnTo>
                      <a:pt x="13448" y="1845"/>
                    </a:lnTo>
                    <a:lnTo>
                      <a:pt x="13429" y="1855"/>
                    </a:lnTo>
                    <a:lnTo>
                      <a:pt x="13409" y="1868"/>
                    </a:lnTo>
                    <a:lnTo>
                      <a:pt x="13391" y="1881"/>
                    </a:lnTo>
                    <a:lnTo>
                      <a:pt x="13373" y="1895"/>
                    </a:lnTo>
                    <a:lnTo>
                      <a:pt x="13354" y="1910"/>
                    </a:lnTo>
                    <a:lnTo>
                      <a:pt x="13338" y="1926"/>
                    </a:lnTo>
                    <a:lnTo>
                      <a:pt x="13322" y="1944"/>
                    </a:lnTo>
                    <a:lnTo>
                      <a:pt x="13273" y="1996"/>
                    </a:lnTo>
                    <a:lnTo>
                      <a:pt x="13221" y="2046"/>
                    </a:lnTo>
                    <a:lnTo>
                      <a:pt x="13168" y="2094"/>
                    </a:lnTo>
                    <a:lnTo>
                      <a:pt x="13112" y="2139"/>
                    </a:lnTo>
                    <a:lnTo>
                      <a:pt x="13054" y="2183"/>
                    </a:lnTo>
                    <a:lnTo>
                      <a:pt x="12995" y="2224"/>
                    </a:lnTo>
                    <a:lnTo>
                      <a:pt x="12933" y="2264"/>
                    </a:lnTo>
                    <a:lnTo>
                      <a:pt x="12871" y="2300"/>
                    </a:lnTo>
                    <a:lnTo>
                      <a:pt x="12807" y="2335"/>
                    </a:lnTo>
                    <a:lnTo>
                      <a:pt x="12741" y="2367"/>
                    </a:lnTo>
                    <a:lnTo>
                      <a:pt x="12674" y="2397"/>
                    </a:lnTo>
                    <a:lnTo>
                      <a:pt x="12606" y="2424"/>
                    </a:lnTo>
                    <a:lnTo>
                      <a:pt x="12537" y="2449"/>
                    </a:lnTo>
                    <a:lnTo>
                      <a:pt x="12467" y="2471"/>
                    </a:lnTo>
                    <a:lnTo>
                      <a:pt x="12396" y="2491"/>
                    </a:lnTo>
                    <a:lnTo>
                      <a:pt x="12324" y="2509"/>
                    </a:lnTo>
                    <a:lnTo>
                      <a:pt x="12252" y="2524"/>
                    </a:lnTo>
                    <a:lnTo>
                      <a:pt x="12180" y="2536"/>
                    </a:lnTo>
                    <a:lnTo>
                      <a:pt x="12107" y="2546"/>
                    </a:lnTo>
                    <a:lnTo>
                      <a:pt x="12034" y="2553"/>
                    </a:lnTo>
                    <a:lnTo>
                      <a:pt x="11961" y="2557"/>
                    </a:lnTo>
                    <a:lnTo>
                      <a:pt x="11887" y="2559"/>
                    </a:lnTo>
                    <a:lnTo>
                      <a:pt x="11814" y="2558"/>
                    </a:lnTo>
                    <a:lnTo>
                      <a:pt x="11741" y="2555"/>
                    </a:lnTo>
                    <a:lnTo>
                      <a:pt x="11669" y="2548"/>
                    </a:lnTo>
                    <a:lnTo>
                      <a:pt x="11596" y="2540"/>
                    </a:lnTo>
                    <a:lnTo>
                      <a:pt x="11525" y="2528"/>
                    </a:lnTo>
                    <a:lnTo>
                      <a:pt x="11453" y="2513"/>
                    </a:lnTo>
                    <a:lnTo>
                      <a:pt x="11383" y="2496"/>
                    </a:lnTo>
                    <a:lnTo>
                      <a:pt x="11313" y="2475"/>
                    </a:lnTo>
                    <a:lnTo>
                      <a:pt x="11245" y="2452"/>
                    </a:lnTo>
                    <a:lnTo>
                      <a:pt x="11178" y="2425"/>
                    </a:lnTo>
                    <a:lnTo>
                      <a:pt x="11109" y="2395"/>
                    </a:lnTo>
                    <a:lnTo>
                      <a:pt x="11042" y="2361"/>
                    </a:lnTo>
                    <a:lnTo>
                      <a:pt x="10977" y="2326"/>
                    </a:lnTo>
                    <a:lnTo>
                      <a:pt x="10914" y="2288"/>
                    </a:lnTo>
                    <a:lnTo>
                      <a:pt x="10852" y="2249"/>
                    </a:lnTo>
                    <a:lnTo>
                      <a:pt x="10792" y="2207"/>
                    </a:lnTo>
                    <a:lnTo>
                      <a:pt x="10734" y="2162"/>
                    </a:lnTo>
                    <a:lnTo>
                      <a:pt x="10678" y="2115"/>
                    </a:lnTo>
                    <a:lnTo>
                      <a:pt x="10623" y="2067"/>
                    </a:lnTo>
                    <a:lnTo>
                      <a:pt x="10572" y="2017"/>
                    </a:lnTo>
                    <a:lnTo>
                      <a:pt x="10521" y="1964"/>
                    </a:lnTo>
                    <a:lnTo>
                      <a:pt x="10474" y="1910"/>
                    </a:lnTo>
                    <a:lnTo>
                      <a:pt x="10428" y="1854"/>
                    </a:lnTo>
                    <a:lnTo>
                      <a:pt x="10384" y="1797"/>
                    </a:lnTo>
                    <a:lnTo>
                      <a:pt x="10342" y="1738"/>
                    </a:lnTo>
                    <a:lnTo>
                      <a:pt x="10303" y="1677"/>
                    </a:lnTo>
                    <a:lnTo>
                      <a:pt x="10266" y="1616"/>
                    </a:lnTo>
                    <a:lnTo>
                      <a:pt x="10231" y="1552"/>
                    </a:lnTo>
                    <a:lnTo>
                      <a:pt x="10199" y="1487"/>
                    </a:lnTo>
                    <a:lnTo>
                      <a:pt x="10169" y="1421"/>
                    </a:lnTo>
                    <a:lnTo>
                      <a:pt x="10142" y="1354"/>
                    </a:lnTo>
                    <a:lnTo>
                      <a:pt x="10117" y="1286"/>
                    </a:lnTo>
                    <a:lnTo>
                      <a:pt x="10095" y="1217"/>
                    </a:lnTo>
                    <a:lnTo>
                      <a:pt x="10075" y="1146"/>
                    </a:lnTo>
                    <a:lnTo>
                      <a:pt x="10058" y="1075"/>
                    </a:lnTo>
                    <a:lnTo>
                      <a:pt x="10044" y="1003"/>
                    </a:lnTo>
                    <a:lnTo>
                      <a:pt x="10033" y="931"/>
                    </a:lnTo>
                    <a:lnTo>
                      <a:pt x="10024" y="857"/>
                    </a:lnTo>
                    <a:lnTo>
                      <a:pt x="10017" y="784"/>
                    </a:lnTo>
                    <a:lnTo>
                      <a:pt x="10014" y="709"/>
                    </a:lnTo>
                    <a:lnTo>
                      <a:pt x="10014" y="635"/>
                    </a:lnTo>
                    <a:lnTo>
                      <a:pt x="10017" y="560"/>
                    </a:lnTo>
                    <a:lnTo>
                      <a:pt x="10019" y="536"/>
                    </a:lnTo>
                    <a:lnTo>
                      <a:pt x="10017" y="512"/>
                    </a:lnTo>
                    <a:lnTo>
                      <a:pt x="10016" y="489"/>
                    </a:lnTo>
                    <a:lnTo>
                      <a:pt x="10014" y="466"/>
                    </a:lnTo>
                    <a:lnTo>
                      <a:pt x="10010" y="444"/>
                    </a:lnTo>
                    <a:lnTo>
                      <a:pt x="10006" y="421"/>
                    </a:lnTo>
                    <a:lnTo>
                      <a:pt x="10000" y="400"/>
                    </a:lnTo>
                    <a:lnTo>
                      <a:pt x="9993" y="378"/>
                    </a:lnTo>
                    <a:lnTo>
                      <a:pt x="9985" y="358"/>
                    </a:lnTo>
                    <a:lnTo>
                      <a:pt x="9977" y="336"/>
                    </a:lnTo>
                    <a:lnTo>
                      <a:pt x="9967" y="317"/>
                    </a:lnTo>
                    <a:lnTo>
                      <a:pt x="9957" y="297"/>
                    </a:lnTo>
                    <a:lnTo>
                      <a:pt x="9945" y="278"/>
                    </a:lnTo>
                    <a:lnTo>
                      <a:pt x="9934" y="260"/>
                    </a:lnTo>
                    <a:lnTo>
                      <a:pt x="9920" y="242"/>
                    </a:lnTo>
                    <a:lnTo>
                      <a:pt x="9907" y="225"/>
                    </a:lnTo>
                    <a:lnTo>
                      <a:pt x="9892" y="207"/>
                    </a:lnTo>
                    <a:lnTo>
                      <a:pt x="9877" y="192"/>
                    </a:lnTo>
                    <a:lnTo>
                      <a:pt x="9861" y="176"/>
                    </a:lnTo>
                    <a:lnTo>
                      <a:pt x="9843" y="162"/>
                    </a:lnTo>
                    <a:lnTo>
                      <a:pt x="9826" y="148"/>
                    </a:lnTo>
                    <a:lnTo>
                      <a:pt x="9808" y="135"/>
                    </a:lnTo>
                    <a:lnTo>
                      <a:pt x="9789" y="124"/>
                    </a:lnTo>
                    <a:lnTo>
                      <a:pt x="9769" y="113"/>
                    </a:lnTo>
                    <a:lnTo>
                      <a:pt x="9750" y="102"/>
                    </a:lnTo>
                    <a:lnTo>
                      <a:pt x="9730" y="92"/>
                    </a:lnTo>
                    <a:lnTo>
                      <a:pt x="9708" y="84"/>
                    </a:lnTo>
                    <a:lnTo>
                      <a:pt x="9687" y="76"/>
                    </a:lnTo>
                    <a:lnTo>
                      <a:pt x="9664" y="70"/>
                    </a:lnTo>
                    <a:lnTo>
                      <a:pt x="9641" y="64"/>
                    </a:lnTo>
                    <a:lnTo>
                      <a:pt x="9619" y="60"/>
                    </a:lnTo>
                    <a:lnTo>
                      <a:pt x="9595" y="57"/>
                    </a:lnTo>
                    <a:lnTo>
                      <a:pt x="9536" y="50"/>
                    </a:lnTo>
                    <a:lnTo>
                      <a:pt x="9476" y="44"/>
                    </a:lnTo>
                    <a:lnTo>
                      <a:pt x="9417" y="39"/>
                    </a:lnTo>
                    <a:lnTo>
                      <a:pt x="9357" y="33"/>
                    </a:lnTo>
                    <a:lnTo>
                      <a:pt x="9298" y="28"/>
                    </a:lnTo>
                    <a:lnTo>
                      <a:pt x="9237" y="24"/>
                    </a:lnTo>
                    <a:lnTo>
                      <a:pt x="9177" y="19"/>
                    </a:lnTo>
                    <a:lnTo>
                      <a:pt x="9118" y="15"/>
                    </a:lnTo>
                    <a:lnTo>
                      <a:pt x="9058" y="12"/>
                    </a:lnTo>
                    <a:lnTo>
                      <a:pt x="8998" y="9"/>
                    </a:lnTo>
                    <a:lnTo>
                      <a:pt x="8939" y="6"/>
                    </a:lnTo>
                    <a:lnTo>
                      <a:pt x="8879" y="4"/>
                    </a:lnTo>
                    <a:lnTo>
                      <a:pt x="8818" y="2"/>
                    </a:lnTo>
                    <a:lnTo>
                      <a:pt x="8759" y="1"/>
                    </a:lnTo>
                    <a:lnTo>
                      <a:pt x="8699" y="0"/>
                    </a:lnTo>
                    <a:lnTo>
                      <a:pt x="8639" y="0"/>
                    </a:lnTo>
                    <a:lnTo>
                      <a:pt x="8568" y="0"/>
                    </a:lnTo>
                    <a:lnTo>
                      <a:pt x="8512" y="0"/>
                    </a:lnTo>
                    <a:lnTo>
                      <a:pt x="8455" y="1"/>
                    </a:lnTo>
                    <a:lnTo>
                      <a:pt x="8398" y="2"/>
                    </a:lnTo>
                    <a:lnTo>
                      <a:pt x="8341" y="4"/>
                    </a:lnTo>
                    <a:lnTo>
                      <a:pt x="8285" y="6"/>
                    </a:lnTo>
                    <a:lnTo>
                      <a:pt x="8229" y="9"/>
                    </a:lnTo>
                    <a:lnTo>
                      <a:pt x="8172" y="11"/>
                    </a:lnTo>
                    <a:lnTo>
                      <a:pt x="8115" y="14"/>
                    </a:lnTo>
                    <a:lnTo>
                      <a:pt x="8058" y="17"/>
                    </a:lnTo>
                    <a:lnTo>
                      <a:pt x="8002" y="21"/>
                    </a:lnTo>
                    <a:lnTo>
                      <a:pt x="7945" y="26"/>
                    </a:lnTo>
                    <a:lnTo>
                      <a:pt x="7888" y="30"/>
                    </a:lnTo>
                    <a:lnTo>
                      <a:pt x="7831" y="35"/>
                    </a:lnTo>
                    <a:lnTo>
                      <a:pt x="7775" y="41"/>
                    </a:lnTo>
                    <a:lnTo>
                      <a:pt x="7718" y="46"/>
                    </a:lnTo>
                    <a:lnTo>
                      <a:pt x="7661" y="53"/>
                    </a:lnTo>
                    <a:lnTo>
                      <a:pt x="7639" y="55"/>
                    </a:lnTo>
                    <a:lnTo>
                      <a:pt x="7615" y="59"/>
                    </a:lnTo>
                    <a:lnTo>
                      <a:pt x="7594" y="64"/>
                    </a:lnTo>
                    <a:lnTo>
                      <a:pt x="7571" y="71"/>
                    </a:lnTo>
                    <a:lnTo>
                      <a:pt x="7550" y="78"/>
                    </a:lnTo>
                    <a:lnTo>
                      <a:pt x="7529" y="86"/>
                    </a:lnTo>
                    <a:lnTo>
                      <a:pt x="7509" y="96"/>
                    </a:lnTo>
                    <a:lnTo>
                      <a:pt x="7488" y="105"/>
                    </a:lnTo>
                    <a:lnTo>
                      <a:pt x="7469" y="116"/>
                    </a:lnTo>
                    <a:lnTo>
                      <a:pt x="7451" y="128"/>
                    </a:lnTo>
                    <a:lnTo>
                      <a:pt x="7433" y="141"/>
                    </a:lnTo>
                    <a:lnTo>
                      <a:pt x="7415" y="154"/>
                    </a:lnTo>
                    <a:lnTo>
                      <a:pt x="7398" y="168"/>
                    </a:lnTo>
                    <a:lnTo>
                      <a:pt x="7382" y="183"/>
                    </a:lnTo>
                    <a:lnTo>
                      <a:pt x="7367" y="199"/>
                    </a:lnTo>
                    <a:lnTo>
                      <a:pt x="7352" y="215"/>
                    </a:lnTo>
                    <a:lnTo>
                      <a:pt x="7338" y="232"/>
                    </a:lnTo>
                    <a:lnTo>
                      <a:pt x="7325" y="249"/>
                    </a:lnTo>
                    <a:lnTo>
                      <a:pt x="7313" y="268"/>
                    </a:lnTo>
                    <a:lnTo>
                      <a:pt x="7301" y="286"/>
                    </a:lnTo>
                    <a:lnTo>
                      <a:pt x="7291" y="305"/>
                    </a:lnTo>
                    <a:lnTo>
                      <a:pt x="7281" y="324"/>
                    </a:lnTo>
                    <a:lnTo>
                      <a:pt x="7272" y="345"/>
                    </a:lnTo>
                    <a:lnTo>
                      <a:pt x="7264" y="365"/>
                    </a:lnTo>
                    <a:lnTo>
                      <a:pt x="7257" y="387"/>
                    </a:lnTo>
                    <a:lnTo>
                      <a:pt x="7251" y="408"/>
                    </a:lnTo>
                    <a:lnTo>
                      <a:pt x="7246" y="430"/>
                    </a:lnTo>
                    <a:lnTo>
                      <a:pt x="7241" y="452"/>
                    </a:lnTo>
                    <a:lnTo>
                      <a:pt x="7239" y="475"/>
                    </a:lnTo>
                    <a:lnTo>
                      <a:pt x="7237" y="497"/>
                    </a:lnTo>
                    <a:lnTo>
                      <a:pt x="7236" y="521"/>
                    </a:lnTo>
                    <a:lnTo>
                      <a:pt x="7236" y="544"/>
                    </a:lnTo>
                    <a:lnTo>
                      <a:pt x="7237" y="619"/>
                    </a:lnTo>
                    <a:lnTo>
                      <a:pt x="7236" y="693"/>
                    </a:lnTo>
                    <a:lnTo>
                      <a:pt x="7231" y="766"/>
                    </a:lnTo>
                    <a:lnTo>
                      <a:pt x="7224" y="839"/>
                    </a:lnTo>
                    <a:lnTo>
                      <a:pt x="7213" y="912"/>
                    </a:lnTo>
                    <a:lnTo>
                      <a:pt x="7200" y="983"/>
                    </a:lnTo>
                    <a:lnTo>
                      <a:pt x="7185" y="1054"/>
                    </a:lnTo>
                    <a:lnTo>
                      <a:pt x="7167" y="1125"/>
                    </a:lnTo>
                    <a:lnTo>
                      <a:pt x="7147" y="1194"/>
                    </a:lnTo>
                    <a:lnTo>
                      <a:pt x="7123" y="1262"/>
                    </a:lnTo>
                    <a:lnTo>
                      <a:pt x="7097" y="1329"/>
                    </a:lnTo>
                    <a:lnTo>
                      <a:pt x="7069" y="1396"/>
                    </a:lnTo>
                    <a:lnTo>
                      <a:pt x="7038" y="1460"/>
                    </a:lnTo>
                    <a:lnTo>
                      <a:pt x="7006" y="1523"/>
                    </a:lnTo>
                    <a:lnTo>
                      <a:pt x="6971" y="1587"/>
                    </a:lnTo>
                    <a:lnTo>
                      <a:pt x="6933" y="1647"/>
                    </a:lnTo>
                    <a:lnTo>
                      <a:pt x="6893" y="1707"/>
                    </a:lnTo>
                    <a:lnTo>
                      <a:pt x="6851" y="1765"/>
                    </a:lnTo>
                    <a:lnTo>
                      <a:pt x="6807" y="1821"/>
                    </a:lnTo>
                    <a:lnTo>
                      <a:pt x="6761" y="1876"/>
                    </a:lnTo>
                    <a:lnTo>
                      <a:pt x="6713" y="1929"/>
                    </a:lnTo>
                    <a:lnTo>
                      <a:pt x="6662" y="1980"/>
                    </a:lnTo>
                    <a:lnTo>
                      <a:pt x="6611" y="2029"/>
                    </a:lnTo>
                    <a:lnTo>
                      <a:pt x="6556" y="2077"/>
                    </a:lnTo>
                    <a:lnTo>
                      <a:pt x="6500" y="2122"/>
                    </a:lnTo>
                    <a:lnTo>
                      <a:pt x="6442" y="2166"/>
                    </a:lnTo>
                    <a:lnTo>
                      <a:pt x="6383" y="2207"/>
                    </a:lnTo>
                    <a:lnTo>
                      <a:pt x="6322" y="2245"/>
                    </a:lnTo>
                    <a:lnTo>
                      <a:pt x="6258" y="2282"/>
                    </a:lnTo>
                    <a:lnTo>
                      <a:pt x="6194" y="2316"/>
                    </a:lnTo>
                    <a:lnTo>
                      <a:pt x="6127" y="2349"/>
                    </a:lnTo>
                    <a:lnTo>
                      <a:pt x="6059" y="2378"/>
                    </a:lnTo>
                    <a:lnTo>
                      <a:pt x="5993" y="2403"/>
                    </a:lnTo>
                    <a:lnTo>
                      <a:pt x="5925" y="2426"/>
                    </a:lnTo>
                    <a:lnTo>
                      <a:pt x="5856" y="2445"/>
                    </a:lnTo>
                    <a:lnTo>
                      <a:pt x="5787" y="2462"/>
                    </a:lnTo>
                    <a:lnTo>
                      <a:pt x="5717" y="2476"/>
                    </a:lnTo>
                    <a:lnTo>
                      <a:pt x="5646" y="2488"/>
                    </a:lnTo>
                    <a:lnTo>
                      <a:pt x="5574" y="2497"/>
                    </a:lnTo>
                    <a:lnTo>
                      <a:pt x="5502" y="2502"/>
                    </a:lnTo>
                    <a:lnTo>
                      <a:pt x="5430" y="2505"/>
                    </a:lnTo>
                    <a:lnTo>
                      <a:pt x="5357" y="2505"/>
                    </a:lnTo>
                    <a:lnTo>
                      <a:pt x="5285" y="2503"/>
                    </a:lnTo>
                    <a:lnTo>
                      <a:pt x="5212" y="2499"/>
                    </a:lnTo>
                    <a:lnTo>
                      <a:pt x="5140" y="2491"/>
                    </a:lnTo>
                    <a:lnTo>
                      <a:pt x="5067" y="2482"/>
                    </a:lnTo>
                    <a:lnTo>
                      <a:pt x="4995" y="2469"/>
                    </a:lnTo>
                    <a:lnTo>
                      <a:pt x="4924" y="2454"/>
                    </a:lnTo>
                    <a:lnTo>
                      <a:pt x="4853" y="2437"/>
                    </a:lnTo>
                    <a:lnTo>
                      <a:pt x="4782" y="2416"/>
                    </a:lnTo>
                    <a:lnTo>
                      <a:pt x="4712" y="2394"/>
                    </a:lnTo>
                    <a:lnTo>
                      <a:pt x="4643" y="2369"/>
                    </a:lnTo>
                    <a:lnTo>
                      <a:pt x="4577" y="2342"/>
                    </a:lnTo>
                    <a:lnTo>
                      <a:pt x="4510" y="2313"/>
                    </a:lnTo>
                    <a:lnTo>
                      <a:pt x="4445" y="2281"/>
                    </a:lnTo>
                    <a:lnTo>
                      <a:pt x="4380" y="2247"/>
                    </a:lnTo>
                    <a:lnTo>
                      <a:pt x="4318" y="2210"/>
                    </a:lnTo>
                    <a:lnTo>
                      <a:pt x="4258" y="2171"/>
                    </a:lnTo>
                    <a:lnTo>
                      <a:pt x="4198" y="2130"/>
                    </a:lnTo>
                    <a:lnTo>
                      <a:pt x="4141" y="2088"/>
                    </a:lnTo>
                    <a:lnTo>
                      <a:pt x="4085" y="2042"/>
                    </a:lnTo>
                    <a:lnTo>
                      <a:pt x="4032" y="1994"/>
                    </a:lnTo>
                    <a:lnTo>
                      <a:pt x="3981" y="1945"/>
                    </a:lnTo>
                    <a:lnTo>
                      <a:pt x="3931" y="1893"/>
                    </a:lnTo>
                    <a:lnTo>
                      <a:pt x="3915" y="1876"/>
                    </a:lnTo>
                    <a:lnTo>
                      <a:pt x="3899" y="1861"/>
                    </a:lnTo>
                    <a:lnTo>
                      <a:pt x="3881" y="1846"/>
                    </a:lnTo>
                    <a:lnTo>
                      <a:pt x="3863" y="1832"/>
                    </a:lnTo>
                    <a:lnTo>
                      <a:pt x="3844" y="1818"/>
                    </a:lnTo>
                    <a:lnTo>
                      <a:pt x="3826" y="1806"/>
                    </a:lnTo>
                    <a:lnTo>
                      <a:pt x="3807" y="1795"/>
                    </a:lnTo>
                    <a:lnTo>
                      <a:pt x="3786" y="1785"/>
                    </a:lnTo>
                    <a:lnTo>
                      <a:pt x="3767" y="1776"/>
                    </a:lnTo>
                    <a:lnTo>
                      <a:pt x="3745" y="1767"/>
                    </a:lnTo>
                    <a:lnTo>
                      <a:pt x="3725" y="1760"/>
                    </a:lnTo>
                    <a:lnTo>
                      <a:pt x="3703" y="1754"/>
                    </a:lnTo>
                    <a:lnTo>
                      <a:pt x="3683" y="1749"/>
                    </a:lnTo>
                    <a:lnTo>
                      <a:pt x="3661" y="1745"/>
                    </a:lnTo>
                    <a:lnTo>
                      <a:pt x="3639" y="1742"/>
                    </a:lnTo>
                    <a:lnTo>
                      <a:pt x="3617" y="1739"/>
                    </a:lnTo>
                    <a:lnTo>
                      <a:pt x="3596" y="1737"/>
                    </a:lnTo>
                    <a:lnTo>
                      <a:pt x="3573" y="1737"/>
                    </a:lnTo>
                    <a:lnTo>
                      <a:pt x="3552" y="1738"/>
                    </a:lnTo>
                    <a:lnTo>
                      <a:pt x="3530" y="1739"/>
                    </a:lnTo>
                    <a:lnTo>
                      <a:pt x="3508" y="1743"/>
                    </a:lnTo>
                    <a:lnTo>
                      <a:pt x="3486" y="1746"/>
                    </a:lnTo>
                    <a:lnTo>
                      <a:pt x="3465" y="1751"/>
                    </a:lnTo>
                    <a:lnTo>
                      <a:pt x="3443" y="1757"/>
                    </a:lnTo>
                    <a:lnTo>
                      <a:pt x="3422" y="1763"/>
                    </a:lnTo>
                    <a:lnTo>
                      <a:pt x="3401" y="1771"/>
                    </a:lnTo>
                    <a:lnTo>
                      <a:pt x="3381" y="1779"/>
                    </a:lnTo>
                    <a:lnTo>
                      <a:pt x="3361" y="1790"/>
                    </a:lnTo>
                    <a:lnTo>
                      <a:pt x="3340" y="1801"/>
                    </a:lnTo>
                    <a:lnTo>
                      <a:pt x="3321" y="1812"/>
                    </a:lnTo>
                    <a:lnTo>
                      <a:pt x="3302" y="1825"/>
                    </a:lnTo>
                    <a:lnTo>
                      <a:pt x="3282" y="1839"/>
                    </a:lnTo>
                    <a:lnTo>
                      <a:pt x="3187" y="1916"/>
                    </a:lnTo>
                    <a:lnTo>
                      <a:pt x="3092" y="1993"/>
                    </a:lnTo>
                    <a:lnTo>
                      <a:pt x="2998" y="2072"/>
                    </a:lnTo>
                    <a:lnTo>
                      <a:pt x="2905" y="2153"/>
                    </a:lnTo>
                    <a:lnTo>
                      <a:pt x="2814" y="2235"/>
                    </a:lnTo>
                    <a:lnTo>
                      <a:pt x="2724" y="2317"/>
                    </a:lnTo>
                    <a:lnTo>
                      <a:pt x="2634" y="2402"/>
                    </a:lnTo>
                    <a:lnTo>
                      <a:pt x="2547" y="2487"/>
                    </a:lnTo>
                    <a:lnTo>
                      <a:pt x="2460" y="2574"/>
                    </a:lnTo>
                    <a:lnTo>
                      <a:pt x="2375" y="2662"/>
                    </a:lnTo>
                    <a:lnTo>
                      <a:pt x="2292" y="2751"/>
                    </a:lnTo>
                    <a:lnTo>
                      <a:pt x="2209" y="2842"/>
                    </a:lnTo>
                    <a:lnTo>
                      <a:pt x="2127" y="2933"/>
                    </a:lnTo>
                    <a:lnTo>
                      <a:pt x="2048" y="3025"/>
                    </a:lnTo>
                    <a:lnTo>
                      <a:pt x="1969" y="3119"/>
                    </a:lnTo>
                    <a:lnTo>
                      <a:pt x="1892" y="3213"/>
                    </a:lnTo>
                    <a:lnTo>
                      <a:pt x="1878" y="3233"/>
                    </a:lnTo>
                    <a:lnTo>
                      <a:pt x="1865" y="3251"/>
                    </a:lnTo>
                    <a:lnTo>
                      <a:pt x="1852" y="3271"/>
                    </a:lnTo>
                    <a:lnTo>
                      <a:pt x="1841" y="3291"/>
                    </a:lnTo>
                    <a:lnTo>
                      <a:pt x="1831" y="3312"/>
                    </a:lnTo>
                    <a:lnTo>
                      <a:pt x="1822" y="3333"/>
                    </a:lnTo>
                    <a:lnTo>
                      <a:pt x="1815" y="3354"/>
                    </a:lnTo>
                    <a:lnTo>
                      <a:pt x="1807" y="3375"/>
                    </a:lnTo>
                    <a:lnTo>
                      <a:pt x="1802" y="3396"/>
                    </a:lnTo>
                    <a:lnTo>
                      <a:pt x="1796" y="3419"/>
                    </a:lnTo>
                    <a:lnTo>
                      <a:pt x="1792" y="3440"/>
                    </a:lnTo>
                    <a:lnTo>
                      <a:pt x="1790" y="3463"/>
                    </a:lnTo>
                    <a:lnTo>
                      <a:pt x="1788" y="3484"/>
                    </a:lnTo>
                    <a:lnTo>
                      <a:pt x="1787" y="3507"/>
                    </a:lnTo>
                    <a:lnTo>
                      <a:pt x="1788" y="3528"/>
                    </a:lnTo>
                    <a:lnTo>
                      <a:pt x="1789" y="3551"/>
                    </a:lnTo>
                    <a:lnTo>
                      <a:pt x="1791" y="3572"/>
                    </a:lnTo>
                    <a:lnTo>
                      <a:pt x="1794" y="3594"/>
                    </a:lnTo>
                    <a:lnTo>
                      <a:pt x="1799" y="3616"/>
                    </a:lnTo>
                    <a:lnTo>
                      <a:pt x="1804" y="3638"/>
                    </a:lnTo>
                    <a:lnTo>
                      <a:pt x="1810" y="3658"/>
                    </a:lnTo>
                    <a:lnTo>
                      <a:pt x="1817" y="3680"/>
                    </a:lnTo>
                    <a:lnTo>
                      <a:pt x="1825" y="3700"/>
                    </a:lnTo>
                    <a:lnTo>
                      <a:pt x="1835" y="3721"/>
                    </a:lnTo>
                    <a:lnTo>
                      <a:pt x="1845" y="3741"/>
                    </a:lnTo>
                    <a:lnTo>
                      <a:pt x="1855" y="3760"/>
                    </a:lnTo>
                    <a:lnTo>
                      <a:pt x="1868" y="3780"/>
                    </a:lnTo>
                    <a:lnTo>
                      <a:pt x="1881" y="3798"/>
                    </a:lnTo>
                    <a:lnTo>
                      <a:pt x="1895" y="3816"/>
                    </a:lnTo>
                    <a:lnTo>
                      <a:pt x="1910" y="3833"/>
                    </a:lnTo>
                    <a:lnTo>
                      <a:pt x="1926" y="3851"/>
                    </a:lnTo>
                    <a:lnTo>
                      <a:pt x="1944" y="3867"/>
                    </a:lnTo>
                    <a:lnTo>
                      <a:pt x="1998" y="3918"/>
                    </a:lnTo>
                    <a:lnTo>
                      <a:pt x="2051" y="3972"/>
                    </a:lnTo>
                    <a:lnTo>
                      <a:pt x="2101" y="4027"/>
                    </a:lnTo>
                    <a:lnTo>
                      <a:pt x="2149" y="4084"/>
                    </a:lnTo>
                    <a:lnTo>
                      <a:pt x="2194" y="4143"/>
                    </a:lnTo>
                    <a:lnTo>
                      <a:pt x="2237" y="4202"/>
                    </a:lnTo>
                    <a:lnTo>
                      <a:pt x="2277" y="4263"/>
                    </a:lnTo>
                    <a:lnTo>
                      <a:pt x="2315" y="4327"/>
                    </a:lnTo>
                    <a:lnTo>
                      <a:pt x="2350" y="4390"/>
                    </a:lnTo>
                    <a:lnTo>
                      <a:pt x="2383" y="4454"/>
                    </a:lnTo>
                    <a:lnTo>
                      <a:pt x="2413" y="4521"/>
                    </a:lnTo>
                    <a:lnTo>
                      <a:pt x="2441" y="4588"/>
                    </a:lnTo>
                    <a:lnTo>
                      <a:pt x="2466" y="4655"/>
                    </a:lnTo>
                    <a:lnTo>
                      <a:pt x="2488" y="4724"/>
                    </a:lnTo>
                    <a:lnTo>
                      <a:pt x="2508" y="4794"/>
                    </a:lnTo>
                    <a:lnTo>
                      <a:pt x="2525" y="4864"/>
                    </a:lnTo>
                    <a:lnTo>
                      <a:pt x="2539" y="4935"/>
                    </a:lnTo>
                    <a:lnTo>
                      <a:pt x="2551" y="5007"/>
                    </a:lnTo>
                    <a:lnTo>
                      <a:pt x="2560" y="5077"/>
                    </a:lnTo>
                    <a:lnTo>
                      <a:pt x="2567" y="5149"/>
                    </a:lnTo>
                    <a:lnTo>
                      <a:pt x="2570" y="5223"/>
                    </a:lnTo>
                    <a:lnTo>
                      <a:pt x="2571" y="5295"/>
                    </a:lnTo>
                    <a:lnTo>
                      <a:pt x="2569" y="5368"/>
                    </a:lnTo>
                    <a:lnTo>
                      <a:pt x="2565" y="5440"/>
                    </a:lnTo>
                    <a:lnTo>
                      <a:pt x="2557" y="5513"/>
                    </a:lnTo>
                    <a:lnTo>
                      <a:pt x="2546" y="5585"/>
                    </a:lnTo>
                    <a:lnTo>
                      <a:pt x="2533" y="5657"/>
                    </a:lnTo>
                    <a:lnTo>
                      <a:pt x="2517" y="5729"/>
                    </a:lnTo>
                    <a:lnTo>
                      <a:pt x="2498" y="5799"/>
                    </a:lnTo>
                    <a:lnTo>
                      <a:pt x="2476" y="5871"/>
                    </a:lnTo>
                    <a:lnTo>
                      <a:pt x="2452" y="5941"/>
                    </a:lnTo>
                    <a:lnTo>
                      <a:pt x="2424" y="6011"/>
                    </a:lnTo>
                    <a:lnTo>
                      <a:pt x="2395" y="6077"/>
                    </a:lnTo>
                    <a:lnTo>
                      <a:pt x="2364" y="6141"/>
                    </a:lnTo>
                    <a:lnTo>
                      <a:pt x="2329" y="6203"/>
                    </a:lnTo>
                    <a:lnTo>
                      <a:pt x="2293" y="6264"/>
                    </a:lnTo>
                    <a:lnTo>
                      <a:pt x="2254" y="6324"/>
                    </a:lnTo>
                    <a:lnTo>
                      <a:pt x="2213" y="6381"/>
                    </a:lnTo>
                    <a:lnTo>
                      <a:pt x="2170" y="6437"/>
                    </a:lnTo>
                    <a:lnTo>
                      <a:pt x="2125" y="6491"/>
                    </a:lnTo>
                    <a:lnTo>
                      <a:pt x="2078" y="6543"/>
                    </a:lnTo>
                    <a:lnTo>
                      <a:pt x="2028" y="6593"/>
                    </a:lnTo>
                    <a:lnTo>
                      <a:pt x="1977" y="6643"/>
                    </a:lnTo>
                    <a:lnTo>
                      <a:pt x="1923" y="6689"/>
                    </a:lnTo>
                    <a:lnTo>
                      <a:pt x="1868" y="6734"/>
                    </a:lnTo>
                    <a:lnTo>
                      <a:pt x="1811" y="6777"/>
                    </a:lnTo>
                    <a:lnTo>
                      <a:pt x="1753" y="6818"/>
                    </a:lnTo>
                    <a:lnTo>
                      <a:pt x="1693" y="6857"/>
                    </a:lnTo>
                    <a:lnTo>
                      <a:pt x="1631" y="6894"/>
                    </a:lnTo>
                    <a:lnTo>
                      <a:pt x="1568" y="6929"/>
                    </a:lnTo>
                    <a:lnTo>
                      <a:pt x="1503" y="6961"/>
                    </a:lnTo>
                    <a:lnTo>
                      <a:pt x="1436" y="6992"/>
                    </a:lnTo>
                    <a:lnTo>
                      <a:pt x="1369" y="7020"/>
                    </a:lnTo>
                    <a:lnTo>
                      <a:pt x="1300" y="7046"/>
                    </a:lnTo>
                    <a:lnTo>
                      <a:pt x="1230" y="7069"/>
                    </a:lnTo>
                    <a:lnTo>
                      <a:pt x="1159" y="7091"/>
                    </a:lnTo>
                    <a:lnTo>
                      <a:pt x="1086" y="7110"/>
                    </a:lnTo>
                    <a:lnTo>
                      <a:pt x="1013" y="7126"/>
                    </a:lnTo>
                    <a:lnTo>
                      <a:pt x="939" y="7140"/>
                    </a:lnTo>
                    <a:lnTo>
                      <a:pt x="864" y="7152"/>
                    </a:lnTo>
                    <a:lnTo>
                      <a:pt x="788" y="7161"/>
                    </a:lnTo>
                    <a:lnTo>
                      <a:pt x="710" y="7167"/>
                    </a:lnTo>
                    <a:lnTo>
                      <a:pt x="633" y="7171"/>
                    </a:lnTo>
                    <a:lnTo>
                      <a:pt x="554" y="7173"/>
                    </a:lnTo>
                    <a:lnTo>
                      <a:pt x="529" y="7173"/>
                    </a:lnTo>
                    <a:lnTo>
                      <a:pt x="504" y="7174"/>
                    </a:lnTo>
                    <a:lnTo>
                      <a:pt x="479" y="7176"/>
                    </a:lnTo>
                    <a:lnTo>
                      <a:pt x="456" y="7178"/>
                    </a:lnTo>
                    <a:lnTo>
                      <a:pt x="432" y="7182"/>
                    </a:lnTo>
                    <a:lnTo>
                      <a:pt x="409" y="7188"/>
                    </a:lnTo>
                    <a:lnTo>
                      <a:pt x="388" y="7193"/>
                    </a:lnTo>
                    <a:lnTo>
                      <a:pt x="365" y="7200"/>
                    </a:lnTo>
                    <a:lnTo>
                      <a:pt x="345" y="7208"/>
                    </a:lnTo>
                    <a:lnTo>
                      <a:pt x="324" y="7217"/>
                    </a:lnTo>
                    <a:lnTo>
                      <a:pt x="304" y="7226"/>
                    </a:lnTo>
                    <a:lnTo>
                      <a:pt x="285" y="7237"/>
                    </a:lnTo>
                    <a:lnTo>
                      <a:pt x="266" y="7249"/>
                    </a:lnTo>
                    <a:lnTo>
                      <a:pt x="248" y="7261"/>
                    </a:lnTo>
                    <a:lnTo>
                      <a:pt x="231" y="7274"/>
                    </a:lnTo>
                    <a:lnTo>
                      <a:pt x="215" y="7287"/>
                    </a:lnTo>
                    <a:lnTo>
                      <a:pt x="199" y="7303"/>
                    </a:lnTo>
                    <a:lnTo>
                      <a:pt x="184" y="7318"/>
                    </a:lnTo>
                    <a:lnTo>
                      <a:pt x="170" y="7334"/>
                    </a:lnTo>
                    <a:lnTo>
                      <a:pt x="156" y="7350"/>
                    </a:lnTo>
                    <a:lnTo>
                      <a:pt x="143" y="7368"/>
                    </a:lnTo>
                    <a:lnTo>
                      <a:pt x="131" y="7385"/>
                    </a:lnTo>
                    <a:lnTo>
                      <a:pt x="120" y="7405"/>
                    </a:lnTo>
                    <a:lnTo>
                      <a:pt x="110" y="7423"/>
                    </a:lnTo>
                    <a:lnTo>
                      <a:pt x="100" y="7443"/>
                    </a:lnTo>
                    <a:lnTo>
                      <a:pt x="91" y="7464"/>
                    </a:lnTo>
                    <a:lnTo>
                      <a:pt x="83" y="7484"/>
                    </a:lnTo>
                    <a:lnTo>
                      <a:pt x="76" y="7506"/>
                    </a:lnTo>
                    <a:lnTo>
                      <a:pt x="70" y="7527"/>
                    </a:lnTo>
                    <a:lnTo>
                      <a:pt x="66" y="7550"/>
                    </a:lnTo>
                    <a:lnTo>
                      <a:pt x="61" y="7572"/>
                    </a:lnTo>
                    <a:lnTo>
                      <a:pt x="58" y="7595"/>
                    </a:lnTo>
                    <a:lnTo>
                      <a:pt x="50" y="7655"/>
                    </a:lnTo>
                    <a:lnTo>
                      <a:pt x="44" y="7715"/>
                    </a:lnTo>
                    <a:lnTo>
                      <a:pt x="39" y="7775"/>
                    </a:lnTo>
                    <a:lnTo>
                      <a:pt x="33" y="7834"/>
                    </a:lnTo>
                    <a:lnTo>
                      <a:pt x="28" y="7895"/>
                    </a:lnTo>
                    <a:lnTo>
                      <a:pt x="24" y="7955"/>
                    </a:lnTo>
                    <a:lnTo>
                      <a:pt x="19" y="8015"/>
                    </a:lnTo>
                    <a:lnTo>
                      <a:pt x="15" y="8075"/>
                    </a:lnTo>
                    <a:lnTo>
                      <a:pt x="12" y="8135"/>
                    </a:lnTo>
                    <a:lnTo>
                      <a:pt x="9" y="8195"/>
                    </a:lnTo>
                    <a:lnTo>
                      <a:pt x="6" y="8257"/>
                    </a:lnTo>
                    <a:lnTo>
                      <a:pt x="4" y="8317"/>
                    </a:lnTo>
                    <a:lnTo>
                      <a:pt x="2" y="8377"/>
                    </a:lnTo>
                    <a:lnTo>
                      <a:pt x="1" y="8437"/>
                    </a:lnTo>
                    <a:lnTo>
                      <a:pt x="0" y="8497"/>
                    </a:lnTo>
                    <a:lnTo>
                      <a:pt x="0" y="8558"/>
                    </a:lnTo>
                    <a:lnTo>
                      <a:pt x="0" y="8613"/>
                    </a:lnTo>
                    <a:lnTo>
                      <a:pt x="0" y="8671"/>
                    </a:lnTo>
                    <a:lnTo>
                      <a:pt x="1" y="8730"/>
                    </a:lnTo>
                    <a:lnTo>
                      <a:pt x="2" y="8789"/>
                    </a:lnTo>
                    <a:lnTo>
                      <a:pt x="4" y="8847"/>
                    </a:lnTo>
                    <a:lnTo>
                      <a:pt x="5" y="8907"/>
                    </a:lnTo>
                    <a:lnTo>
                      <a:pt x="9" y="8965"/>
                    </a:lnTo>
                    <a:lnTo>
                      <a:pt x="11" y="9024"/>
                    </a:lnTo>
                    <a:lnTo>
                      <a:pt x="14" y="9082"/>
                    </a:lnTo>
                    <a:lnTo>
                      <a:pt x="18" y="9141"/>
                    </a:lnTo>
                    <a:lnTo>
                      <a:pt x="21" y="9199"/>
                    </a:lnTo>
                    <a:lnTo>
                      <a:pt x="26" y="9258"/>
                    </a:lnTo>
                    <a:lnTo>
                      <a:pt x="31" y="9316"/>
                    </a:lnTo>
                    <a:lnTo>
                      <a:pt x="35" y="9374"/>
                    </a:lnTo>
                    <a:lnTo>
                      <a:pt x="42" y="9433"/>
                    </a:lnTo>
                    <a:lnTo>
                      <a:pt x="47" y="9491"/>
                    </a:lnTo>
                    <a:lnTo>
                      <a:pt x="54" y="9549"/>
                    </a:lnTo>
                    <a:lnTo>
                      <a:pt x="57" y="9572"/>
                    </a:lnTo>
                    <a:lnTo>
                      <a:pt x="62" y="9594"/>
                    </a:lnTo>
                    <a:lnTo>
                      <a:pt x="68" y="9616"/>
                    </a:lnTo>
                    <a:lnTo>
                      <a:pt x="75" y="9637"/>
                    </a:lnTo>
                    <a:lnTo>
                      <a:pt x="85" y="9659"/>
                    </a:lnTo>
                    <a:lnTo>
                      <a:pt x="95" y="9679"/>
                    </a:lnTo>
                    <a:lnTo>
                      <a:pt x="106" y="9698"/>
                    </a:lnTo>
                    <a:lnTo>
                      <a:pt x="118" y="9718"/>
                    </a:lnTo>
                    <a:lnTo>
                      <a:pt x="132" y="9737"/>
                    </a:lnTo>
                    <a:lnTo>
                      <a:pt x="147" y="9755"/>
                    </a:lnTo>
                    <a:lnTo>
                      <a:pt x="162" y="9773"/>
                    </a:lnTo>
                    <a:lnTo>
                      <a:pt x="179" y="9790"/>
                    </a:lnTo>
                    <a:lnTo>
                      <a:pt x="197" y="9807"/>
                    </a:lnTo>
                    <a:lnTo>
                      <a:pt x="215" y="9822"/>
                    </a:lnTo>
                    <a:lnTo>
                      <a:pt x="234" y="9837"/>
                    </a:lnTo>
                    <a:lnTo>
                      <a:pt x="254" y="9852"/>
                    </a:lnTo>
                    <a:lnTo>
                      <a:pt x="274" y="9866"/>
                    </a:lnTo>
                    <a:lnTo>
                      <a:pt x="294" y="9879"/>
                    </a:lnTo>
                    <a:lnTo>
                      <a:pt x="316" y="9891"/>
                    </a:lnTo>
                    <a:lnTo>
                      <a:pt x="338" y="9903"/>
                    </a:lnTo>
                    <a:lnTo>
                      <a:pt x="360" y="9913"/>
                    </a:lnTo>
                    <a:lnTo>
                      <a:pt x="382" y="9923"/>
                    </a:lnTo>
                    <a:lnTo>
                      <a:pt x="406" y="9933"/>
                    </a:lnTo>
                    <a:lnTo>
                      <a:pt x="430" y="9940"/>
                    </a:lnTo>
                    <a:lnTo>
                      <a:pt x="452" y="9948"/>
                    </a:lnTo>
                    <a:lnTo>
                      <a:pt x="476" y="9954"/>
                    </a:lnTo>
                    <a:lnTo>
                      <a:pt x="500" y="9959"/>
                    </a:lnTo>
                    <a:lnTo>
                      <a:pt x="523" y="9964"/>
                    </a:lnTo>
                    <a:lnTo>
                      <a:pt x="547" y="9968"/>
                    </a:lnTo>
                    <a:lnTo>
                      <a:pt x="570" y="9970"/>
                    </a:lnTo>
                    <a:lnTo>
                      <a:pt x="594" y="9972"/>
                    </a:lnTo>
                    <a:lnTo>
                      <a:pt x="618" y="9972"/>
                    </a:lnTo>
                    <a:lnTo>
                      <a:pt x="688" y="9972"/>
                    </a:lnTo>
                    <a:lnTo>
                      <a:pt x="757" y="9974"/>
                    </a:lnTo>
                    <a:lnTo>
                      <a:pt x="827" y="9980"/>
                    </a:lnTo>
                    <a:lnTo>
                      <a:pt x="896" y="9987"/>
                    </a:lnTo>
                    <a:lnTo>
                      <a:pt x="965" y="9998"/>
                    </a:lnTo>
                    <a:lnTo>
                      <a:pt x="1032" y="10011"/>
                    </a:lnTo>
                    <a:lnTo>
                      <a:pt x="1100" y="10027"/>
                    </a:lnTo>
                    <a:lnTo>
                      <a:pt x="1167" y="10045"/>
                    </a:lnTo>
                    <a:lnTo>
                      <a:pt x="1233" y="10066"/>
                    </a:lnTo>
                    <a:lnTo>
                      <a:pt x="1299" y="10089"/>
                    </a:lnTo>
                    <a:lnTo>
                      <a:pt x="1363" y="10115"/>
                    </a:lnTo>
                    <a:lnTo>
                      <a:pt x="1427" y="10143"/>
                    </a:lnTo>
                    <a:lnTo>
                      <a:pt x="1489" y="10173"/>
                    </a:lnTo>
                    <a:lnTo>
                      <a:pt x="1550" y="10207"/>
                    </a:lnTo>
                    <a:lnTo>
                      <a:pt x="1610" y="10242"/>
                    </a:lnTo>
                    <a:lnTo>
                      <a:pt x="1670" y="10279"/>
                    </a:lnTo>
                    <a:lnTo>
                      <a:pt x="1727" y="10318"/>
                    </a:lnTo>
                    <a:lnTo>
                      <a:pt x="1783" y="10360"/>
                    </a:lnTo>
                    <a:lnTo>
                      <a:pt x="1838" y="10404"/>
                    </a:lnTo>
                    <a:lnTo>
                      <a:pt x="1891" y="10450"/>
                    </a:lnTo>
                    <a:lnTo>
                      <a:pt x="1942" y="10498"/>
                    </a:lnTo>
                    <a:lnTo>
                      <a:pt x="1993" y="10548"/>
                    </a:lnTo>
                    <a:lnTo>
                      <a:pt x="2041" y="10600"/>
                    </a:lnTo>
                    <a:lnTo>
                      <a:pt x="2088" y="10654"/>
                    </a:lnTo>
                    <a:lnTo>
                      <a:pt x="2133" y="10709"/>
                    </a:lnTo>
                    <a:lnTo>
                      <a:pt x="2175" y="10767"/>
                    </a:lnTo>
                    <a:lnTo>
                      <a:pt x="2215" y="10826"/>
                    </a:lnTo>
                    <a:lnTo>
                      <a:pt x="2254" y="10888"/>
                    </a:lnTo>
                    <a:lnTo>
                      <a:pt x="2291" y="10951"/>
                    </a:lnTo>
                    <a:lnTo>
                      <a:pt x="2325" y="11016"/>
                    </a:lnTo>
                    <a:lnTo>
                      <a:pt x="2356" y="11082"/>
                    </a:lnTo>
                    <a:lnTo>
                      <a:pt x="2386" y="11150"/>
                    </a:lnTo>
                    <a:lnTo>
                      <a:pt x="2413" y="11219"/>
                    </a:lnTo>
                    <a:lnTo>
                      <a:pt x="2437" y="11288"/>
                    </a:lnTo>
                    <a:lnTo>
                      <a:pt x="2457" y="11359"/>
                    </a:lnTo>
                    <a:lnTo>
                      <a:pt x="2475" y="11429"/>
                    </a:lnTo>
                    <a:lnTo>
                      <a:pt x="2491" y="11501"/>
                    </a:lnTo>
                    <a:lnTo>
                      <a:pt x="2503" y="11572"/>
                    </a:lnTo>
                    <a:lnTo>
                      <a:pt x="2513" y="11644"/>
                    </a:lnTo>
                    <a:lnTo>
                      <a:pt x="2520" y="11715"/>
                    </a:lnTo>
                    <a:lnTo>
                      <a:pt x="2525" y="11787"/>
                    </a:lnTo>
                    <a:lnTo>
                      <a:pt x="2526" y="11859"/>
                    </a:lnTo>
                    <a:lnTo>
                      <a:pt x="2525" y="11931"/>
                    </a:lnTo>
                    <a:lnTo>
                      <a:pt x="2520" y="12003"/>
                    </a:lnTo>
                    <a:lnTo>
                      <a:pt x="2514" y="12074"/>
                    </a:lnTo>
                    <a:lnTo>
                      <a:pt x="2505" y="12145"/>
                    </a:lnTo>
                    <a:lnTo>
                      <a:pt x="2494" y="12216"/>
                    </a:lnTo>
                    <a:lnTo>
                      <a:pt x="2479" y="12285"/>
                    </a:lnTo>
                    <a:lnTo>
                      <a:pt x="2461" y="12355"/>
                    </a:lnTo>
                    <a:lnTo>
                      <a:pt x="2442" y="12424"/>
                    </a:lnTo>
                    <a:lnTo>
                      <a:pt x="2419" y="12492"/>
                    </a:lnTo>
                    <a:lnTo>
                      <a:pt x="2395" y="12559"/>
                    </a:lnTo>
                    <a:lnTo>
                      <a:pt x="2368" y="12626"/>
                    </a:lnTo>
                    <a:lnTo>
                      <a:pt x="2338" y="12692"/>
                    </a:lnTo>
                    <a:lnTo>
                      <a:pt x="2306" y="12756"/>
                    </a:lnTo>
                    <a:lnTo>
                      <a:pt x="2271" y="12819"/>
                    </a:lnTo>
                    <a:lnTo>
                      <a:pt x="2234" y="12882"/>
                    </a:lnTo>
                    <a:lnTo>
                      <a:pt x="2194" y="12942"/>
                    </a:lnTo>
                    <a:lnTo>
                      <a:pt x="2152" y="13002"/>
                    </a:lnTo>
                    <a:lnTo>
                      <a:pt x="2107" y="13060"/>
                    </a:lnTo>
                    <a:lnTo>
                      <a:pt x="2061" y="13116"/>
                    </a:lnTo>
                    <a:lnTo>
                      <a:pt x="2011" y="13171"/>
                    </a:lnTo>
                    <a:lnTo>
                      <a:pt x="1960" y="13224"/>
                    </a:lnTo>
                    <a:lnTo>
                      <a:pt x="1905" y="13276"/>
                    </a:lnTo>
                    <a:lnTo>
                      <a:pt x="1889" y="13292"/>
                    </a:lnTo>
                    <a:lnTo>
                      <a:pt x="1873" y="13308"/>
                    </a:lnTo>
                    <a:lnTo>
                      <a:pt x="1858" y="13325"/>
                    </a:lnTo>
                    <a:lnTo>
                      <a:pt x="1844" y="13344"/>
                    </a:lnTo>
                    <a:lnTo>
                      <a:pt x="1831" y="13362"/>
                    </a:lnTo>
                    <a:lnTo>
                      <a:pt x="1819" y="13381"/>
                    </a:lnTo>
                    <a:lnTo>
                      <a:pt x="1808" y="13401"/>
                    </a:lnTo>
                    <a:lnTo>
                      <a:pt x="1797" y="13420"/>
                    </a:lnTo>
                    <a:lnTo>
                      <a:pt x="1789" y="13440"/>
                    </a:lnTo>
                    <a:lnTo>
                      <a:pt x="1780" y="13461"/>
                    </a:lnTo>
                    <a:lnTo>
                      <a:pt x="1774" y="13482"/>
                    </a:lnTo>
                    <a:lnTo>
                      <a:pt x="1767" y="13503"/>
                    </a:lnTo>
                    <a:lnTo>
                      <a:pt x="1762" y="13524"/>
                    </a:lnTo>
                    <a:lnTo>
                      <a:pt x="1758" y="13546"/>
                    </a:lnTo>
                    <a:lnTo>
                      <a:pt x="1754" y="13567"/>
                    </a:lnTo>
                    <a:lnTo>
                      <a:pt x="1752" y="13589"/>
                    </a:lnTo>
                    <a:lnTo>
                      <a:pt x="1751" y="13611"/>
                    </a:lnTo>
                    <a:lnTo>
                      <a:pt x="1750" y="13633"/>
                    </a:lnTo>
                    <a:lnTo>
                      <a:pt x="1751" y="13654"/>
                    </a:lnTo>
                    <a:lnTo>
                      <a:pt x="1753" y="13677"/>
                    </a:lnTo>
                    <a:lnTo>
                      <a:pt x="1756" y="13698"/>
                    </a:lnTo>
                    <a:lnTo>
                      <a:pt x="1760" y="13720"/>
                    </a:lnTo>
                    <a:lnTo>
                      <a:pt x="1764" y="13741"/>
                    </a:lnTo>
                    <a:lnTo>
                      <a:pt x="1771" y="13763"/>
                    </a:lnTo>
                    <a:lnTo>
                      <a:pt x="1777" y="13784"/>
                    </a:lnTo>
                    <a:lnTo>
                      <a:pt x="1785" y="13805"/>
                    </a:lnTo>
                    <a:lnTo>
                      <a:pt x="1793" y="13825"/>
                    </a:lnTo>
                    <a:lnTo>
                      <a:pt x="1804" y="13845"/>
                    </a:lnTo>
                    <a:lnTo>
                      <a:pt x="1815" y="13866"/>
                    </a:lnTo>
                    <a:lnTo>
                      <a:pt x="1826" y="13885"/>
                    </a:lnTo>
                    <a:lnTo>
                      <a:pt x="1839" y="13905"/>
                    </a:lnTo>
                    <a:lnTo>
                      <a:pt x="1853" y="13923"/>
                    </a:lnTo>
                    <a:lnTo>
                      <a:pt x="1929" y="14017"/>
                    </a:lnTo>
                    <a:lnTo>
                      <a:pt x="2006" y="14112"/>
                    </a:lnTo>
                    <a:lnTo>
                      <a:pt x="2084" y="14204"/>
                    </a:lnTo>
                    <a:lnTo>
                      <a:pt x="2164" y="14296"/>
                    </a:lnTo>
                    <a:lnTo>
                      <a:pt x="2244" y="14386"/>
                    </a:lnTo>
                    <a:lnTo>
                      <a:pt x="2326" y="14475"/>
                    </a:lnTo>
                    <a:lnTo>
                      <a:pt x="2410" y="14563"/>
                    </a:lnTo>
                    <a:lnTo>
                      <a:pt x="2495" y="14650"/>
                    </a:lnTo>
                    <a:lnTo>
                      <a:pt x="2581" y="14736"/>
                    </a:lnTo>
                    <a:lnTo>
                      <a:pt x="2668" y="14820"/>
                    </a:lnTo>
                    <a:lnTo>
                      <a:pt x="2756" y="14903"/>
                    </a:lnTo>
                    <a:lnTo>
                      <a:pt x="2845" y="14984"/>
                    </a:lnTo>
                    <a:lnTo>
                      <a:pt x="2935" y="15065"/>
                    </a:lnTo>
                    <a:lnTo>
                      <a:pt x="3027" y="15144"/>
                    </a:lnTo>
                    <a:lnTo>
                      <a:pt x="3119" y="15222"/>
                    </a:lnTo>
                    <a:lnTo>
                      <a:pt x="3212" y="15299"/>
                    </a:lnTo>
                    <a:lnTo>
                      <a:pt x="3232" y="15313"/>
                    </a:lnTo>
                    <a:lnTo>
                      <a:pt x="3251" y="15326"/>
                    </a:lnTo>
                    <a:lnTo>
                      <a:pt x="3270" y="15339"/>
                    </a:lnTo>
                    <a:lnTo>
                      <a:pt x="3291" y="15350"/>
                    </a:lnTo>
                    <a:lnTo>
                      <a:pt x="3311" y="15360"/>
                    </a:lnTo>
                    <a:lnTo>
                      <a:pt x="3332" y="15369"/>
                    </a:lnTo>
                    <a:lnTo>
                      <a:pt x="3353" y="15378"/>
                    </a:lnTo>
                    <a:lnTo>
                      <a:pt x="3374" y="15384"/>
                    </a:lnTo>
                    <a:lnTo>
                      <a:pt x="3396" y="15390"/>
                    </a:lnTo>
                    <a:lnTo>
                      <a:pt x="3418" y="15395"/>
                    </a:lnTo>
                    <a:lnTo>
                      <a:pt x="3439" y="15399"/>
                    </a:lnTo>
                    <a:lnTo>
                      <a:pt x="3462" y="15402"/>
                    </a:lnTo>
                    <a:lnTo>
                      <a:pt x="3483" y="15403"/>
                    </a:lnTo>
                    <a:lnTo>
                      <a:pt x="3506" y="15404"/>
                    </a:lnTo>
                    <a:lnTo>
                      <a:pt x="3527" y="15404"/>
                    </a:lnTo>
                    <a:lnTo>
                      <a:pt x="3550" y="15403"/>
                    </a:lnTo>
                    <a:lnTo>
                      <a:pt x="3571" y="15401"/>
                    </a:lnTo>
                    <a:lnTo>
                      <a:pt x="3594" y="15398"/>
                    </a:lnTo>
                    <a:lnTo>
                      <a:pt x="3615" y="15394"/>
                    </a:lnTo>
                    <a:lnTo>
                      <a:pt x="3637" y="15388"/>
                    </a:lnTo>
                    <a:lnTo>
                      <a:pt x="3658" y="15382"/>
                    </a:lnTo>
                    <a:lnTo>
                      <a:pt x="3680" y="15374"/>
                    </a:lnTo>
                    <a:lnTo>
                      <a:pt x="3700" y="15366"/>
                    </a:lnTo>
                    <a:lnTo>
                      <a:pt x="3721" y="15357"/>
                    </a:lnTo>
                    <a:lnTo>
                      <a:pt x="3740" y="15346"/>
                    </a:lnTo>
                    <a:lnTo>
                      <a:pt x="3760" y="15336"/>
                    </a:lnTo>
                    <a:lnTo>
                      <a:pt x="3780" y="15323"/>
                    </a:lnTo>
                    <a:lnTo>
                      <a:pt x="3798" y="15310"/>
                    </a:lnTo>
                    <a:lnTo>
                      <a:pt x="3816" y="15296"/>
                    </a:lnTo>
                    <a:lnTo>
                      <a:pt x="3833" y="15280"/>
                    </a:lnTo>
                    <a:lnTo>
                      <a:pt x="3851" y="15264"/>
                    </a:lnTo>
                    <a:lnTo>
                      <a:pt x="3867" y="15246"/>
                    </a:lnTo>
                    <a:lnTo>
                      <a:pt x="3916" y="15195"/>
                    </a:lnTo>
                    <a:lnTo>
                      <a:pt x="3968" y="15144"/>
                    </a:lnTo>
                    <a:lnTo>
                      <a:pt x="4021" y="15096"/>
                    </a:lnTo>
                    <a:lnTo>
                      <a:pt x="4077" y="15051"/>
                    </a:lnTo>
                    <a:lnTo>
                      <a:pt x="4135" y="15007"/>
                    </a:lnTo>
                    <a:lnTo>
                      <a:pt x="4195" y="14966"/>
                    </a:lnTo>
                    <a:lnTo>
                      <a:pt x="4257" y="14926"/>
                    </a:lnTo>
                    <a:lnTo>
                      <a:pt x="4319" y="14890"/>
                    </a:lnTo>
                    <a:lnTo>
                      <a:pt x="4383" y="14855"/>
                    </a:lnTo>
                    <a:lnTo>
                      <a:pt x="4449" y="14823"/>
                    </a:lnTo>
                    <a:lnTo>
                      <a:pt x="4517" y="14793"/>
                    </a:lnTo>
                    <a:lnTo>
                      <a:pt x="4584" y="14766"/>
                    </a:lnTo>
                    <a:lnTo>
                      <a:pt x="4653" y="14741"/>
                    </a:lnTo>
                    <a:lnTo>
                      <a:pt x="4723" y="14719"/>
                    </a:lnTo>
                    <a:lnTo>
                      <a:pt x="4794" y="14699"/>
                    </a:lnTo>
                    <a:lnTo>
                      <a:pt x="4866" y="14681"/>
                    </a:lnTo>
                    <a:lnTo>
                      <a:pt x="4938" y="14666"/>
                    </a:lnTo>
                    <a:lnTo>
                      <a:pt x="5010" y="14653"/>
                    </a:lnTo>
                    <a:lnTo>
                      <a:pt x="5083" y="14644"/>
                    </a:lnTo>
                    <a:lnTo>
                      <a:pt x="5156" y="14637"/>
                    </a:lnTo>
                    <a:lnTo>
                      <a:pt x="5229" y="14632"/>
                    </a:lnTo>
                    <a:lnTo>
                      <a:pt x="5302" y="14631"/>
                    </a:lnTo>
                    <a:lnTo>
                      <a:pt x="5375" y="14631"/>
                    </a:lnTo>
                    <a:lnTo>
                      <a:pt x="5448" y="14635"/>
                    </a:lnTo>
                    <a:lnTo>
                      <a:pt x="5521" y="14642"/>
                    </a:lnTo>
                    <a:lnTo>
                      <a:pt x="5593" y="14650"/>
                    </a:lnTo>
                    <a:lnTo>
                      <a:pt x="5664" y="14662"/>
                    </a:lnTo>
                    <a:lnTo>
                      <a:pt x="5735" y="14677"/>
                    </a:lnTo>
                    <a:lnTo>
                      <a:pt x="5806" y="14694"/>
                    </a:lnTo>
                    <a:lnTo>
                      <a:pt x="5875" y="14715"/>
                    </a:lnTo>
                    <a:lnTo>
                      <a:pt x="5942" y="14738"/>
                    </a:lnTo>
                    <a:lnTo>
                      <a:pt x="6010" y="14765"/>
                    </a:lnTo>
                    <a:lnTo>
                      <a:pt x="6079" y="14795"/>
                    </a:lnTo>
                    <a:lnTo>
                      <a:pt x="6145" y="14829"/>
                    </a:lnTo>
                    <a:lnTo>
                      <a:pt x="6211" y="14864"/>
                    </a:lnTo>
                    <a:lnTo>
                      <a:pt x="6274" y="14902"/>
                    </a:lnTo>
                    <a:lnTo>
                      <a:pt x="6337" y="14941"/>
                    </a:lnTo>
                    <a:lnTo>
                      <a:pt x="6397" y="14983"/>
                    </a:lnTo>
                    <a:lnTo>
                      <a:pt x="6455" y="15027"/>
                    </a:lnTo>
                    <a:lnTo>
                      <a:pt x="6511" y="15075"/>
                    </a:lnTo>
                    <a:lnTo>
                      <a:pt x="6566" y="15123"/>
                    </a:lnTo>
                    <a:lnTo>
                      <a:pt x="6617" y="15173"/>
                    </a:lnTo>
                    <a:lnTo>
                      <a:pt x="6668" y="15225"/>
                    </a:lnTo>
                    <a:lnTo>
                      <a:pt x="6716" y="15280"/>
                    </a:lnTo>
                    <a:lnTo>
                      <a:pt x="6762" y="15336"/>
                    </a:lnTo>
                    <a:lnTo>
                      <a:pt x="6806" y="15393"/>
                    </a:lnTo>
                    <a:lnTo>
                      <a:pt x="6847" y="15452"/>
                    </a:lnTo>
                    <a:lnTo>
                      <a:pt x="6887" y="15512"/>
                    </a:lnTo>
                    <a:lnTo>
                      <a:pt x="6923" y="15574"/>
                    </a:lnTo>
                    <a:lnTo>
                      <a:pt x="6959" y="15638"/>
                    </a:lnTo>
                    <a:lnTo>
                      <a:pt x="6991" y="15702"/>
                    </a:lnTo>
                    <a:lnTo>
                      <a:pt x="7020" y="15769"/>
                    </a:lnTo>
                    <a:lnTo>
                      <a:pt x="7048" y="15835"/>
                    </a:lnTo>
                    <a:lnTo>
                      <a:pt x="7073" y="15904"/>
                    </a:lnTo>
                    <a:lnTo>
                      <a:pt x="7095" y="15973"/>
                    </a:lnTo>
                    <a:lnTo>
                      <a:pt x="7115" y="16043"/>
                    </a:lnTo>
                    <a:lnTo>
                      <a:pt x="7132" y="16113"/>
                    </a:lnTo>
                    <a:lnTo>
                      <a:pt x="7146" y="16185"/>
                    </a:lnTo>
                    <a:lnTo>
                      <a:pt x="7157" y="16259"/>
                    </a:lnTo>
                    <a:lnTo>
                      <a:pt x="7166" y="16332"/>
                    </a:lnTo>
                    <a:lnTo>
                      <a:pt x="7173" y="16406"/>
                    </a:lnTo>
                    <a:lnTo>
                      <a:pt x="7176" y="16480"/>
                    </a:lnTo>
                    <a:lnTo>
                      <a:pt x="7176" y="16555"/>
                    </a:lnTo>
                    <a:lnTo>
                      <a:pt x="7173" y="16630"/>
                    </a:lnTo>
                    <a:lnTo>
                      <a:pt x="7171" y="16654"/>
                    </a:lnTo>
                    <a:lnTo>
                      <a:pt x="7173" y="16678"/>
                    </a:lnTo>
                    <a:lnTo>
                      <a:pt x="7174" y="16700"/>
                    </a:lnTo>
                    <a:lnTo>
                      <a:pt x="7176" y="16724"/>
                    </a:lnTo>
                    <a:lnTo>
                      <a:pt x="7180" y="16746"/>
                    </a:lnTo>
                    <a:lnTo>
                      <a:pt x="7184" y="16768"/>
                    </a:lnTo>
                    <a:lnTo>
                      <a:pt x="7191" y="16790"/>
                    </a:lnTo>
                    <a:lnTo>
                      <a:pt x="7197" y="16812"/>
                    </a:lnTo>
                    <a:lnTo>
                      <a:pt x="7205" y="16832"/>
                    </a:lnTo>
                    <a:lnTo>
                      <a:pt x="7213" y="16853"/>
                    </a:lnTo>
                    <a:lnTo>
                      <a:pt x="7223" y="16873"/>
                    </a:lnTo>
                    <a:lnTo>
                      <a:pt x="7234" y="16892"/>
                    </a:lnTo>
                    <a:lnTo>
                      <a:pt x="7245" y="16912"/>
                    </a:lnTo>
                    <a:lnTo>
                      <a:pt x="7257" y="16930"/>
                    </a:lnTo>
                    <a:lnTo>
                      <a:pt x="7270" y="16948"/>
                    </a:lnTo>
                    <a:lnTo>
                      <a:pt x="7284" y="16965"/>
                    </a:lnTo>
                    <a:lnTo>
                      <a:pt x="7298" y="16983"/>
                    </a:lnTo>
                    <a:lnTo>
                      <a:pt x="7313" y="16998"/>
                    </a:lnTo>
                    <a:lnTo>
                      <a:pt x="7329" y="17013"/>
                    </a:lnTo>
                    <a:lnTo>
                      <a:pt x="7347" y="17028"/>
                    </a:lnTo>
                    <a:lnTo>
                      <a:pt x="7364" y="17042"/>
                    </a:lnTo>
                    <a:lnTo>
                      <a:pt x="7382" y="17055"/>
                    </a:lnTo>
                    <a:lnTo>
                      <a:pt x="7401" y="17066"/>
                    </a:lnTo>
                    <a:lnTo>
                      <a:pt x="7421" y="17077"/>
                    </a:lnTo>
                    <a:lnTo>
                      <a:pt x="7440" y="17088"/>
                    </a:lnTo>
                    <a:lnTo>
                      <a:pt x="7460" y="17098"/>
                    </a:lnTo>
                    <a:lnTo>
                      <a:pt x="7482" y="17105"/>
                    </a:lnTo>
                    <a:lnTo>
                      <a:pt x="7503" y="17113"/>
                    </a:lnTo>
                    <a:lnTo>
                      <a:pt x="7526" y="17119"/>
                    </a:lnTo>
                    <a:lnTo>
                      <a:pt x="7549" y="17124"/>
                    </a:lnTo>
                    <a:lnTo>
                      <a:pt x="7571" y="17129"/>
                    </a:lnTo>
                    <a:lnTo>
                      <a:pt x="7595" y="17132"/>
                    </a:lnTo>
                    <a:lnTo>
                      <a:pt x="7656" y="17140"/>
                    </a:lnTo>
                    <a:lnTo>
                      <a:pt x="7717" y="17146"/>
                    </a:lnTo>
                    <a:lnTo>
                      <a:pt x="7780" y="17152"/>
                    </a:lnTo>
                    <a:lnTo>
                      <a:pt x="7841" y="17158"/>
                    </a:lnTo>
                    <a:lnTo>
                      <a:pt x="7903" y="17163"/>
                    </a:lnTo>
                    <a:lnTo>
                      <a:pt x="7964" y="17167"/>
                    </a:lnTo>
                    <a:lnTo>
                      <a:pt x="8027" y="17172"/>
                    </a:lnTo>
                    <a:lnTo>
                      <a:pt x="8089" y="17176"/>
                    </a:lnTo>
                    <a:lnTo>
                      <a:pt x="8150" y="17179"/>
                    </a:lnTo>
                    <a:lnTo>
                      <a:pt x="8213" y="17182"/>
                    </a:lnTo>
                    <a:lnTo>
                      <a:pt x="8275" y="17185"/>
                    </a:lnTo>
                    <a:lnTo>
                      <a:pt x="8336" y="17187"/>
                    </a:lnTo>
                    <a:lnTo>
                      <a:pt x="8398" y="17188"/>
                    </a:lnTo>
                    <a:lnTo>
                      <a:pt x="8461" y="17189"/>
                    </a:lnTo>
                    <a:lnTo>
                      <a:pt x="8523" y="17190"/>
                    </a:lnTo>
                    <a:lnTo>
                      <a:pt x="8584" y="17190"/>
                    </a:lnTo>
                    <a:lnTo>
                      <a:pt x="8643" y="17190"/>
                    </a:lnTo>
                    <a:lnTo>
                      <a:pt x="8702" y="17189"/>
                    </a:lnTo>
                    <a:lnTo>
                      <a:pt x="8762" y="17188"/>
                    </a:lnTo>
                    <a:lnTo>
                      <a:pt x="8821" y="17187"/>
                    </a:lnTo>
                    <a:lnTo>
                      <a:pt x="8880" y="17185"/>
                    </a:lnTo>
                    <a:lnTo>
                      <a:pt x="8939" y="17182"/>
                    </a:lnTo>
                    <a:lnTo>
                      <a:pt x="8998" y="17180"/>
                    </a:lnTo>
                    <a:lnTo>
                      <a:pt x="9057" y="17177"/>
                    </a:lnTo>
                    <a:lnTo>
                      <a:pt x="9115" y="17174"/>
                    </a:lnTo>
                    <a:lnTo>
                      <a:pt x="9174" y="17170"/>
                    </a:lnTo>
                    <a:lnTo>
                      <a:pt x="9233" y="17165"/>
                    </a:lnTo>
                    <a:lnTo>
                      <a:pt x="9292" y="17161"/>
                    </a:lnTo>
                    <a:lnTo>
                      <a:pt x="9351" y="17156"/>
                    </a:lnTo>
                    <a:lnTo>
                      <a:pt x="9410" y="17150"/>
                    </a:lnTo>
                    <a:lnTo>
                      <a:pt x="9470" y="17144"/>
                    </a:lnTo>
                    <a:lnTo>
                      <a:pt x="9529" y="17137"/>
                    </a:lnTo>
                    <a:lnTo>
                      <a:pt x="9551" y="17135"/>
                    </a:lnTo>
                    <a:lnTo>
                      <a:pt x="9574" y="17131"/>
                    </a:lnTo>
                    <a:lnTo>
                      <a:pt x="9596" y="17126"/>
                    </a:lnTo>
                    <a:lnTo>
                      <a:pt x="9619" y="17119"/>
                    </a:lnTo>
                    <a:lnTo>
                      <a:pt x="9639" y="17112"/>
                    </a:lnTo>
                    <a:lnTo>
                      <a:pt x="9661" y="17104"/>
                    </a:lnTo>
                    <a:lnTo>
                      <a:pt x="9681" y="17094"/>
                    </a:lnTo>
                    <a:lnTo>
                      <a:pt x="9701" y="17085"/>
                    </a:lnTo>
                    <a:lnTo>
                      <a:pt x="9720" y="17074"/>
                    </a:lnTo>
                    <a:lnTo>
                      <a:pt x="9739" y="17062"/>
                    </a:lnTo>
                    <a:lnTo>
                      <a:pt x="9757" y="17049"/>
                    </a:lnTo>
                    <a:lnTo>
                      <a:pt x="9775" y="17036"/>
                    </a:lnTo>
                    <a:lnTo>
                      <a:pt x="9792" y="17021"/>
                    </a:lnTo>
                    <a:lnTo>
                      <a:pt x="9807" y="17007"/>
                    </a:lnTo>
                    <a:lnTo>
                      <a:pt x="9823" y="16991"/>
                    </a:lnTo>
                    <a:lnTo>
                      <a:pt x="9837" y="16975"/>
                    </a:lnTo>
                    <a:lnTo>
                      <a:pt x="9851" y="16958"/>
                    </a:lnTo>
                    <a:lnTo>
                      <a:pt x="9865" y="16941"/>
                    </a:lnTo>
                    <a:lnTo>
                      <a:pt x="9877" y="16922"/>
                    </a:lnTo>
                    <a:lnTo>
                      <a:pt x="9889" y="16904"/>
                    </a:lnTo>
                    <a:lnTo>
                      <a:pt x="9899" y="16885"/>
                    </a:lnTo>
                    <a:lnTo>
                      <a:pt x="9909" y="16864"/>
                    </a:lnTo>
                    <a:lnTo>
                      <a:pt x="9918" y="16845"/>
                    </a:lnTo>
                    <a:lnTo>
                      <a:pt x="9926" y="16824"/>
                    </a:lnTo>
                    <a:lnTo>
                      <a:pt x="9933" y="16803"/>
                    </a:lnTo>
                    <a:lnTo>
                      <a:pt x="9939" y="16782"/>
                    </a:lnTo>
                    <a:lnTo>
                      <a:pt x="9943" y="16759"/>
                    </a:lnTo>
                    <a:lnTo>
                      <a:pt x="9948" y="16738"/>
                    </a:lnTo>
                    <a:lnTo>
                      <a:pt x="9951" y="16715"/>
                    </a:lnTo>
                    <a:lnTo>
                      <a:pt x="9953" y="16693"/>
                    </a:lnTo>
                    <a:lnTo>
                      <a:pt x="9954" y="16669"/>
                    </a:lnTo>
                    <a:lnTo>
                      <a:pt x="9953" y="16645"/>
                    </a:lnTo>
                    <a:lnTo>
                      <a:pt x="9952" y="16571"/>
                    </a:lnTo>
                    <a:lnTo>
                      <a:pt x="9954" y="16497"/>
                    </a:lnTo>
                    <a:lnTo>
                      <a:pt x="9958" y="16424"/>
                    </a:lnTo>
                    <a:lnTo>
                      <a:pt x="9966" y="16351"/>
                    </a:lnTo>
                    <a:lnTo>
                      <a:pt x="9976" y="16278"/>
                    </a:lnTo>
                    <a:lnTo>
                      <a:pt x="9988" y="16206"/>
                    </a:lnTo>
                    <a:lnTo>
                      <a:pt x="10005" y="16135"/>
                    </a:lnTo>
                    <a:lnTo>
                      <a:pt x="10022" y="16065"/>
                    </a:lnTo>
                    <a:lnTo>
                      <a:pt x="10043" y="15996"/>
                    </a:lnTo>
                    <a:lnTo>
                      <a:pt x="10066" y="15928"/>
                    </a:lnTo>
                    <a:lnTo>
                      <a:pt x="10092" y="15861"/>
                    </a:lnTo>
                    <a:lnTo>
                      <a:pt x="10121" y="15794"/>
                    </a:lnTo>
                    <a:lnTo>
                      <a:pt x="10151" y="15730"/>
                    </a:lnTo>
                    <a:lnTo>
                      <a:pt x="10184" y="15667"/>
                    </a:lnTo>
                    <a:lnTo>
                      <a:pt x="10218" y="15604"/>
                    </a:lnTo>
                    <a:lnTo>
                      <a:pt x="10256" y="15543"/>
                    </a:lnTo>
                    <a:lnTo>
                      <a:pt x="10296" y="15483"/>
                    </a:lnTo>
                    <a:lnTo>
                      <a:pt x="10338" y="15425"/>
                    </a:lnTo>
                    <a:lnTo>
                      <a:pt x="10383" y="15369"/>
                    </a:lnTo>
                    <a:lnTo>
                      <a:pt x="10428" y="15314"/>
                    </a:lnTo>
                    <a:lnTo>
                      <a:pt x="10476" y="15261"/>
                    </a:lnTo>
                    <a:lnTo>
                      <a:pt x="10527" y="15210"/>
                    </a:lnTo>
                    <a:lnTo>
                      <a:pt x="10579" y="15161"/>
                    </a:lnTo>
                    <a:lnTo>
                      <a:pt x="10633" y="15113"/>
                    </a:lnTo>
                    <a:lnTo>
                      <a:pt x="10689" y="15068"/>
                    </a:lnTo>
                    <a:lnTo>
                      <a:pt x="10747" y="15025"/>
                    </a:lnTo>
                    <a:lnTo>
                      <a:pt x="10806" y="14983"/>
                    </a:lnTo>
                    <a:lnTo>
                      <a:pt x="10868" y="14945"/>
                    </a:lnTo>
                    <a:lnTo>
                      <a:pt x="10931" y="14908"/>
                    </a:lnTo>
                    <a:lnTo>
                      <a:pt x="10995" y="14874"/>
                    </a:lnTo>
                    <a:lnTo>
                      <a:pt x="11062" y="14842"/>
                    </a:lnTo>
                    <a:lnTo>
                      <a:pt x="11129" y="14812"/>
                    </a:lnTo>
                    <a:lnTo>
                      <a:pt x="11196" y="14787"/>
                    </a:lnTo>
                    <a:lnTo>
                      <a:pt x="11265" y="14764"/>
                    </a:lnTo>
                    <a:lnTo>
                      <a:pt x="11334" y="14745"/>
                    </a:lnTo>
                    <a:lnTo>
                      <a:pt x="11403" y="14728"/>
                    </a:lnTo>
                    <a:lnTo>
                      <a:pt x="11474" y="14714"/>
                    </a:lnTo>
                    <a:lnTo>
                      <a:pt x="11545" y="14702"/>
                    </a:lnTo>
                    <a:lnTo>
                      <a:pt x="11617" y="14693"/>
                    </a:lnTo>
                    <a:lnTo>
                      <a:pt x="11689" y="14688"/>
                    </a:lnTo>
                    <a:lnTo>
                      <a:pt x="11761" y="14685"/>
                    </a:lnTo>
                    <a:lnTo>
                      <a:pt x="11834" y="14683"/>
                    </a:lnTo>
                    <a:lnTo>
                      <a:pt x="11906" y="14686"/>
                    </a:lnTo>
                    <a:lnTo>
                      <a:pt x="11979" y="14691"/>
                    </a:lnTo>
                    <a:lnTo>
                      <a:pt x="12051" y="14699"/>
                    </a:lnTo>
                    <a:lnTo>
                      <a:pt x="12124" y="14708"/>
                    </a:lnTo>
                    <a:lnTo>
                      <a:pt x="12196" y="14721"/>
                    </a:lnTo>
                    <a:lnTo>
                      <a:pt x="12267" y="14736"/>
                    </a:lnTo>
                    <a:lnTo>
                      <a:pt x="12338" y="14753"/>
                    </a:lnTo>
                    <a:lnTo>
                      <a:pt x="12409" y="14774"/>
                    </a:lnTo>
                    <a:lnTo>
                      <a:pt x="12478" y="14796"/>
                    </a:lnTo>
                    <a:lnTo>
                      <a:pt x="12547" y="14821"/>
                    </a:lnTo>
                    <a:lnTo>
                      <a:pt x="12614" y="14848"/>
                    </a:lnTo>
                    <a:lnTo>
                      <a:pt x="12681" y="14878"/>
                    </a:lnTo>
                    <a:lnTo>
                      <a:pt x="12745" y="14909"/>
                    </a:lnTo>
                    <a:lnTo>
                      <a:pt x="12810" y="14943"/>
                    </a:lnTo>
                    <a:lnTo>
                      <a:pt x="12872" y="14980"/>
                    </a:lnTo>
                    <a:lnTo>
                      <a:pt x="12932" y="15019"/>
                    </a:lnTo>
                    <a:lnTo>
                      <a:pt x="12991" y="15060"/>
                    </a:lnTo>
                    <a:lnTo>
                      <a:pt x="13049" y="15102"/>
                    </a:lnTo>
                    <a:lnTo>
                      <a:pt x="13104" y="15149"/>
                    </a:lnTo>
                    <a:lnTo>
                      <a:pt x="13158" y="15196"/>
                    </a:lnTo>
                    <a:lnTo>
                      <a:pt x="13209" y="15245"/>
                    </a:lnTo>
                    <a:lnTo>
                      <a:pt x="13259" y="15297"/>
                    </a:lnTo>
                    <a:lnTo>
                      <a:pt x="13275" y="15314"/>
                    </a:lnTo>
                    <a:lnTo>
                      <a:pt x="13291" y="15329"/>
                    </a:lnTo>
                    <a:lnTo>
                      <a:pt x="13309" y="15344"/>
                    </a:lnTo>
                    <a:lnTo>
                      <a:pt x="13327" y="15358"/>
                    </a:lnTo>
                    <a:lnTo>
                      <a:pt x="13346" y="15371"/>
                    </a:lnTo>
                    <a:lnTo>
                      <a:pt x="13364" y="15384"/>
                    </a:lnTo>
                    <a:lnTo>
                      <a:pt x="13383" y="15395"/>
                    </a:lnTo>
                    <a:lnTo>
                      <a:pt x="13404" y="15404"/>
                    </a:lnTo>
                    <a:lnTo>
                      <a:pt x="13423" y="15414"/>
                    </a:lnTo>
                    <a:lnTo>
                      <a:pt x="13445" y="15423"/>
                    </a:lnTo>
                    <a:lnTo>
                      <a:pt x="13465" y="15429"/>
                    </a:lnTo>
                    <a:lnTo>
                      <a:pt x="13486" y="15436"/>
                    </a:lnTo>
                    <a:lnTo>
                      <a:pt x="13507" y="15441"/>
                    </a:lnTo>
                    <a:lnTo>
                      <a:pt x="13529" y="15445"/>
                    </a:lnTo>
                    <a:lnTo>
                      <a:pt x="13550" y="15448"/>
                    </a:lnTo>
                    <a:lnTo>
                      <a:pt x="13573" y="15451"/>
                    </a:lnTo>
                    <a:lnTo>
                      <a:pt x="13594" y="15452"/>
                    </a:lnTo>
                    <a:lnTo>
                      <a:pt x="13616" y="15453"/>
                    </a:lnTo>
                    <a:lnTo>
                      <a:pt x="13638" y="15452"/>
                    </a:lnTo>
                    <a:lnTo>
                      <a:pt x="13660" y="15450"/>
                    </a:lnTo>
                    <a:lnTo>
                      <a:pt x="13681" y="15447"/>
                    </a:lnTo>
                    <a:lnTo>
                      <a:pt x="13703" y="15444"/>
                    </a:lnTo>
                    <a:lnTo>
                      <a:pt x="13725" y="15439"/>
                    </a:lnTo>
                    <a:lnTo>
                      <a:pt x="13746" y="15433"/>
                    </a:lnTo>
                    <a:lnTo>
                      <a:pt x="13767" y="15427"/>
                    </a:lnTo>
                    <a:lnTo>
                      <a:pt x="13789" y="15418"/>
                    </a:lnTo>
                    <a:lnTo>
                      <a:pt x="13809" y="15410"/>
                    </a:lnTo>
                    <a:lnTo>
                      <a:pt x="13829" y="15400"/>
                    </a:lnTo>
                    <a:lnTo>
                      <a:pt x="13850" y="15389"/>
                    </a:lnTo>
                    <a:lnTo>
                      <a:pt x="13869" y="15378"/>
                    </a:lnTo>
                    <a:lnTo>
                      <a:pt x="13888" y="15365"/>
                    </a:lnTo>
                    <a:lnTo>
                      <a:pt x="13907" y="15351"/>
                    </a:lnTo>
                    <a:lnTo>
                      <a:pt x="14002" y="15274"/>
                    </a:lnTo>
                    <a:lnTo>
                      <a:pt x="14098" y="15197"/>
                    </a:lnTo>
                    <a:lnTo>
                      <a:pt x="14191" y="15119"/>
                    </a:lnTo>
                    <a:lnTo>
                      <a:pt x="14284" y="15038"/>
                    </a:lnTo>
                    <a:lnTo>
                      <a:pt x="14375" y="14956"/>
                    </a:lnTo>
                    <a:lnTo>
                      <a:pt x="14465" y="14874"/>
                    </a:lnTo>
                    <a:lnTo>
                      <a:pt x="14553" y="14789"/>
                    </a:lnTo>
                    <a:lnTo>
                      <a:pt x="14642" y="14704"/>
                    </a:lnTo>
                    <a:lnTo>
                      <a:pt x="14729" y="14617"/>
                    </a:lnTo>
                    <a:lnTo>
                      <a:pt x="14813" y="14529"/>
                    </a:lnTo>
                    <a:lnTo>
                      <a:pt x="14897" y="14440"/>
                    </a:lnTo>
                    <a:lnTo>
                      <a:pt x="14980" y="14349"/>
                    </a:lnTo>
                    <a:lnTo>
                      <a:pt x="15062" y="14258"/>
                    </a:lnTo>
                    <a:lnTo>
                      <a:pt x="15141" y="14166"/>
                    </a:lnTo>
                    <a:lnTo>
                      <a:pt x="15220" y="14071"/>
                    </a:lnTo>
                    <a:lnTo>
                      <a:pt x="15297" y="13977"/>
                    </a:lnTo>
                    <a:lnTo>
                      <a:pt x="15312" y="13957"/>
                    </a:lnTo>
                    <a:lnTo>
                      <a:pt x="15325" y="13939"/>
                    </a:lnTo>
                    <a:lnTo>
                      <a:pt x="15338" y="13919"/>
                    </a:lnTo>
                    <a:lnTo>
                      <a:pt x="15349" y="13899"/>
                    </a:lnTo>
                    <a:lnTo>
                      <a:pt x="15358" y="13879"/>
                    </a:lnTo>
                    <a:lnTo>
                      <a:pt x="15368" y="13857"/>
                    </a:lnTo>
                    <a:lnTo>
                      <a:pt x="15375" y="13837"/>
                    </a:lnTo>
                    <a:lnTo>
                      <a:pt x="15383" y="13815"/>
                    </a:lnTo>
                    <a:lnTo>
                      <a:pt x="15388" y="13794"/>
                    </a:lnTo>
                    <a:lnTo>
                      <a:pt x="15394" y="13771"/>
                    </a:lnTo>
                    <a:lnTo>
                      <a:pt x="15398" y="13750"/>
                    </a:lnTo>
                    <a:lnTo>
                      <a:pt x="15400" y="13728"/>
                    </a:lnTo>
                    <a:lnTo>
                      <a:pt x="15402" y="13706"/>
                    </a:lnTo>
                    <a:lnTo>
                      <a:pt x="15403" y="13683"/>
                    </a:lnTo>
                    <a:lnTo>
                      <a:pt x="15403" y="13662"/>
                    </a:lnTo>
                    <a:lnTo>
                      <a:pt x="15401" y="13639"/>
                    </a:lnTo>
                    <a:lnTo>
                      <a:pt x="15399" y="13618"/>
                    </a:lnTo>
                    <a:lnTo>
                      <a:pt x="15396" y="13596"/>
                    </a:lnTo>
                    <a:lnTo>
                      <a:pt x="15391" y="13574"/>
                    </a:lnTo>
                    <a:lnTo>
                      <a:pt x="15386" y="13552"/>
                    </a:lnTo>
                    <a:lnTo>
                      <a:pt x="15381" y="13532"/>
                    </a:lnTo>
                    <a:lnTo>
                      <a:pt x="15373" y="13510"/>
                    </a:lnTo>
                    <a:lnTo>
                      <a:pt x="15365" y="13490"/>
                    </a:lnTo>
                    <a:lnTo>
                      <a:pt x="15356" y="13469"/>
                    </a:lnTo>
                    <a:lnTo>
                      <a:pt x="15345" y="13449"/>
                    </a:lnTo>
                    <a:lnTo>
                      <a:pt x="15335" y="13430"/>
                    </a:lnTo>
                    <a:lnTo>
                      <a:pt x="15322" y="13410"/>
                    </a:lnTo>
                    <a:lnTo>
                      <a:pt x="15309" y="13392"/>
                    </a:lnTo>
                    <a:lnTo>
                      <a:pt x="15295" y="13374"/>
                    </a:lnTo>
                    <a:lnTo>
                      <a:pt x="15280" y="13357"/>
                    </a:lnTo>
                    <a:lnTo>
                      <a:pt x="15264" y="13339"/>
                    </a:lnTo>
                    <a:lnTo>
                      <a:pt x="15246" y="13323"/>
                    </a:lnTo>
                    <a:lnTo>
                      <a:pt x="15192" y="13272"/>
                    </a:lnTo>
                    <a:lnTo>
                      <a:pt x="15139" y="13218"/>
                    </a:lnTo>
                    <a:lnTo>
                      <a:pt x="15089" y="13162"/>
                    </a:lnTo>
                    <a:lnTo>
                      <a:pt x="15041" y="13106"/>
                    </a:lnTo>
                    <a:lnTo>
                      <a:pt x="14996" y="13047"/>
                    </a:lnTo>
                    <a:lnTo>
                      <a:pt x="14953" y="12987"/>
                    </a:lnTo>
                    <a:lnTo>
                      <a:pt x="14912" y="12926"/>
                    </a:lnTo>
                    <a:lnTo>
                      <a:pt x="14875" y="12863"/>
                    </a:lnTo>
                    <a:lnTo>
                      <a:pt x="14839" y="12800"/>
                    </a:lnTo>
                    <a:lnTo>
                      <a:pt x="14807" y="12735"/>
                    </a:lnTo>
                    <a:lnTo>
                      <a:pt x="14777" y="12669"/>
                    </a:lnTo>
                    <a:lnTo>
                      <a:pt x="14749" y="12602"/>
                    </a:lnTo>
                    <a:lnTo>
                      <a:pt x="14724" y="12534"/>
                    </a:lnTo>
                    <a:lnTo>
                      <a:pt x="14702" y="12465"/>
                    </a:lnTo>
                    <a:lnTo>
                      <a:pt x="14681" y="12396"/>
                    </a:lnTo>
                    <a:lnTo>
                      <a:pt x="14664" y="12325"/>
                    </a:lnTo>
                    <a:lnTo>
                      <a:pt x="14650" y="12255"/>
                    </a:lnTo>
                    <a:lnTo>
                      <a:pt x="14638" y="12183"/>
                    </a:lnTo>
                    <a:lnTo>
                      <a:pt x="14629" y="12113"/>
                    </a:lnTo>
                    <a:lnTo>
                      <a:pt x="14622" y="12041"/>
                    </a:lnTo>
                    <a:lnTo>
                      <a:pt x="14619" y="11967"/>
                    </a:lnTo>
                    <a:lnTo>
                      <a:pt x="14618" y="11895"/>
                    </a:lnTo>
                    <a:lnTo>
                      <a:pt x="14620" y="11822"/>
                    </a:lnTo>
                    <a:lnTo>
                      <a:pt x="14624" y="11750"/>
                    </a:lnTo>
                    <a:lnTo>
                      <a:pt x="14632" y="11677"/>
                    </a:lnTo>
                    <a:lnTo>
                      <a:pt x="14643" y="11605"/>
                    </a:lnTo>
                    <a:lnTo>
                      <a:pt x="14656" y="11533"/>
                    </a:lnTo>
                    <a:lnTo>
                      <a:pt x="14672" y="11461"/>
                    </a:lnTo>
                    <a:lnTo>
                      <a:pt x="14691" y="11391"/>
                    </a:lnTo>
                    <a:lnTo>
                      <a:pt x="14712" y="11320"/>
                    </a:lnTo>
                    <a:lnTo>
                      <a:pt x="14737" y="11249"/>
                    </a:lnTo>
                    <a:lnTo>
                      <a:pt x="14765" y="11179"/>
                    </a:lnTo>
                    <a:lnTo>
                      <a:pt x="14793" y="11114"/>
                    </a:lnTo>
                    <a:lnTo>
                      <a:pt x="14824" y="11051"/>
                    </a:lnTo>
                    <a:lnTo>
                      <a:pt x="14858" y="10990"/>
                    </a:lnTo>
                    <a:lnTo>
                      <a:pt x="14893" y="10929"/>
                    </a:lnTo>
                    <a:lnTo>
                      <a:pt x="14931" y="10871"/>
                    </a:lnTo>
                    <a:lnTo>
                      <a:pt x="14970" y="10813"/>
                    </a:lnTo>
                    <a:lnTo>
                      <a:pt x="15012" y="10757"/>
                    </a:lnTo>
                    <a:lnTo>
                      <a:pt x="15055" y="10703"/>
                    </a:lnTo>
                    <a:lnTo>
                      <a:pt x="15101" y="10650"/>
                    </a:lnTo>
                    <a:lnTo>
                      <a:pt x="15149" y="10600"/>
                    </a:lnTo>
                    <a:lnTo>
                      <a:pt x="15198" y="10551"/>
                    </a:lnTo>
                    <a:lnTo>
                      <a:pt x="15249" y="10504"/>
                    </a:lnTo>
                    <a:lnTo>
                      <a:pt x="15301" y="10459"/>
                    </a:lnTo>
                    <a:lnTo>
                      <a:pt x="15356" y="10416"/>
                    </a:lnTo>
                    <a:lnTo>
                      <a:pt x="15411" y="10374"/>
                    </a:lnTo>
                    <a:lnTo>
                      <a:pt x="15469" y="10335"/>
                    </a:lnTo>
                    <a:lnTo>
                      <a:pt x="15527" y="10298"/>
                    </a:lnTo>
                    <a:lnTo>
                      <a:pt x="15587" y="10262"/>
                    </a:lnTo>
                    <a:lnTo>
                      <a:pt x="15647" y="10230"/>
                    </a:lnTo>
                    <a:lnTo>
                      <a:pt x="15710" y="10199"/>
                    </a:lnTo>
                    <a:lnTo>
                      <a:pt x="15773" y="10170"/>
                    </a:lnTo>
                    <a:lnTo>
                      <a:pt x="15837" y="10144"/>
                    </a:lnTo>
                    <a:lnTo>
                      <a:pt x="15903" y="10120"/>
                    </a:lnTo>
                    <a:lnTo>
                      <a:pt x="15968" y="10098"/>
                    </a:lnTo>
                    <a:lnTo>
                      <a:pt x="16036" y="10079"/>
                    </a:lnTo>
                    <a:lnTo>
                      <a:pt x="16104" y="10062"/>
                    </a:lnTo>
                    <a:lnTo>
                      <a:pt x="16173" y="10048"/>
                    </a:lnTo>
                    <a:lnTo>
                      <a:pt x="16241" y="10036"/>
                    </a:lnTo>
                    <a:lnTo>
                      <a:pt x="16311" y="10026"/>
                    </a:lnTo>
                    <a:lnTo>
                      <a:pt x="16381" y="10020"/>
                    </a:lnTo>
                    <a:lnTo>
                      <a:pt x="16452" y="10015"/>
                    </a:lnTo>
                    <a:lnTo>
                      <a:pt x="16523" y="10014"/>
                    </a:lnTo>
                    <a:lnTo>
                      <a:pt x="16629" y="10016"/>
                    </a:lnTo>
                    <a:lnTo>
                      <a:pt x="16652" y="10017"/>
                    </a:lnTo>
                    <a:lnTo>
                      <a:pt x="16675" y="10019"/>
                    </a:lnTo>
                    <a:lnTo>
                      <a:pt x="16698" y="10016"/>
                    </a:lnTo>
                    <a:lnTo>
                      <a:pt x="16720" y="10014"/>
                    </a:lnTo>
                    <a:lnTo>
                      <a:pt x="16743" y="10011"/>
                    </a:lnTo>
                    <a:lnTo>
                      <a:pt x="16765" y="10007"/>
                    </a:lnTo>
                    <a:lnTo>
                      <a:pt x="16786" y="10001"/>
                    </a:lnTo>
                    <a:lnTo>
                      <a:pt x="16808" y="9995"/>
                    </a:lnTo>
                    <a:lnTo>
                      <a:pt x="16829" y="9987"/>
                    </a:lnTo>
                    <a:lnTo>
                      <a:pt x="16849" y="9979"/>
                    </a:lnTo>
                    <a:lnTo>
                      <a:pt x="16869" y="9969"/>
                    </a:lnTo>
                    <a:lnTo>
                      <a:pt x="16889" y="9958"/>
                    </a:lnTo>
                    <a:lnTo>
                      <a:pt x="16909" y="9947"/>
                    </a:lnTo>
                    <a:lnTo>
                      <a:pt x="16927" y="9935"/>
                    </a:lnTo>
                    <a:lnTo>
                      <a:pt x="16945" y="9922"/>
                    </a:lnTo>
                    <a:lnTo>
                      <a:pt x="16962" y="9908"/>
                    </a:lnTo>
                    <a:lnTo>
                      <a:pt x="16978" y="9893"/>
                    </a:lnTo>
                    <a:lnTo>
                      <a:pt x="16994" y="9878"/>
                    </a:lnTo>
                    <a:lnTo>
                      <a:pt x="17011" y="9862"/>
                    </a:lnTo>
                    <a:lnTo>
                      <a:pt x="17025" y="9844"/>
                    </a:lnTo>
                    <a:lnTo>
                      <a:pt x="17039" y="9827"/>
                    </a:lnTo>
                    <a:lnTo>
                      <a:pt x="17052" y="9808"/>
                    </a:lnTo>
                    <a:lnTo>
                      <a:pt x="17064" y="9790"/>
                    </a:lnTo>
                    <a:lnTo>
                      <a:pt x="17076" y="9770"/>
                    </a:lnTo>
                    <a:lnTo>
                      <a:pt x="17086" y="9750"/>
                    </a:lnTo>
                    <a:lnTo>
                      <a:pt x="17095" y="9730"/>
                    </a:lnTo>
                    <a:lnTo>
                      <a:pt x="17104" y="9708"/>
                    </a:lnTo>
                    <a:lnTo>
                      <a:pt x="17113" y="9687"/>
                    </a:lnTo>
                    <a:lnTo>
                      <a:pt x="17119" y="9664"/>
                    </a:lnTo>
                    <a:lnTo>
                      <a:pt x="17124" y="9641"/>
                    </a:lnTo>
                    <a:lnTo>
                      <a:pt x="17129" y="9619"/>
                    </a:lnTo>
                    <a:lnTo>
                      <a:pt x="17132" y="9595"/>
                    </a:lnTo>
                    <a:lnTo>
                      <a:pt x="17146" y="9474"/>
                    </a:lnTo>
                    <a:lnTo>
                      <a:pt x="17157" y="9352"/>
                    </a:lnTo>
                    <a:lnTo>
                      <a:pt x="17167" y="9231"/>
                    </a:lnTo>
                    <a:lnTo>
                      <a:pt x="17175" y="9109"/>
                    </a:lnTo>
                    <a:lnTo>
                      <a:pt x="17181" y="8987"/>
                    </a:lnTo>
                    <a:lnTo>
                      <a:pt x="17186" y="8865"/>
                    </a:lnTo>
                    <a:lnTo>
                      <a:pt x="17189" y="8742"/>
                    </a:lnTo>
                    <a:lnTo>
                      <a:pt x="17190" y="8620"/>
                    </a:lnTo>
                    <a:lnTo>
                      <a:pt x="17189" y="8497"/>
                    </a:lnTo>
                    <a:lnTo>
                      <a:pt x="17187" y="8375"/>
                    </a:lnTo>
                    <a:lnTo>
                      <a:pt x="17182" y="8252"/>
                    </a:lnTo>
                    <a:lnTo>
                      <a:pt x="17177" y="8130"/>
                    </a:lnTo>
                    <a:lnTo>
                      <a:pt x="17170" y="8007"/>
                    </a:lnTo>
                    <a:lnTo>
                      <a:pt x="17160" y="7885"/>
                    </a:lnTo>
                    <a:lnTo>
                      <a:pt x="17149" y="7762"/>
                    </a:lnTo>
                    <a:lnTo>
                      <a:pt x="17136" y="7641"/>
                    </a:lnTo>
                    <a:close/>
                    <a:moveTo>
                      <a:pt x="8609" y="11480"/>
                    </a:moveTo>
                    <a:lnTo>
                      <a:pt x="8461" y="11476"/>
                    </a:lnTo>
                    <a:lnTo>
                      <a:pt x="8316" y="11466"/>
                    </a:lnTo>
                    <a:lnTo>
                      <a:pt x="8173" y="11447"/>
                    </a:lnTo>
                    <a:lnTo>
                      <a:pt x="8031" y="11422"/>
                    </a:lnTo>
                    <a:lnTo>
                      <a:pt x="7892" y="11389"/>
                    </a:lnTo>
                    <a:lnTo>
                      <a:pt x="7757" y="11351"/>
                    </a:lnTo>
                    <a:lnTo>
                      <a:pt x="7624" y="11306"/>
                    </a:lnTo>
                    <a:lnTo>
                      <a:pt x="7494" y="11254"/>
                    </a:lnTo>
                    <a:lnTo>
                      <a:pt x="7367" y="11197"/>
                    </a:lnTo>
                    <a:lnTo>
                      <a:pt x="7243" y="11134"/>
                    </a:lnTo>
                    <a:lnTo>
                      <a:pt x="7123" y="11065"/>
                    </a:lnTo>
                    <a:lnTo>
                      <a:pt x="7007" y="10990"/>
                    </a:lnTo>
                    <a:lnTo>
                      <a:pt x="6894" y="10910"/>
                    </a:lnTo>
                    <a:lnTo>
                      <a:pt x="6786" y="10824"/>
                    </a:lnTo>
                    <a:lnTo>
                      <a:pt x="6682" y="10734"/>
                    </a:lnTo>
                    <a:lnTo>
                      <a:pt x="6583" y="10640"/>
                    </a:lnTo>
                    <a:lnTo>
                      <a:pt x="6487" y="10540"/>
                    </a:lnTo>
                    <a:lnTo>
                      <a:pt x="6397" y="10435"/>
                    </a:lnTo>
                    <a:lnTo>
                      <a:pt x="6312" y="10328"/>
                    </a:lnTo>
                    <a:lnTo>
                      <a:pt x="6232" y="10215"/>
                    </a:lnTo>
                    <a:lnTo>
                      <a:pt x="6157" y="10099"/>
                    </a:lnTo>
                    <a:lnTo>
                      <a:pt x="6088" y="9979"/>
                    </a:lnTo>
                    <a:lnTo>
                      <a:pt x="6025" y="9855"/>
                    </a:lnTo>
                    <a:lnTo>
                      <a:pt x="5967" y="9728"/>
                    </a:lnTo>
                    <a:lnTo>
                      <a:pt x="5916" y="9598"/>
                    </a:lnTo>
                    <a:lnTo>
                      <a:pt x="5870" y="9465"/>
                    </a:lnTo>
                    <a:lnTo>
                      <a:pt x="5832" y="9329"/>
                    </a:lnTo>
                    <a:lnTo>
                      <a:pt x="5801" y="9190"/>
                    </a:lnTo>
                    <a:lnTo>
                      <a:pt x="5775" y="9049"/>
                    </a:lnTo>
                    <a:lnTo>
                      <a:pt x="5757" y="8907"/>
                    </a:lnTo>
                    <a:lnTo>
                      <a:pt x="5746" y="8760"/>
                    </a:lnTo>
                    <a:lnTo>
                      <a:pt x="5741" y="8613"/>
                    </a:lnTo>
                    <a:lnTo>
                      <a:pt x="5746" y="8466"/>
                    </a:lnTo>
                    <a:lnTo>
                      <a:pt x="5757" y="8321"/>
                    </a:lnTo>
                    <a:lnTo>
                      <a:pt x="5775" y="8177"/>
                    </a:lnTo>
                    <a:lnTo>
                      <a:pt x="5801" y="8036"/>
                    </a:lnTo>
                    <a:lnTo>
                      <a:pt x="5832" y="7898"/>
                    </a:lnTo>
                    <a:lnTo>
                      <a:pt x="5870" y="7761"/>
                    </a:lnTo>
                    <a:lnTo>
                      <a:pt x="5916" y="7628"/>
                    </a:lnTo>
                    <a:lnTo>
                      <a:pt x="5967" y="7498"/>
                    </a:lnTo>
                    <a:lnTo>
                      <a:pt x="6025" y="7371"/>
                    </a:lnTo>
                    <a:lnTo>
                      <a:pt x="6088" y="7248"/>
                    </a:lnTo>
                    <a:lnTo>
                      <a:pt x="6157" y="7127"/>
                    </a:lnTo>
                    <a:lnTo>
                      <a:pt x="6232" y="7011"/>
                    </a:lnTo>
                    <a:lnTo>
                      <a:pt x="6312" y="6899"/>
                    </a:lnTo>
                    <a:lnTo>
                      <a:pt x="6397" y="6791"/>
                    </a:lnTo>
                    <a:lnTo>
                      <a:pt x="6487" y="6687"/>
                    </a:lnTo>
                    <a:lnTo>
                      <a:pt x="6583" y="6587"/>
                    </a:lnTo>
                    <a:lnTo>
                      <a:pt x="6682" y="6492"/>
                    </a:lnTo>
                    <a:lnTo>
                      <a:pt x="6786" y="6402"/>
                    </a:lnTo>
                    <a:lnTo>
                      <a:pt x="6894" y="6316"/>
                    </a:lnTo>
                    <a:lnTo>
                      <a:pt x="7007" y="6237"/>
                    </a:lnTo>
                    <a:lnTo>
                      <a:pt x="7123" y="6162"/>
                    </a:lnTo>
                    <a:lnTo>
                      <a:pt x="7243" y="6093"/>
                    </a:lnTo>
                    <a:lnTo>
                      <a:pt x="7367" y="6029"/>
                    </a:lnTo>
                    <a:lnTo>
                      <a:pt x="7494" y="5972"/>
                    </a:lnTo>
                    <a:lnTo>
                      <a:pt x="7624" y="5921"/>
                    </a:lnTo>
                    <a:lnTo>
                      <a:pt x="7757" y="5876"/>
                    </a:lnTo>
                    <a:lnTo>
                      <a:pt x="7892" y="5837"/>
                    </a:lnTo>
                    <a:lnTo>
                      <a:pt x="8031" y="5805"/>
                    </a:lnTo>
                    <a:lnTo>
                      <a:pt x="8173" y="5779"/>
                    </a:lnTo>
                    <a:lnTo>
                      <a:pt x="8316" y="5761"/>
                    </a:lnTo>
                    <a:lnTo>
                      <a:pt x="8461" y="5750"/>
                    </a:lnTo>
                    <a:lnTo>
                      <a:pt x="8609" y="5747"/>
                    </a:lnTo>
                    <a:lnTo>
                      <a:pt x="8756" y="5750"/>
                    </a:lnTo>
                    <a:lnTo>
                      <a:pt x="8901" y="5761"/>
                    </a:lnTo>
                    <a:lnTo>
                      <a:pt x="9044" y="5779"/>
                    </a:lnTo>
                    <a:lnTo>
                      <a:pt x="9186" y="5805"/>
                    </a:lnTo>
                    <a:lnTo>
                      <a:pt x="9325" y="5837"/>
                    </a:lnTo>
                    <a:lnTo>
                      <a:pt x="9460" y="5876"/>
                    </a:lnTo>
                    <a:lnTo>
                      <a:pt x="9593" y="5921"/>
                    </a:lnTo>
                    <a:lnTo>
                      <a:pt x="9723" y="5972"/>
                    </a:lnTo>
                    <a:lnTo>
                      <a:pt x="9851" y="6029"/>
                    </a:lnTo>
                    <a:lnTo>
                      <a:pt x="9974" y="6093"/>
                    </a:lnTo>
                    <a:lnTo>
                      <a:pt x="10094" y="6162"/>
                    </a:lnTo>
                    <a:lnTo>
                      <a:pt x="10211" y="6237"/>
                    </a:lnTo>
                    <a:lnTo>
                      <a:pt x="10323" y="6316"/>
                    </a:lnTo>
                    <a:lnTo>
                      <a:pt x="10431" y="6402"/>
                    </a:lnTo>
                    <a:lnTo>
                      <a:pt x="10535" y="6492"/>
                    </a:lnTo>
                    <a:lnTo>
                      <a:pt x="10635" y="6587"/>
                    </a:lnTo>
                    <a:lnTo>
                      <a:pt x="10730" y="6687"/>
                    </a:lnTo>
                    <a:lnTo>
                      <a:pt x="10820" y="6791"/>
                    </a:lnTo>
                    <a:lnTo>
                      <a:pt x="10905" y="6899"/>
                    </a:lnTo>
                    <a:lnTo>
                      <a:pt x="10985" y="7011"/>
                    </a:lnTo>
                    <a:lnTo>
                      <a:pt x="11060" y="7127"/>
                    </a:lnTo>
                    <a:lnTo>
                      <a:pt x="11129" y="7248"/>
                    </a:lnTo>
                    <a:lnTo>
                      <a:pt x="11192" y="7371"/>
                    </a:lnTo>
                    <a:lnTo>
                      <a:pt x="11250" y="7498"/>
                    </a:lnTo>
                    <a:lnTo>
                      <a:pt x="11301" y="7628"/>
                    </a:lnTo>
                    <a:lnTo>
                      <a:pt x="11346" y="7761"/>
                    </a:lnTo>
                    <a:lnTo>
                      <a:pt x="11385" y="7898"/>
                    </a:lnTo>
                    <a:lnTo>
                      <a:pt x="11417" y="8036"/>
                    </a:lnTo>
                    <a:lnTo>
                      <a:pt x="11442" y="8177"/>
                    </a:lnTo>
                    <a:lnTo>
                      <a:pt x="11460" y="8321"/>
                    </a:lnTo>
                    <a:lnTo>
                      <a:pt x="11472" y="8466"/>
                    </a:lnTo>
                    <a:lnTo>
                      <a:pt x="11475" y="8613"/>
                    </a:lnTo>
                    <a:lnTo>
                      <a:pt x="11472" y="8760"/>
                    </a:lnTo>
                    <a:lnTo>
                      <a:pt x="11460" y="8907"/>
                    </a:lnTo>
                    <a:lnTo>
                      <a:pt x="11442" y="9049"/>
                    </a:lnTo>
                    <a:lnTo>
                      <a:pt x="11417" y="9190"/>
                    </a:lnTo>
                    <a:lnTo>
                      <a:pt x="11385" y="9329"/>
                    </a:lnTo>
                    <a:lnTo>
                      <a:pt x="11346" y="9465"/>
                    </a:lnTo>
                    <a:lnTo>
                      <a:pt x="11301" y="9598"/>
                    </a:lnTo>
                    <a:lnTo>
                      <a:pt x="11250" y="9728"/>
                    </a:lnTo>
                    <a:lnTo>
                      <a:pt x="11192" y="9855"/>
                    </a:lnTo>
                    <a:lnTo>
                      <a:pt x="11129" y="9979"/>
                    </a:lnTo>
                    <a:lnTo>
                      <a:pt x="11060" y="10099"/>
                    </a:lnTo>
                    <a:lnTo>
                      <a:pt x="10985" y="10215"/>
                    </a:lnTo>
                    <a:lnTo>
                      <a:pt x="10905" y="10328"/>
                    </a:lnTo>
                    <a:lnTo>
                      <a:pt x="10820" y="10435"/>
                    </a:lnTo>
                    <a:lnTo>
                      <a:pt x="10730" y="10540"/>
                    </a:lnTo>
                    <a:lnTo>
                      <a:pt x="10635" y="10640"/>
                    </a:lnTo>
                    <a:lnTo>
                      <a:pt x="10535" y="10734"/>
                    </a:lnTo>
                    <a:lnTo>
                      <a:pt x="10431" y="10824"/>
                    </a:lnTo>
                    <a:lnTo>
                      <a:pt x="10323" y="10910"/>
                    </a:lnTo>
                    <a:lnTo>
                      <a:pt x="10211" y="10990"/>
                    </a:lnTo>
                    <a:lnTo>
                      <a:pt x="10094" y="11065"/>
                    </a:lnTo>
                    <a:lnTo>
                      <a:pt x="9974" y="11134"/>
                    </a:lnTo>
                    <a:lnTo>
                      <a:pt x="9851" y="11197"/>
                    </a:lnTo>
                    <a:lnTo>
                      <a:pt x="9723" y="11254"/>
                    </a:lnTo>
                    <a:lnTo>
                      <a:pt x="9593" y="11306"/>
                    </a:lnTo>
                    <a:lnTo>
                      <a:pt x="9460" y="11351"/>
                    </a:lnTo>
                    <a:lnTo>
                      <a:pt x="9325" y="11389"/>
                    </a:lnTo>
                    <a:lnTo>
                      <a:pt x="9186" y="11422"/>
                    </a:lnTo>
                    <a:lnTo>
                      <a:pt x="9044" y="11447"/>
                    </a:lnTo>
                    <a:lnTo>
                      <a:pt x="8901" y="11466"/>
                    </a:lnTo>
                    <a:lnTo>
                      <a:pt x="8756" y="11476"/>
                    </a:lnTo>
                    <a:lnTo>
                      <a:pt x="8609" y="1148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444500" dist="101600" dir="2700000">
                  <a:schemeClr val="accent6">
                    <a:lumMod val="75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 useBgFill="1">
          <p:nvSpPr>
            <p:cNvPr id="17" name="Oval 16">
              <a:extLst>
                <a:ext uri="{FF2B5EF4-FFF2-40B4-BE49-F238E27FC236}">
                  <a16:creationId xmlns:a16="http://schemas.microsoft.com/office/drawing/2014/main" id="{A715970F-9CB0-42F8-8C6A-BFD18B9FBB0D}"/>
                </a:ext>
              </a:extLst>
            </p:cNvPr>
            <p:cNvSpPr/>
            <p:nvPr/>
          </p:nvSpPr>
          <p:spPr>
            <a:xfrm>
              <a:off x="6809258" y="4156038"/>
              <a:ext cx="1081049" cy="10810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701690A-6F8C-4ED0-9449-B14975941EDE}"/>
                </a:ext>
              </a:extLst>
            </p:cNvPr>
            <p:cNvSpPr/>
            <p:nvPr/>
          </p:nvSpPr>
          <p:spPr>
            <a:xfrm>
              <a:off x="7133436" y="4480216"/>
              <a:ext cx="432693" cy="432693"/>
            </a:xfrm>
            <a:prstGeom prst="rect">
              <a:avLst/>
            </a:pr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2319329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64523E3-1B08-440C-93F8-38C8A4A0FC83}"/>
              </a:ext>
            </a:extLst>
          </p:cNvPr>
          <p:cNvSpPr txBox="1"/>
          <p:nvPr/>
        </p:nvSpPr>
        <p:spPr>
          <a:xfrm>
            <a:off x="1055688" y="2229270"/>
            <a:ext cx="7504112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6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What does simplicity mean?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76290A-0F47-4E04-A4E8-901368B001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BA5F90-6A16-44FF-8B9D-CEFC7F549F7B}"/>
              </a:ext>
            </a:extLst>
          </p:cNvPr>
          <p:cNvSpPr txBox="1"/>
          <p:nvPr/>
        </p:nvSpPr>
        <p:spPr>
          <a:xfrm rot="5400000" flipV="1">
            <a:off x="-1019404" y="4921880"/>
            <a:ext cx="2936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defRPr>
            </a:lvl1pPr>
          </a:lstStyle>
          <a:p>
            <a:pPr algn="l"/>
            <a:r>
              <a:rPr lang="en-US" sz="1050" dirty="0">
                <a:solidFill>
                  <a:schemeClr val="bg1"/>
                </a:solidFill>
                <a:latin typeface="+mj-lt"/>
              </a:rPr>
              <a:t>Page </a:t>
            </a:r>
            <a:fld id="{260E2A6B-A809-4840-BF14-8648BC0BDF87}" type="slidenum">
              <a:rPr lang="id-ID" sz="1050" smtClean="0">
                <a:solidFill>
                  <a:schemeClr val="bg1"/>
                </a:solidFill>
                <a:latin typeface="+mj-lt"/>
              </a:rPr>
              <a:pPr algn="l"/>
              <a:t>7</a:t>
            </a:fld>
            <a:r>
              <a:rPr lang="en-US" sz="1050" dirty="0">
                <a:solidFill>
                  <a:schemeClr val="bg1"/>
                </a:solidFill>
                <a:latin typeface="+mj-lt"/>
              </a:rPr>
              <a:t>    |    Claymorphism section</a:t>
            </a:r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49F125-5B81-46D7-B6D4-5BB1F03C7E6C}"/>
              </a:ext>
            </a:extLst>
          </p:cNvPr>
          <p:cNvGrpSpPr/>
          <p:nvPr/>
        </p:nvGrpSpPr>
        <p:grpSpPr>
          <a:xfrm>
            <a:off x="242188" y="242949"/>
            <a:ext cx="432407" cy="430946"/>
            <a:chOff x="242188" y="242949"/>
            <a:chExt cx="432407" cy="43094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F6431CC-E628-4CE3-A3E9-96205C4B334D}"/>
                </a:ext>
              </a:extLst>
            </p:cNvPr>
            <p:cNvGrpSpPr/>
            <p:nvPr/>
          </p:nvGrpSpPr>
          <p:grpSpPr>
            <a:xfrm>
              <a:off x="242188" y="242949"/>
              <a:ext cx="432407" cy="430946"/>
              <a:chOff x="242188" y="242949"/>
              <a:chExt cx="432407" cy="430946"/>
            </a:xfrm>
            <a:solidFill>
              <a:schemeClr val="bg1"/>
            </a:solidFill>
          </p:grpSpPr>
          <p:sp>
            <p:nvSpPr>
              <p:cNvPr id="17" name="Graphic 8">
                <a:extLst>
                  <a:ext uri="{FF2B5EF4-FFF2-40B4-BE49-F238E27FC236}">
                    <a16:creationId xmlns:a16="http://schemas.microsoft.com/office/drawing/2014/main" id="{DBBBA7F9-F0CD-4CEB-BAC4-8E90B315F8A5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381000" dist="127000" dir="5400000" algn="ctr" rotWithShape="0">
                  <a:srgbClr val="93A4CB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8" name="Graphic 8">
                <a:extLst>
                  <a:ext uri="{FF2B5EF4-FFF2-40B4-BE49-F238E27FC236}">
                    <a16:creationId xmlns:a16="http://schemas.microsoft.com/office/drawing/2014/main" id="{237D6E65-377C-4247-B1DB-04CDF4C8A5F1}"/>
                  </a:ext>
                </a:extLst>
              </p:cNvPr>
              <p:cNvSpPr/>
              <p:nvPr/>
            </p:nvSpPr>
            <p:spPr>
              <a:xfrm>
                <a:off x="242188" y="242949"/>
                <a:ext cx="432407" cy="430946"/>
              </a:xfrm>
              <a:custGeom>
                <a:avLst/>
                <a:gdLst>
                  <a:gd name="connsiteX0" fmla="*/ 0 w 2524125"/>
                  <a:gd name="connsiteY0" fmla="*/ 843163 h 2515593"/>
                  <a:gd name="connsiteX1" fmla="*/ 748942 w 2524125"/>
                  <a:gd name="connsiteY1" fmla="*/ 23221 h 2515593"/>
                  <a:gd name="connsiteX2" fmla="*/ 748942 w 2524125"/>
                  <a:gd name="connsiteY2" fmla="*/ 23221 h 2515593"/>
                  <a:gd name="connsiteX3" fmla="*/ 1775184 w 2524125"/>
                  <a:gd name="connsiteY3" fmla="*/ 23221 h 2515593"/>
                  <a:gd name="connsiteX4" fmla="*/ 1775184 w 2524125"/>
                  <a:gd name="connsiteY4" fmla="*/ 23221 h 2515593"/>
                  <a:gd name="connsiteX5" fmla="*/ 2524125 w 2524125"/>
                  <a:gd name="connsiteY5" fmla="*/ 843164 h 2515593"/>
                  <a:gd name="connsiteX6" fmla="*/ 2524125 w 2524125"/>
                  <a:gd name="connsiteY6" fmla="*/ 1672429 h 2515593"/>
                  <a:gd name="connsiteX7" fmla="*/ 1775184 w 2524125"/>
                  <a:gd name="connsiteY7" fmla="*/ 2492370 h 2515593"/>
                  <a:gd name="connsiteX8" fmla="*/ 1775184 w 2524125"/>
                  <a:gd name="connsiteY8" fmla="*/ 2492370 h 2515593"/>
                  <a:gd name="connsiteX9" fmla="*/ 748943 w 2524125"/>
                  <a:gd name="connsiteY9" fmla="*/ 2492370 h 2515593"/>
                  <a:gd name="connsiteX10" fmla="*/ 748943 w 2524125"/>
                  <a:gd name="connsiteY10" fmla="*/ 2492370 h 2515593"/>
                  <a:gd name="connsiteX11" fmla="*/ 0 w 2524125"/>
                  <a:gd name="connsiteY11" fmla="*/ 1672429 h 2515593"/>
                  <a:gd name="connsiteX12" fmla="*/ 0 w 2524125"/>
                  <a:gd name="connsiteY12" fmla="*/ 843163 h 251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4125" h="2515593">
                    <a:moveTo>
                      <a:pt x="0" y="843163"/>
                    </a:moveTo>
                    <a:cubicBezTo>
                      <a:pt x="0" y="417279"/>
                      <a:pt x="324799" y="61689"/>
                      <a:pt x="748942" y="23221"/>
                    </a:cubicBezTo>
                    <a:lnTo>
                      <a:pt x="748942" y="23221"/>
                    </a:lnTo>
                    <a:cubicBezTo>
                      <a:pt x="1090317" y="-7740"/>
                      <a:pt x="1433808" y="-7740"/>
                      <a:pt x="1775184" y="23221"/>
                    </a:cubicBezTo>
                    <a:lnTo>
                      <a:pt x="1775184" y="23221"/>
                    </a:lnTo>
                    <a:cubicBezTo>
                      <a:pt x="2199323" y="61689"/>
                      <a:pt x="2524125" y="417279"/>
                      <a:pt x="2524125" y="843164"/>
                    </a:cubicBezTo>
                    <a:lnTo>
                      <a:pt x="2524125" y="1672429"/>
                    </a:lnTo>
                    <a:cubicBezTo>
                      <a:pt x="2524125" y="2098311"/>
                      <a:pt x="2199323" y="2453907"/>
                      <a:pt x="1775184" y="2492370"/>
                    </a:cubicBezTo>
                    <a:lnTo>
                      <a:pt x="1775184" y="2492370"/>
                    </a:lnTo>
                    <a:cubicBezTo>
                      <a:pt x="1433798" y="2523335"/>
                      <a:pt x="1090327" y="2523335"/>
                      <a:pt x="748943" y="2492370"/>
                    </a:cubicBezTo>
                    <a:lnTo>
                      <a:pt x="748943" y="2492370"/>
                    </a:lnTo>
                    <a:cubicBezTo>
                      <a:pt x="324800" y="2453907"/>
                      <a:pt x="0" y="2098311"/>
                      <a:pt x="0" y="1672429"/>
                    </a:cubicBezTo>
                    <a:lnTo>
                      <a:pt x="0" y="84316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152400" dist="254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FF1142-5385-4A45-819B-5F3070026428}"/>
                </a:ext>
              </a:extLst>
            </p:cNvPr>
            <p:cNvSpPr txBox="1"/>
            <p:nvPr/>
          </p:nvSpPr>
          <p:spPr>
            <a:xfrm>
              <a:off x="378512" y="368879"/>
              <a:ext cx="159758" cy="179086"/>
            </a:xfrm>
            <a:custGeom>
              <a:avLst/>
              <a:gdLst/>
              <a:ahLst/>
              <a:cxnLst/>
              <a:rect l="l" t="t" r="r" b="b"/>
              <a:pathLst>
                <a:path w="124149" h="139170">
                  <a:moveTo>
                    <a:pt x="67323" y="0"/>
                  </a:moveTo>
                  <a:cubicBezTo>
                    <a:pt x="76975" y="0"/>
                    <a:pt x="85631" y="1629"/>
                    <a:pt x="93292" y="4886"/>
                  </a:cubicBezTo>
                  <a:cubicBezTo>
                    <a:pt x="100954" y="8144"/>
                    <a:pt x="107439" y="12457"/>
                    <a:pt x="112747" y="17826"/>
                  </a:cubicBezTo>
                  <a:cubicBezTo>
                    <a:pt x="118056" y="23195"/>
                    <a:pt x="121856" y="29077"/>
                    <a:pt x="124149" y="35471"/>
                  </a:cubicBezTo>
                  <a:lnTo>
                    <a:pt x="102070" y="45787"/>
                  </a:lnTo>
                  <a:cubicBezTo>
                    <a:pt x="99415" y="39030"/>
                    <a:pt x="95102" y="33450"/>
                    <a:pt x="89130" y="29046"/>
                  </a:cubicBezTo>
                  <a:cubicBezTo>
                    <a:pt x="83158" y="24643"/>
                    <a:pt x="75889" y="22441"/>
                    <a:pt x="67323" y="22441"/>
                  </a:cubicBezTo>
                  <a:cubicBezTo>
                    <a:pt x="58877" y="22441"/>
                    <a:pt x="51457" y="24401"/>
                    <a:pt x="45063" y="28323"/>
                  </a:cubicBezTo>
                  <a:cubicBezTo>
                    <a:pt x="38668" y="32244"/>
                    <a:pt x="33661" y="37733"/>
                    <a:pt x="30042" y="44791"/>
                  </a:cubicBezTo>
                  <a:cubicBezTo>
                    <a:pt x="26422" y="51849"/>
                    <a:pt x="24612" y="60084"/>
                    <a:pt x="24612" y="69494"/>
                  </a:cubicBezTo>
                  <a:cubicBezTo>
                    <a:pt x="24612" y="78905"/>
                    <a:pt x="26422" y="87139"/>
                    <a:pt x="30042" y="94197"/>
                  </a:cubicBezTo>
                  <a:cubicBezTo>
                    <a:pt x="33661" y="101256"/>
                    <a:pt x="38668" y="106775"/>
                    <a:pt x="45063" y="110757"/>
                  </a:cubicBezTo>
                  <a:cubicBezTo>
                    <a:pt x="51457" y="114738"/>
                    <a:pt x="58877" y="116729"/>
                    <a:pt x="67323" y="116729"/>
                  </a:cubicBezTo>
                  <a:cubicBezTo>
                    <a:pt x="75889" y="116729"/>
                    <a:pt x="83158" y="114527"/>
                    <a:pt x="89130" y="110123"/>
                  </a:cubicBezTo>
                  <a:cubicBezTo>
                    <a:pt x="95102" y="105720"/>
                    <a:pt x="99415" y="100140"/>
                    <a:pt x="102070" y="93383"/>
                  </a:cubicBezTo>
                  <a:lnTo>
                    <a:pt x="124149" y="103699"/>
                  </a:lnTo>
                  <a:cubicBezTo>
                    <a:pt x="121856" y="110093"/>
                    <a:pt x="118056" y="115975"/>
                    <a:pt x="112747" y="121344"/>
                  </a:cubicBezTo>
                  <a:cubicBezTo>
                    <a:pt x="107439" y="126713"/>
                    <a:pt x="100954" y="131026"/>
                    <a:pt x="93292" y="134283"/>
                  </a:cubicBezTo>
                  <a:cubicBezTo>
                    <a:pt x="85631" y="137541"/>
                    <a:pt x="76975" y="139170"/>
                    <a:pt x="67323" y="139170"/>
                  </a:cubicBezTo>
                  <a:cubicBezTo>
                    <a:pt x="57671" y="139170"/>
                    <a:pt x="48742" y="137451"/>
                    <a:pt x="40538" y="134012"/>
                  </a:cubicBezTo>
                  <a:cubicBezTo>
                    <a:pt x="32334" y="130573"/>
                    <a:pt x="25216" y="125717"/>
                    <a:pt x="19183" y="119444"/>
                  </a:cubicBezTo>
                  <a:cubicBezTo>
                    <a:pt x="13151" y="113170"/>
                    <a:pt x="8445" y="105780"/>
                    <a:pt x="5067" y="97274"/>
                  </a:cubicBezTo>
                  <a:cubicBezTo>
                    <a:pt x="1689" y="88768"/>
                    <a:pt x="0" y="79508"/>
                    <a:pt x="0" y="69494"/>
                  </a:cubicBezTo>
                  <a:cubicBezTo>
                    <a:pt x="0" y="59480"/>
                    <a:pt x="1689" y="50221"/>
                    <a:pt x="5067" y="41715"/>
                  </a:cubicBezTo>
                  <a:cubicBezTo>
                    <a:pt x="8445" y="33209"/>
                    <a:pt x="13151" y="25849"/>
                    <a:pt x="19183" y="19636"/>
                  </a:cubicBezTo>
                  <a:cubicBezTo>
                    <a:pt x="25216" y="13422"/>
                    <a:pt x="32334" y="8596"/>
                    <a:pt x="40538" y="5158"/>
                  </a:cubicBezTo>
                  <a:cubicBezTo>
                    <a:pt x="48742" y="1719"/>
                    <a:pt x="57671" y="0"/>
                    <a:pt x="67323" y="0"/>
                  </a:cubicBezTo>
                  <a:close/>
                </a:path>
              </a:pathLst>
            </a:custGeo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88900" dist="38100" dir="5400000" algn="t" rotWithShape="0">
                <a:schemeClr val="accent2">
                  <a:lumMod val="75000"/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 b="1" dirty="0">
                <a:solidFill>
                  <a:srgbClr val="26273C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E0F1FD-5509-4C56-8391-C70066A86254}"/>
              </a:ext>
            </a:extLst>
          </p:cNvPr>
          <p:cNvGrpSpPr/>
          <p:nvPr/>
        </p:nvGrpSpPr>
        <p:grpSpPr>
          <a:xfrm>
            <a:off x="10336037" y="1866900"/>
            <a:ext cx="800276" cy="3124200"/>
            <a:chOff x="10336037" y="1866900"/>
            <a:chExt cx="800276" cy="3124200"/>
          </a:xfrm>
          <a:solidFill>
            <a:schemeClr val="bg1"/>
          </a:solidFill>
        </p:grpSpPr>
        <p:sp>
          <p:nvSpPr>
            <p:cNvPr id="64" name="Graphic 61">
              <a:extLst>
                <a:ext uri="{FF2B5EF4-FFF2-40B4-BE49-F238E27FC236}">
                  <a16:creationId xmlns:a16="http://schemas.microsoft.com/office/drawing/2014/main" id="{F88095AD-108F-4C28-89DD-C7D9E8E6D47F}"/>
                </a:ext>
              </a:extLst>
            </p:cNvPr>
            <p:cNvSpPr/>
            <p:nvPr/>
          </p:nvSpPr>
          <p:spPr>
            <a:xfrm>
              <a:off x="10336037" y="1866900"/>
              <a:ext cx="800276" cy="3124200"/>
            </a:xfrm>
            <a:custGeom>
              <a:avLst/>
              <a:gdLst>
                <a:gd name="connsiteX0" fmla="*/ 0 w 1200150"/>
                <a:gd name="connsiteY0" fmla="*/ 304172 h 4685270"/>
                <a:gd name="connsiteX1" fmla="*/ 204498 w 1200150"/>
                <a:gd name="connsiteY1" fmla="*/ 43370 h 4685270"/>
                <a:gd name="connsiteX2" fmla="*/ 991562 w 1200150"/>
                <a:gd name="connsiteY2" fmla="*/ 45037 h 4685270"/>
                <a:gd name="connsiteX3" fmla="*/ 1200150 w 1200150"/>
                <a:gd name="connsiteY3" fmla="*/ 307748 h 4685270"/>
                <a:gd name="connsiteX4" fmla="*/ 1200150 w 1200150"/>
                <a:gd name="connsiteY4" fmla="*/ 4378957 h 4685270"/>
                <a:gd name="connsiteX5" fmla="*/ 995886 w 1200150"/>
                <a:gd name="connsiteY5" fmla="*/ 4639961 h 4685270"/>
                <a:gd name="connsiteX6" fmla="*/ 205522 w 1200150"/>
                <a:gd name="connsiteY6" fmla="*/ 4639418 h 4685270"/>
                <a:gd name="connsiteX7" fmla="*/ 0 w 1200150"/>
                <a:gd name="connsiteY7" fmla="*/ 4377900 h 4685270"/>
                <a:gd name="connsiteX8" fmla="*/ 0 w 1200150"/>
                <a:gd name="connsiteY8" fmla="*/ 304172 h 468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0150" h="4685270">
                  <a:moveTo>
                    <a:pt x="0" y="304172"/>
                  </a:moveTo>
                  <a:cubicBezTo>
                    <a:pt x="0" y="179802"/>
                    <a:pt x="82799" y="69012"/>
                    <a:pt x="204498" y="43370"/>
                  </a:cubicBezTo>
                  <a:cubicBezTo>
                    <a:pt x="481668" y="-15030"/>
                    <a:pt x="698877" y="-14428"/>
                    <a:pt x="991562" y="45037"/>
                  </a:cubicBezTo>
                  <a:cubicBezTo>
                    <a:pt x="1115082" y="70132"/>
                    <a:pt x="1200150" y="181706"/>
                    <a:pt x="1200150" y="307748"/>
                  </a:cubicBezTo>
                  <a:lnTo>
                    <a:pt x="1200150" y="4378957"/>
                  </a:lnTo>
                  <a:cubicBezTo>
                    <a:pt x="1200150" y="4503277"/>
                    <a:pt x="1117445" y="4613958"/>
                    <a:pt x="995886" y="4639961"/>
                  </a:cubicBezTo>
                  <a:cubicBezTo>
                    <a:pt x="713892" y="4700274"/>
                    <a:pt x="495435" y="4700654"/>
                    <a:pt x="205522" y="4639418"/>
                  </a:cubicBezTo>
                  <a:cubicBezTo>
                    <a:pt x="83407" y="4613624"/>
                    <a:pt x="0" y="4502716"/>
                    <a:pt x="0" y="4377900"/>
                  </a:cubicBezTo>
                  <a:lnTo>
                    <a:pt x="0" y="304172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82600" dist="2540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5" name="Graphic 61">
              <a:extLst>
                <a:ext uri="{FF2B5EF4-FFF2-40B4-BE49-F238E27FC236}">
                  <a16:creationId xmlns:a16="http://schemas.microsoft.com/office/drawing/2014/main" id="{3C0A8504-E770-41AA-BD63-8F2118D09206}"/>
                </a:ext>
              </a:extLst>
            </p:cNvPr>
            <p:cNvSpPr/>
            <p:nvPr/>
          </p:nvSpPr>
          <p:spPr>
            <a:xfrm>
              <a:off x="10336037" y="1866900"/>
              <a:ext cx="800276" cy="3124200"/>
            </a:xfrm>
            <a:custGeom>
              <a:avLst/>
              <a:gdLst>
                <a:gd name="connsiteX0" fmla="*/ 0 w 1200150"/>
                <a:gd name="connsiteY0" fmla="*/ 304172 h 4685270"/>
                <a:gd name="connsiteX1" fmla="*/ 204498 w 1200150"/>
                <a:gd name="connsiteY1" fmla="*/ 43370 h 4685270"/>
                <a:gd name="connsiteX2" fmla="*/ 991562 w 1200150"/>
                <a:gd name="connsiteY2" fmla="*/ 45037 h 4685270"/>
                <a:gd name="connsiteX3" fmla="*/ 1200150 w 1200150"/>
                <a:gd name="connsiteY3" fmla="*/ 307748 h 4685270"/>
                <a:gd name="connsiteX4" fmla="*/ 1200150 w 1200150"/>
                <a:gd name="connsiteY4" fmla="*/ 4378957 h 4685270"/>
                <a:gd name="connsiteX5" fmla="*/ 995886 w 1200150"/>
                <a:gd name="connsiteY5" fmla="*/ 4639961 h 4685270"/>
                <a:gd name="connsiteX6" fmla="*/ 205522 w 1200150"/>
                <a:gd name="connsiteY6" fmla="*/ 4639418 h 4685270"/>
                <a:gd name="connsiteX7" fmla="*/ 0 w 1200150"/>
                <a:gd name="connsiteY7" fmla="*/ 4377900 h 4685270"/>
                <a:gd name="connsiteX8" fmla="*/ 0 w 1200150"/>
                <a:gd name="connsiteY8" fmla="*/ 304172 h 468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0150" h="4685270">
                  <a:moveTo>
                    <a:pt x="0" y="304172"/>
                  </a:moveTo>
                  <a:cubicBezTo>
                    <a:pt x="0" y="179802"/>
                    <a:pt x="82799" y="69012"/>
                    <a:pt x="204498" y="43370"/>
                  </a:cubicBezTo>
                  <a:cubicBezTo>
                    <a:pt x="481668" y="-15030"/>
                    <a:pt x="698877" y="-14428"/>
                    <a:pt x="991562" y="45037"/>
                  </a:cubicBezTo>
                  <a:cubicBezTo>
                    <a:pt x="1115082" y="70132"/>
                    <a:pt x="1200150" y="181706"/>
                    <a:pt x="1200150" y="307748"/>
                  </a:cubicBezTo>
                  <a:lnTo>
                    <a:pt x="1200150" y="4378957"/>
                  </a:lnTo>
                  <a:cubicBezTo>
                    <a:pt x="1200150" y="4503277"/>
                    <a:pt x="1117445" y="4613958"/>
                    <a:pt x="995886" y="4639961"/>
                  </a:cubicBezTo>
                  <a:cubicBezTo>
                    <a:pt x="713892" y="4700274"/>
                    <a:pt x="495435" y="4700654"/>
                    <a:pt x="205522" y="4639418"/>
                  </a:cubicBezTo>
                  <a:cubicBezTo>
                    <a:pt x="83407" y="4613624"/>
                    <a:pt x="0" y="4502716"/>
                    <a:pt x="0" y="4377900"/>
                  </a:cubicBezTo>
                  <a:lnTo>
                    <a:pt x="0" y="304172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41BF6D4-08E7-4A4E-9C52-649471AEDE33}"/>
              </a:ext>
            </a:extLst>
          </p:cNvPr>
          <p:cNvSpPr txBox="1"/>
          <p:nvPr/>
        </p:nvSpPr>
        <p:spPr>
          <a:xfrm>
            <a:off x="10417200" y="2044604"/>
            <a:ext cx="63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01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BBFD1D-2275-491F-9B97-59EF857A8B59}"/>
              </a:ext>
            </a:extLst>
          </p:cNvPr>
          <p:cNvSpPr txBox="1"/>
          <p:nvPr/>
        </p:nvSpPr>
        <p:spPr>
          <a:xfrm>
            <a:off x="10417200" y="2644469"/>
            <a:ext cx="63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ECFB"/>
                </a:solidFill>
                <a:latin typeface="+mj-lt"/>
                <a:cs typeface="Plus Jakarta Sans" pitchFamily="2" charset="0"/>
              </a:rPr>
              <a:t>02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6DE969-A36A-4D94-8469-6499A67269E2}"/>
              </a:ext>
            </a:extLst>
          </p:cNvPr>
          <p:cNvSpPr txBox="1"/>
          <p:nvPr/>
        </p:nvSpPr>
        <p:spPr>
          <a:xfrm>
            <a:off x="10417200" y="3244334"/>
            <a:ext cx="63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ECFB"/>
                </a:solidFill>
                <a:latin typeface="+mj-lt"/>
                <a:cs typeface="Plus Jakarta Sans" pitchFamily="2" charset="0"/>
              </a:rPr>
              <a:t>03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7EDB6C-1F83-46D1-B53C-FE6533C76709}"/>
              </a:ext>
            </a:extLst>
          </p:cNvPr>
          <p:cNvSpPr txBox="1"/>
          <p:nvPr/>
        </p:nvSpPr>
        <p:spPr>
          <a:xfrm>
            <a:off x="10417200" y="3844199"/>
            <a:ext cx="63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ECFB"/>
                </a:solidFill>
                <a:latin typeface="+mj-lt"/>
                <a:cs typeface="Plus Jakarta Sans" pitchFamily="2" charset="0"/>
              </a:rPr>
              <a:t>04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A17CBA7-9C6A-4DDE-8498-3F1C7B979146}"/>
              </a:ext>
            </a:extLst>
          </p:cNvPr>
          <p:cNvSpPr txBox="1"/>
          <p:nvPr/>
        </p:nvSpPr>
        <p:spPr>
          <a:xfrm>
            <a:off x="10417200" y="4444064"/>
            <a:ext cx="63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ECFB"/>
                </a:solidFill>
                <a:latin typeface="+mj-lt"/>
                <a:cs typeface="Plus Jakarta Sans" pitchFamily="2" charset="0"/>
              </a:rPr>
              <a:t>05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9193F7E-FB53-447D-8AE0-982718C29D24}"/>
              </a:ext>
            </a:extLst>
          </p:cNvPr>
          <p:cNvSpPr/>
          <p:nvPr/>
        </p:nvSpPr>
        <p:spPr>
          <a:xfrm>
            <a:off x="1055688" y="1704676"/>
            <a:ext cx="2039937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🌍 </a:t>
            </a:r>
            <a:r>
              <a:rPr lang="en-US" sz="1400" u="sng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yourwebsite.com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C757878-C88E-4E19-919F-AE3C98EE884D}"/>
              </a:ext>
            </a:extLst>
          </p:cNvPr>
          <p:cNvCxnSpPr>
            <a:cxnSpLocks/>
          </p:cNvCxnSpPr>
          <p:nvPr/>
        </p:nvCxnSpPr>
        <p:spPr>
          <a:xfrm>
            <a:off x="3010617" y="1879503"/>
            <a:ext cx="4514133" cy="0"/>
          </a:xfrm>
          <a:prstGeom prst="line">
            <a:avLst/>
          </a:prstGeom>
          <a:solidFill>
            <a:srgbClr val="E4ECFB"/>
          </a:solidFill>
          <a:ln>
            <a:solidFill>
              <a:schemeClr val="bg1"/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189906947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5" grpId="0"/>
          <p:bldP spid="55" grpId="0"/>
          <p:bldP spid="56" grpId="0"/>
          <p:bldP spid="57" grpId="0"/>
          <p:bldP spid="58" grpId="0"/>
          <p:bldP spid="59" grpId="0"/>
          <p:bldP spid="7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0" grpId="0"/>
          <p:bldP spid="55" grpId="0"/>
          <p:bldP spid="56" grpId="0"/>
          <p:bldP spid="57" grpId="0"/>
          <p:bldP spid="58" grpId="0"/>
          <p:bldP spid="59" grpId="0"/>
          <p:bldP spid="70" grpId="0"/>
        </p:bldLst>
      </p:timing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ED7345E-875C-4436-A463-7F0366550822}"/>
              </a:ext>
            </a:extLst>
          </p:cNvPr>
          <p:cNvSpPr txBox="1"/>
          <p:nvPr/>
        </p:nvSpPr>
        <p:spPr>
          <a:xfrm>
            <a:off x="1055686" y="1485908"/>
            <a:ext cx="37802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🏆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Pricing List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00B9464-3DFE-4546-A8CB-D57990DFB909}"/>
              </a:ext>
            </a:extLst>
          </p:cNvPr>
          <p:cNvGrpSpPr/>
          <p:nvPr/>
        </p:nvGrpSpPr>
        <p:grpSpPr>
          <a:xfrm>
            <a:off x="2969807" y="4611852"/>
            <a:ext cx="1522333" cy="760241"/>
            <a:chOff x="2858439" y="5702374"/>
            <a:chExt cx="1522333" cy="76024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C38EE8-B4ED-4ED2-8A4B-927B87D031D9}"/>
                </a:ext>
              </a:extLst>
            </p:cNvPr>
            <p:cNvSpPr txBox="1"/>
            <p:nvPr/>
          </p:nvSpPr>
          <p:spPr>
            <a:xfrm>
              <a:off x="2858439" y="5702374"/>
              <a:ext cx="1522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pPr algn="l"/>
              <a:r>
                <a:rPr lang="en-US" sz="2400" dirty="0"/>
                <a:t>5,000+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75A5113-C227-418B-A657-06BE96538F0C}"/>
                </a:ext>
              </a:extLst>
            </p:cNvPr>
            <p:cNvSpPr txBox="1"/>
            <p:nvPr/>
          </p:nvSpPr>
          <p:spPr>
            <a:xfrm>
              <a:off x="2858439" y="6154838"/>
              <a:ext cx="15223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defRPr sz="140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Text title here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737DCA3-D00B-4363-9067-CA5A38485359}"/>
              </a:ext>
            </a:extLst>
          </p:cNvPr>
          <p:cNvGrpSpPr/>
          <p:nvPr/>
        </p:nvGrpSpPr>
        <p:grpSpPr>
          <a:xfrm>
            <a:off x="1157993" y="4611852"/>
            <a:ext cx="1522333" cy="760241"/>
            <a:chOff x="1157993" y="5702374"/>
            <a:chExt cx="1522333" cy="76024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13C870D-99F0-487D-BB1D-3470FE9E9A4A}"/>
                </a:ext>
              </a:extLst>
            </p:cNvPr>
            <p:cNvSpPr txBox="1"/>
            <p:nvPr/>
          </p:nvSpPr>
          <p:spPr>
            <a:xfrm>
              <a:off x="1157993" y="5702374"/>
              <a:ext cx="1522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pPr algn="l"/>
              <a:r>
                <a:rPr lang="en-US" sz="2400" dirty="0"/>
                <a:t>211M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F892EDB-1ABD-4048-B01B-833AA34A9A92}"/>
                </a:ext>
              </a:extLst>
            </p:cNvPr>
            <p:cNvSpPr txBox="1"/>
            <p:nvPr/>
          </p:nvSpPr>
          <p:spPr>
            <a:xfrm>
              <a:off x="1157993" y="6154838"/>
              <a:ext cx="15223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defRPr sz="140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Text title here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279B594-C365-46AE-8C9B-64D8B99B7520}"/>
              </a:ext>
            </a:extLst>
          </p:cNvPr>
          <p:cNvGrpSpPr/>
          <p:nvPr/>
        </p:nvGrpSpPr>
        <p:grpSpPr>
          <a:xfrm>
            <a:off x="5312479" y="993226"/>
            <a:ext cx="2743492" cy="4871550"/>
            <a:chOff x="5312479" y="993226"/>
            <a:chExt cx="2743492" cy="4871550"/>
          </a:xfrm>
          <a:solidFill>
            <a:schemeClr val="bg1"/>
          </a:solidFill>
        </p:grpSpPr>
        <p:sp>
          <p:nvSpPr>
            <p:cNvPr id="50" name="Graphic 47">
              <a:extLst>
                <a:ext uri="{FF2B5EF4-FFF2-40B4-BE49-F238E27FC236}">
                  <a16:creationId xmlns:a16="http://schemas.microsoft.com/office/drawing/2014/main" id="{B347C34D-6FD2-4455-B8E3-FE9D8841B15F}"/>
                </a:ext>
              </a:extLst>
            </p:cNvPr>
            <p:cNvSpPr/>
            <p:nvPr/>
          </p:nvSpPr>
          <p:spPr>
            <a:xfrm>
              <a:off x="5312479" y="993226"/>
              <a:ext cx="2743492" cy="4871550"/>
            </a:xfrm>
            <a:custGeom>
              <a:avLst/>
              <a:gdLst>
                <a:gd name="connsiteX0" fmla="*/ 0 w 3861526"/>
                <a:gd name="connsiteY0" fmla="*/ 835884 h 6856816"/>
                <a:gd name="connsiteX1" fmla="*/ 706084 w 3861526"/>
                <a:gd name="connsiteY1" fmla="*/ 55783 h 6856816"/>
                <a:gd name="connsiteX2" fmla="*/ 3154341 w 3861526"/>
                <a:gd name="connsiteY2" fmla="*/ 56419 h 6856816"/>
                <a:gd name="connsiteX3" fmla="*/ 3861527 w 3861526"/>
                <a:gd name="connsiteY3" fmla="*/ 836933 h 6856816"/>
                <a:gd name="connsiteX4" fmla="*/ 3861527 w 3861526"/>
                <a:gd name="connsiteY4" fmla="*/ 6022439 h 6856816"/>
                <a:gd name="connsiteX5" fmla="*/ 3152121 w 3861526"/>
                <a:gd name="connsiteY5" fmla="*/ 6803154 h 6856816"/>
                <a:gd name="connsiteX6" fmla="*/ 710074 w 3861526"/>
                <a:gd name="connsiteY6" fmla="*/ 6802833 h 6856816"/>
                <a:gd name="connsiteX7" fmla="*/ 0 w 3861526"/>
                <a:gd name="connsiteY7" fmla="*/ 6021806 h 6856816"/>
                <a:gd name="connsiteX8" fmla="*/ 0 w 3861526"/>
                <a:gd name="connsiteY8" fmla="*/ 835884 h 685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526" h="6856816">
                  <a:moveTo>
                    <a:pt x="0" y="835884"/>
                  </a:moveTo>
                  <a:cubicBezTo>
                    <a:pt x="0" y="431902"/>
                    <a:pt x="303559" y="90053"/>
                    <a:pt x="706084" y="55783"/>
                  </a:cubicBezTo>
                  <a:cubicBezTo>
                    <a:pt x="1581273" y="-18729"/>
                    <a:pt x="2266850" y="-18670"/>
                    <a:pt x="3154341" y="56419"/>
                  </a:cubicBezTo>
                  <a:cubicBezTo>
                    <a:pt x="3557323" y="90516"/>
                    <a:pt x="3861527" y="432505"/>
                    <a:pt x="3861527" y="836933"/>
                  </a:cubicBezTo>
                  <a:lnTo>
                    <a:pt x="3861527" y="6022439"/>
                  </a:lnTo>
                  <a:cubicBezTo>
                    <a:pt x="3861527" y="6427721"/>
                    <a:pt x="3556056" y="6770130"/>
                    <a:pt x="3152121" y="6803154"/>
                  </a:cubicBezTo>
                  <a:cubicBezTo>
                    <a:pt x="2273325" y="6875007"/>
                    <a:pt x="1588800" y="6874508"/>
                    <a:pt x="710074" y="6802833"/>
                  </a:cubicBezTo>
                  <a:cubicBezTo>
                    <a:pt x="305869" y="6769863"/>
                    <a:pt x="0" y="6427355"/>
                    <a:pt x="0" y="6021806"/>
                  </a:cubicBezTo>
                  <a:lnTo>
                    <a:pt x="0" y="83588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1" name="Graphic 47">
              <a:extLst>
                <a:ext uri="{FF2B5EF4-FFF2-40B4-BE49-F238E27FC236}">
                  <a16:creationId xmlns:a16="http://schemas.microsoft.com/office/drawing/2014/main" id="{DF342776-C90A-4677-87B7-066F8ECFFD30}"/>
                </a:ext>
              </a:extLst>
            </p:cNvPr>
            <p:cNvSpPr/>
            <p:nvPr/>
          </p:nvSpPr>
          <p:spPr>
            <a:xfrm>
              <a:off x="5312479" y="993226"/>
              <a:ext cx="2743492" cy="4871550"/>
            </a:xfrm>
            <a:custGeom>
              <a:avLst/>
              <a:gdLst>
                <a:gd name="connsiteX0" fmla="*/ 0 w 3861526"/>
                <a:gd name="connsiteY0" fmla="*/ 835884 h 6856816"/>
                <a:gd name="connsiteX1" fmla="*/ 706084 w 3861526"/>
                <a:gd name="connsiteY1" fmla="*/ 55783 h 6856816"/>
                <a:gd name="connsiteX2" fmla="*/ 3154341 w 3861526"/>
                <a:gd name="connsiteY2" fmla="*/ 56419 h 6856816"/>
                <a:gd name="connsiteX3" fmla="*/ 3861527 w 3861526"/>
                <a:gd name="connsiteY3" fmla="*/ 836933 h 6856816"/>
                <a:gd name="connsiteX4" fmla="*/ 3861527 w 3861526"/>
                <a:gd name="connsiteY4" fmla="*/ 6022439 h 6856816"/>
                <a:gd name="connsiteX5" fmla="*/ 3152121 w 3861526"/>
                <a:gd name="connsiteY5" fmla="*/ 6803154 h 6856816"/>
                <a:gd name="connsiteX6" fmla="*/ 710074 w 3861526"/>
                <a:gd name="connsiteY6" fmla="*/ 6802833 h 6856816"/>
                <a:gd name="connsiteX7" fmla="*/ 0 w 3861526"/>
                <a:gd name="connsiteY7" fmla="*/ 6021806 h 6856816"/>
                <a:gd name="connsiteX8" fmla="*/ 0 w 3861526"/>
                <a:gd name="connsiteY8" fmla="*/ 835884 h 685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526" h="6856816">
                  <a:moveTo>
                    <a:pt x="0" y="835884"/>
                  </a:moveTo>
                  <a:cubicBezTo>
                    <a:pt x="0" y="431902"/>
                    <a:pt x="303559" y="90053"/>
                    <a:pt x="706084" y="55783"/>
                  </a:cubicBezTo>
                  <a:cubicBezTo>
                    <a:pt x="1581273" y="-18729"/>
                    <a:pt x="2266850" y="-18670"/>
                    <a:pt x="3154341" y="56419"/>
                  </a:cubicBezTo>
                  <a:cubicBezTo>
                    <a:pt x="3557323" y="90516"/>
                    <a:pt x="3861527" y="432505"/>
                    <a:pt x="3861527" y="836933"/>
                  </a:cubicBezTo>
                  <a:lnTo>
                    <a:pt x="3861527" y="6022439"/>
                  </a:lnTo>
                  <a:cubicBezTo>
                    <a:pt x="3861527" y="6427721"/>
                    <a:pt x="3556056" y="6770130"/>
                    <a:pt x="3152121" y="6803154"/>
                  </a:cubicBezTo>
                  <a:cubicBezTo>
                    <a:pt x="2273325" y="6875007"/>
                    <a:pt x="1588800" y="6874508"/>
                    <a:pt x="710074" y="6802833"/>
                  </a:cubicBezTo>
                  <a:cubicBezTo>
                    <a:pt x="305869" y="6769863"/>
                    <a:pt x="0" y="6427355"/>
                    <a:pt x="0" y="6021806"/>
                  </a:cubicBezTo>
                  <a:lnTo>
                    <a:pt x="0" y="83588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F35EA7E-4E2F-4E91-ACCA-64F951965095}"/>
              </a:ext>
            </a:extLst>
          </p:cNvPr>
          <p:cNvCxnSpPr>
            <a:cxnSpLocks/>
          </p:cNvCxnSpPr>
          <p:nvPr/>
        </p:nvCxnSpPr>
        <p:spPr>
          <a:xfrm>
            <a:off x="5538736" y="2960053"/>
            <a:ext cx="2290978" cy="0"/>
          </a:xfrm>
          <a:prstGeom prst="line">
            <a:avLst/>
          </a:prstGeom>
          <a:solidFill>
            <a:srgbClr val="E4ECFB"/>
          </a:solidFill>
          <a:ln>
            <a:solidFill>
              <a:srgbClr val="B3C5EA"/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6F8D9C9-1ED4-4094-8B53-D8AA099DC69C}"/>
              </a:ext>
            </a:extLst>
          </p:cNvPr>
          <p:cNvSpPr txBox="1"/>
          <p:nvPr/>
        </p:nvSpPr>
        <p:spPr>
          <a:xfrm>
            <a:off x="5586403" y="4728009"/>
            <a:ext cx="2069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$79</a:t>
            </a:r>
            <a:r>
              <a:rPr lang="en-US" sz="4400" b="1" baseline="30000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,99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6C08F1B-9A45-448A-BD0B-008CD373B987}"/>
              </a:ext>
            </a:extLst>
          </p:cNvPr>
          <p:cNvGrpSpPr/>
          <p:nvPr/>
        </p:nvGrpSpPr>
        <p:grpSpPr>
          <a:xfrm>
            <a:off x="5586403" y="1415100"/>
            <a:ext cx="2195644" cy="1275944"/>
            <a:chOff x="5586403" y="1415100"/>
            <a:chExt cx="2195644" cy="127594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CF5D31A-92D4-4CD5-B33A-77288F359E0B}"/>
                </a:ext>
              </a:extLst>
            </p:cNvPr>
            <p:cNvSpPr txBox="1"/>
            <p:nvPr/>
          </p:nvSpPr>
          <p:spPr>
            <a:xfrm>
              <a:off x="5586403" y="1415100"/>
              <a:ext cx="2195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Business Plan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5B433A7-5580-40AF-B3C6-2D757C2E7224}"/>
                </a:ext>
              </a:extLst>
            </p:cNvPr>
            <p:cNvSpPr/>
            <p:nvPr/>
          </p:nvSpPr>
          <p:spPr>
            <a:xfrm>
              <a:off x="5586403" y="1790285"/>
              <a:ext cx="2195644" cy="900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soul.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F52D966-1900-44A4-9EB0-864A48456C17}"/>
              </a:ext>
            </a:extLst>
          </p:cNvPr>
          <p:cNvGrpSpPr/>
          <p:nvPr/>
        </p:nvGrpSpPr>
        <p:grpSpPr>
          <a:xfrm>
            <a:off x="5621819" y="3193459"/>
            <a:ext cx="2227025" cy="307777"/>
            <a:chOff x="5621819" y="4074898"/>
            <a:chExt cx="2227025" cy="30777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2FBB79-D1C8-4031-AE32-C3FB684DFE33}"/>
                </a:ext>
              </a:extLst>
            </p:cNvPr>
            <p:cNvSpPr txBox="1"/>
            <p:nvPr/>
          </p:nvSpPr>
          <p:spPr>
            <a:xfrm>
              <a:off x="5928805" y="4074898"/>
              <a:ext cx="19200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sz="1400" b="0" dirty="0">
                  <a:solidFill>
                    <a:srgbClr val="535C79"/>
                  </a:solidFill>
                  <a:latin typeface="+mn-lt"/>
                </a:rPr>
                <a:t>First benefit text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6461B80-4A28-45E8-8474-8E71B8F03A43}"/>
                </a:ext>
              </a:extLst>
            </p:cNvPr>
            <p:cNvSpPr/>
            <p:nvPr/>
          </p:nvSpPr>
          <p:spPr>
            <a:xfrm>
              <a:off x="5621819" y="4110736"/>
              <a:ext cx="249835" cy="24983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33EE25E-6797-45E0-963C-6DC3ADB74DE9}"/>
              </a:ext>
            </a:extLst>
          </p:cNvPr>
          <p:cNvGrpSpPr/>
          <p:nvPr/>
        </p:nvGrpSpPr>
        <p:grpSpPr>
          <a:xfrm>
            <a:off x="5621819" y="3620372"/>
            <a:ext cx="2227025" cy="307777"/>
            <a:chOff x="5621819" y="4074898"/>
            <a:chExt cx="2227025" cy="307777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2845984-8DF0-47AB-A4BD-F02C1A8A295F}"/>
                </a:ext>
              </a:extLst>
            </p:cNvPr>
            <p:cNvSpPr txBox="1"/>
            <p:nvPr/>
          </p:nvSpPr>
          <p:spPr>
            <a:xfrm>
              <a:off x="5928805" y="4074898"/>
              <a:ext cx="19200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sz="1400" b="0" dirty="0">
                  <a:solidFill>
                    <a:srgbClr val="535C79"/>
                  </a:solidFill>
                  <a:latin typeface="+mn-lt"/>
                </a:rPr>
                <a:t>Second benefit text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C9425D3-B765-4CCD-8894-C2670BB625FC}"/>
                </a:ext>
              </a:extLst>
            </p:cNvPr>
            <p:cNvSpPr/>
            <p:nvPr/>
          </p:nvSpPr>
          <p:spPr>
            <a:xfrm>
              <a:off x="5621819" y="4110736"/>
              <a:ext cx="249835" cy="24983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C3A9F45-F63B-4841-9E11-423CC5D532F3}"/>
              </a:ext>
            </a:extLst>
          </p:cNvPr>
          <p:cNvGrpSpPr/>
          <p:nvPr/>
        </p:nvGrpSpPr>
        <p:grpSpPr>
          <a:xfrm>
            <a:off x="5621819" y="4047285"/>
            <a:ext cx="2227025" cy="307777"/>
            <a:chOff x="5621819" y="4074898"/>
            <a:chExt cx="2227025" cy="307777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F89F01-3D30-4306-A1F5-AD979732FCE5}"/>
                </a:ext>
              </a:extLst>
            </p:cNvPr>
            <p:cNvSpPr txBox="1"/>
            <p:nvPr/>
          </p:nvSpPr>
          <p:spPr>
            <a:xfrm>
              <a:off x="5928805" y="4074898"/>
              <a:ext cx="19200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sz="1400" b="0" dirty="0">
                  <a:solidFill>
                    <a:srgbClr val="535C79"/>
                  </a:solidFill>
                  <a:latin typeface="+mn-lt"/>
                </a:rPr>
                <a:t>Third benefit text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413A50D-1FD3-4466-9CDB-58108B4DD72D}"/>
                </a:ext>
              </a:extLst>
            </p:cNvPr>
            <p:cNvSpPr/>
            <p:nvPr/>
          </p:nvSpPr>
          <p:spPr>
            <a:xfrm>
              <a:off x="5621819" y="4110736"/>
              <a:ext cx="249835" cy="249833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304BDD1-66ED-4CC3-ADF7-D7CFB6A63165}"/>
              </a:ext>
            </a:extLst>
          </p:cNvPr>
          <p:cNvGrpSpPr/>
          <p:nvPr/>
        </p:nvGrpSpPr>
        <p:grpSpPr>
          <a:xfrm>
            <a:off x="8392821" y="993226"/>
            <a:ext cx="2743492" cy="4871550"/>
            <a:chOff x="5312479" y="993226"/>
            <a:chExt cx="2743492" cy="4871550"/>
          </a:xfrm>
          <a:solidFill>
            <a:schemeClr val="bg1"/>
          </a:solidFill>
        </p:grpSpPr>
        <p:sp>
          <p:nvSpPr>
            <p:cNvPr id="74" name="Graphic 47">
              <a:extLst>
                <a:ext uri="{FF2B5EF4-FFF2-40B4-BE49-F238E27FC236}">
                  <a16:creationId xmlns:a16="http://schemas.microsoft.com/office/drawing/2014/main" id="{42237299-7535-4429-89BF-F213D06E04B5}"/>
                </a:ext>
              </a:extLst>
            </p:cNvPr>
            <p:cNvSpPr/>
            <p:nvPr/>
          </p:nvSpPr>
          <p:spPr>
            <a:xfrm>
              <a:off x="5312479" y="993226"/>
              <a:ext cx="2743492" cy="4871550"/>
            </a:xfrm>
            <a:custGeom>
              <a:avLst/>
              <a:gdLst>
                <a:gd name="connsiteX0" fmla="*/ 0 w 3861526"/>
                <a:gd name="connsiteY0" fmla="*/ 835884 h 6856816"/>
                <a:gd name="connsiteX1" fmla="*/ 706084 w 3861526"/>
                <a:gd name="connsiteY1" fmla="*/ 55783 h 6856816"/>
                <a:gd name="connsiteX2" fmla="*/ 3154341 w 3861526"/>
                <a:gd name="connsiteY2" fmla="*/ 56419 h 6856816"/>
                <a:gd name="connsiteX3" fmla="*/ 3861527 w 3861526"/>
                <a:gd name="connsiteY3" fmla="*/ 836933 h 6856816"/>
                <a:gd name="connsiteX4" fmla="*/ 3861527 w 3861526"/>
                <a:gd name="connsiteY4" fmla="*/ 6022439 h 6856816"/>
                <a:gd name="connsiteX5" fmla="*/ 3152121 w 3861526"/>
                <a:gd name="connsiteY5" fmla="*/ 6803154 h 6856816"/>
                <a:gd name="connsiteX6" fmla="*/ 710074 w 3861526"/>
                <a:gd name="connsiteY6" fmla="*/ 6802833 h 6856816"/>
                <a:gd name="connsiteX7" fmla="*/ 0 w 3861526"/>
                <a:gd name="connsiteY7" fmla="*/ 6021806 h 6856816"/>
                <a:gd name="connsiteX8" fmla="*/ 0 w 3861526"/>
                <a:gd name="connsiteY8" fmla="*/ 835884 h 685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526" h="6856816">
                  <a:moveTo>
                    <a:pt x="0" y="835884"/>
                  </a:moveTo>
                  <a:cubicBezTo>
                    <a:pt x="0" y="431902"/>
                    <a:pt x="303559" y="90053"/>
                    <a:pt x="706084" y="55783"/>
                  </a:cubicBezTo>
                  <a:cubicBezTo>
                    <a:pt x="1581273" y="-18729"/>
                    <a:pt x="2266850" y="-18670"/>
                    <a:pt x="3154341" y="56419"/>
                  </a:cubicBezTo>
                  <a:cubicBezTo>
                    <a:pt x="3557323" y="90516"/>
                    <a:pt x="3861527" y="432505"/>
                    <a:pt x="3861527" y="836933"/>
                  </a:cubicBezTo>
                  <a:lnTo>
                    <a:pt x="3861527" y="6022439"/>
                  </a:lnTo>
                  <a:cubicBezTo>
                    <a:pt x="3861527" y="6427721"/>
                    <a:pt x="3556056" y="6770130"/>
                    <a:pt x="3152121" y="6803154"/>
                  </a:cubicBezTo>
                  <a:cubicBezTo>
                    <a:pt x="2273325" y="6875007"/>
                    <a:pt x="1588800" y="6874508"/>
                    <a:pt x="710074" y="6802833"/>
                  </a:cubicBezTo>
                  <a:cubicBezTo>
                    <a:pt x="305869" y="6769863"/>
                    <a:pt x="0" y="6427355"/>
                    <a:pt x="0" y="6021806"/>
                  </a:cubicBezTo>
                  <a:lnTo>
                    <a:pt x="0" y="83588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5" name="Graphic 47">
              <a:extLst>
                <a:ext uri="{FF2B5EF4-FFF2-40B4-BE49-F238E27FC236}">
                  <a16:creationId xmlns:a16="http://schemas.microsoft.com/office/drawing/2014/main" id="{F37C04F2-0417-40B1-B856-A7533A6FE988}"/>
                </a:ext>
              </a:extLst>
            </p:cNvPr>
            <p:cNvSpPr/>
            <p:nvPr/>
          </p:nvSpPr>
          <p:spPr>
            <a:xfrm>
              <a:off x="5312479" y="993226"/>
              <a:ext cx="2743492" cy="4871550"/>
            </a:xfrm>
            <a:custGeom>
              <a:avLst/>
              <a:gdLst>
                <a:gd name="connsiteX0" fmla="*/ 0 w 3861526"/>
                <a:gd name="connsiteY0" fmla="*/ 835884 h 6856816"/>
                <a:gd name="connsiteX1" fmla="*/ 706084 w 3861526"/>
                <a:gd name="connsiteY1" fmla="*/ 55783 h 6856816"/>
                <a:gd name="connsiteX2" fmla="*/ 3154341 w 3861526"/>
                <a:gd name="connsiteY2" fmla="*/ 56419 h 6856816"/>
                <a:gd name="connsiteX3" fmla="*/ 3861527 w 3861526"/>
                <a:gd name="connsiteY3" fmla="*/ 836933 h 6856816"/>
                <a:gd name="connsiteX4" fmla="*/ 3861527 w 3861526"/>
                <a:gd name="connsiteY4" fmla="*/ 6022439 h 6856816"/>
                <a:gd name="connsiteX5" fmla="*/ 3152121 w 3861526"/>
                <a:gd name="connsiteY5" fmla="*/ 6803154 h 6856816"/>
                <a:gd name="connsiteX6" fmla="*/ 710074 w 3861526"/>
                <a:gd name="connsiteY6" fmla="*/ 6802833 h 6856816"/>
                <a:gd name="connsiteX7" fmla="*/ 0 w 3861526"/>
                <a:gd name="connsiteY7" fmla="*/ 6021806 h 6856816"/>
                <a:gd name="connsiteX8" fmla="*/ 0 w 3861526"/>
                <a:gd name="connsiteY8" fmla="*/ 835884 h 685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526" h="6856816">
                  <a:moveTo>
                    <a:pt x="0" y="835884"/>
                  </a:moveTo>
                  <a:cubicBezTo>
                    <a:pt x="0" y="431902"/>
                    <a:pt x="303559" y="90053"/>
                    <a:pt x="706084" y="55783"/>
                  </a:cubicBezTo>
                  <a:cubicBezTo>
                    <a:pt x="1581273" y="-18729"/>
                    <a:pt x="2266850" y="-18670"/>
                    <a:pt x="3154341" y="56419"/>
                  </a:cubicBezTo>
                  <a:cubicBezTo>
                    <a:pt x="3557323" y="90516"/>
                    <a:pt x="3861527" y="432505"/>
                    <a:pt x="3861527" y="836933"/>
                  </a:cubicBezTo>
                  <a:lnTo>
                    <a:pt x="3861527" y="6022439"/>
                  </a:lnTo>
                  <a:cubicBezTo>
                    <a:pt x="3861527" y="6427721"/>
                    <a:pt x="3556056" y="6770130"/>
                    <a:pt x="3152121" y="6803154"/>
                  </a:cubicBezTo>
                  <a:cubicBezTo>
                    <a:pt x="2273325" y="6875007"/>
                    <a:pt x="1588800" y="6874508"/>
                    <a:pt x="710074" y="6802833"/>
                  </a:cubicBezTo>
                  <a:cubicBezTo>
                    <a:pt x="305869" y="6769863"/>
                    <a:pt x="0" y="6427355"/>
                    <a:pt x="0" y="6021806"/>
                  </a:cubicBezTo>
                  <a:lnTo>
                    <a:pt x="0" y="83588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3894D77-8229-4645-8E73-3452CF3B2611}"/>
              </a:ext>
            </a:extLst>
          </p:cNvPr>
          <p:cNvCxnSpPr>
            <a:cxnSpLocks/>
          </p:cNvCxnSpPr>
          <p:nvPr/>
        </p:nvCxnSpPr>
        <p:spPr>
          <a:xfrm>
            <a:off x="8619078" y="2960053"/>
            <a:ext cx="2290978" cy="0"/>
          </a:xfrm>
          <a:prstGeom prst="line">
            <a:avLst/>
          </a:prstGeom>
          <a:solidFill>
            <a:srgbClr val="E4ECFB"/>
          </a:solidFill>
          <a:ln>
            <a:solidFill>
              <a:srgbClr val="B3C5EA"/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8F6FD2A-A8CA-4494-8499-16FFFF835842}"/>
              </a:ext>
            </a:extLst>
          </p:cNvPr>
          <p:cNvSpPr txBox="1"/>
          <p:nvPr/>
        </p:nvSpPr>
        <p:spPr>
          <a:xfrm>
            <a:off x="8666745" y="4728009"/>
            <a:ext cx="2069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gradFill>
                  <a:gsLst>
                    <a:gs pos="95000">
                      <a:schemeClr val="accent6"/>
                    </a:gs>
                    <a:gs pos="5000">
                      <a:schemeClr val="accent5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$99</a:t>
            </a:r>
            <a:r>
              <a:rPr lang="en-US" sz="4400" b="1" baseline="30000" dirty="0">
                <a:gradFill>
                  <a:gsLst>
                    <a:gs pos="95000">
                      <a:schemeClr val="accent6"/>
                    </a:gs>
                    <a:gs pos="5000">
                      <a:schemeClr val="accent5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,99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0F70BAB-31ED-4CCC-96B4-4DCECEE666B9}"/>
              </a:ext>
            </a:extLst>
          </p:cNvPr>
          <p:cNvGrpSpPr/>
          <p:nvPr/>
        </p:nvGrpSpPr>
        <p:grpSpPr>
          <a:xfrm>
            <a:off x="8666745" y="1415100"/>
            <a:ext cx="2195644" cy="1275944"/>
            <a:chOff x="8666745" y="1415100"/>
            <a:chExt cx="2195644" cy="1275944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B8565CC-DFAE-4DB6-BCB0-F3837F6514E6}"/>
                </a:ext>
              </a:extLst>
            </p:cNvPr>
            <p:cNvSpPr txBox="1"/>
            <p:nvPr/>
          </p:nvSpPr>
          <p:spPr>
            <a:xfrm>
              <a:off x="8666745" y="1415100"/>
              <a:ext cx="2195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Professional Plan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2288A4F-E778-4010-81A7-16D524834B96}"/>
                </a:ext>
              </a:extLst>
            </p:cNvPr>
            <p:cNvSpPr/>
            <p:nvPr/>
          </p:nvSpPr>
          <p:spPr>
            <a:xfrm>
              <a:off x="8666745" y="1790285"/>
              <a:ext cx="2195644" cy="900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soul.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FC74B54-DE2B-474C-B5EE-74FC32E43813}"/>
              </a:ext>
            </a:extLst>
          </p:cNvPr>
          <p:cNvGrpSpPr/>
          <p:nvPr/>
        </p:nvGrpSpPr>
        <p:grpSpPr>
          <a:xfrm>
            <a:off x="8702161" y="3193459"/>
            <a:ext cx="2227025" cy="307777"/>
            <a:chOff x="5621819" y="4074898"/>
            <a:chExt cx="2227025" cy="30777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DA28B8C-3AE9-4850-8CDD-67E043014E92}"/>
                </a:ext>
              </a:extLst>
            </p:cNvPr>
            <p:cNvSpPr txBox="1"/>
            <p:nvPr/>
          </p:nvSpPr>
          <p:spPr>
            <a:xfrm>
              <a:off x="5928805" y="4074898"/>
              <a:ext cx="19200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sz="1400" b="0" dirty="0">
                  <a:solidFill>
                    <a:srgbClr val="535C79"/>
                  </a:solidFill>
                  <a:latin typeface="+mn-lt"/>
                </a:rPr>
                <a:t>First benefit text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1D00F83-367B-44C0-8AC3-485B9AD1E51C}"/>
                </a:ext>
              </a:extLst>
            </p:cNvPr>
            <p:cNvSpPr/>
            <p:nvPr/>
          </p:nvSpPr>
          <p:spPr>
            <a:xfrm>
              <a:off x="5621819" y="4110736"/>
              <a:ext cx="249835" cy="249833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95B4E67-4476-4F65-9B38-61495ED39DF2}"/>
              </a:ext>
            </a:extLst>
          </p:cNvPr>
          <p:cNvGrpSpPr/>
          <p:nvPr/>
        </p:nvGrpSpPr>
        <p:grpSpPr>
          <a:xfrm>
            <a:off x="8702161" y="3620372"/>
            <a:ext cx="2227025" cy="307777"/>
            <a:chOff x="5621819" y="4074898"/>
            <a:chExt cx="2227025" cy="30777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C39C57E-28A5-4A86-B414-FCFAD34B5590}"/>
                </a:ext>
              </a:extLst>
            </p:cNvPr>
            <p:cNvSpPr txBox="1"/>
            <p:nvPr/>
          </p:nvSpPr>
          <p:spPr>
            <a:xfrm>
              <a:off x="5928805" y="4074898"/>
              <a:ext cx="19200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sz="1400" b="0" dirty="0">
                  <a:solidFill>
                    <a:srgbClr val="535C79"/>
                  </a:solidFill>
                  <a:latin typeface="+mn-lt"/>
                </a:rPr>
                <a:t>Second benefit text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A945C61-CB1F-4071-A899-F066E25E4FC0}"/>
                </a:ext>
              </a:extLst>
            </p:cNvPr>
            <p:cNvSpPr/>
            <p:nvPr/>
          </p:nvSpPr>
          <p:spPr>
            <a:xfrm>
              <a:off x="5621819" y="4110736"/>
              <a:ext cx="249835" cy="249833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7088116-60A6-4B6C-9056-DE53C9198748}"/>
              </a:ext>
            </a:extLst>
          </p:cNvPr>
          <p:cNvGrpSpPr/>
          <p:nvPr/>
        </p:nvGrpSpPr>
        <p:grpSpPr>
          <a:xfrm>
            <a:off x="8702161" y="4047285"/>
            <a:ext cx="2227025" cy="307777"/>
            <a:chOff x="5621819" y="4074898"/>
            <a:chExt cx="2227025" cy="307777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883CB6E-12EB-4F30-BC94-67B0EEB24DB8}"/>
                </a:ext>
              </a:extLst>
            </p:cNvPr>
            <p:cNvSpPr txBox="1"/>
            <p:nvPr/>
          </p:nvSpPr>
          <p:spPr>
            <a:xfrm>
              <a:off x="5928805" y="4074898"/>
              <a:ext cx="19200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26273C"/>
                  </a:solidFill>
                  <a:latin typeface="+mj-lt"/>
                  <a:cs typeface="Plus Jakarta Sans" pitchFamily="2" charset="0"/>
                </a:defRPr>
              </a:lvl1pPr>
            </a:lstStyle>
            <a:p>
              <a:r>
                <a:rPr lang="en-US" sz="1400" b="0" dirty="0">
                  <a:solidFill>
                    <a:srgbClr val="535C79"/>
                  </a:solidFill>
                  <a:latin typeface="+mn-lt"/>
                </a:rPr>
                <a:t>Third benefit text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A2A9E59-BB58-4062-890A-A68D716479D4}"/>
                </a:ext>
              </a:extLst>
            </p:cNvPr>
            <p:cNvSpPr/>
            <p:nvPr/>
          </p:nvSpPr>
          <p:spPr>
            <a:xfrm>
              <a:off x="5621819" y="4110736"/>
              <a:ext cx="249835" cy="249833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5097214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12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12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12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12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1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1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56" grpId="0"/>
          <p:bldP spid="7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2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2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2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2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56" grpId="0"/>
          <p:bldP spid="77" grpId="0"/>
        </p:bldLst>
      </p:timing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03B1595-3D7B-48FC-9A79-3AF7B0B9EAC3}"/>
              </a:ext>
            </a:extLst>
          </p:cNvPr>
          <p:cNvGrpSpPr/>
          <p:nvPr/>
        </p:nvGrpSpPr>
        <p:grpSpPr>
          <a:xfrm>
            <a:off x="5074314" y="4885960"/>
            <a:ext cx="1357572" cy="1279890"/>
            <a:chOff x="1055688" y="2572339"/>
            <a:chExt cx="1357572" cy="1279890"/>
          </a:xfr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</p:grpSpPr>
        <p:sp>
          <p:nvSpPr>
            <p:cNvPr id="9" name="Graphic 33">
              <a:extLst>
                <a:ext uri="{FF2B5EF4-FFF2-40B4-BE49-F238E27FC236}">
                  <a16:creationId xmlns:a16="http://schemas.microsoft.com/office/drawing/2014/main" id="{44FE31E4-9BFF-49D9-AF6E-64DFA66B1C46}"/>
                </a:ext>
              </a:extLst>
            </p:cNvPr>
            <p:cNvSpPr/>
            <p:nvPr/>
          </p:nvSpPr>
          <p:spPr>
            <a:xfrm>
              <a:off x="1055688" y="2572339"/>
              <a:ext cx="1357572" cy="1279890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82600" dist="254000" dir="5400000" sx="90000" sy="90000" algn="ctr" rotWithShape="0">
                <a:schemeClr val="accent6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" name="Graphic 33">
              <a:extLst>
                <a:ext uri="{FF2B5EF4-FFF2-40B4-BE49-F238E27FC236}">
                  <a16:creationId xmlns:a16="http://schemas.microsoft.com/office/drawing/2014/main" id="{A530FE98-8E45-4A8E-94A4-37F89F1FFAF0}"/>
                </a:ext>
              </a:extLst>
            </p:cNvPr>
            <p:cNvSpPr/>
            <p:nvPr/>
          </p:nvSpPr>
          <p:spPr>
            <a:xfrm>
              <a:off x="1055688" y="2572339"/>
              <a:ext cx="1357572" cy="1279890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101600" dir="2700000">
                <a:schemeClr val="accent6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3730626-E8AB-4C82-8352-9959AEA6FC89}"/>
              </a:ext>
            </a:extLst>
          </p:cNvPr>
          <p:cNvSpPr txBox="1"/>
          <p:nvPr/>
        </p:nvSpPr>
        <p:spPr>
          <a:xfrm>
            <a:off x="5120559" y="5295073"/>
            <a:ext cx="1265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30%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432676-AFB7-4849-829E-52EDADC94A75}"/>
              </a:ext>
            </a:extLst>
          </p:cNvPr>
          <p:cNvGrpSpPr/>
          <p:nvPr/>
        </p:nvGrpSpPr>
        <p:grpSpPr>
          <a:xfrm>
            <a:off x="4771382" y="4596722"/>
            <a:ext cx="698353" cy="698351"/>
            <a:chOff x="6263420" y="2116313"/>
            <a:chExt cx="840492" cy="84049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9CAD510-DB46-4F67-84E8-F87032B51590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FDA5C89-CB6D-4BDA-AFD5-D766E89008FB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CA750B-9D92-4DF7-AD7A-9C2DC5AF3AEC}"/>
              </a:ext>
            </a:extLst>
          </p:cNvPr>
          <p:cNvGrpSpPr/>
          <p:nvPr/>
        </p:nvGrpSpPr>
        <p:grpSpPr>
          <a:xfrm>
            <a:off x="6648061" y="5049749"/>
            <a:ext cx="2250842" cy="952312"/>
            <a:chOff x="6648061" y="4280763"/>
            <a:chExt cx="2250842" cy="95231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079FD7-89DD-41CE-AD25-7B7A3D83F4E0}"/>
                </a:ext>
              </a:extLst>
            </p:cNvPr>
            <p:cNvSpPr/>
            <p:nvPr/>
          </p:nvSpPr>
          <p:spPr>
            <a:xfrm>
              <a:off x="6648061" y="4650095"/>
              <a:ext cx="2250842" cy="582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F354FD-853E-45BC-A593-ABFCE7AF321E}"/>
                </a:ext>
              </a:extLst>
            </p:cNvPr>
            <p:cNvSpPr txBox="1"/>
            <p:nvPr/>
          </p:nvSpPr>
          <p:spPr>
            <a:xfrm>
              <a:off x="6648061" y="4280763"/>
              <a:ext cx="2250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Your text here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69BB1B-85CB-4F83-A52A-955E9D4AB6FB}"/>
              </a:ext>
            </a:extLst>
          </p:cNvPr>
          <p:cNvSpPr txBox="1"/>
          <p:nvPr/>
        </p:nvSpPr>
        <p:spPr>
          <a:xfrm>
            <a:off x="1055687" y="1284287"/>
            <a:ext cx="37156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🏆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The Process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00D2BC7-A921-4EF8-90A5-094EF4C14C89}"/>
              </a:ext>
            </a:extLst>
          </p:cNvPr>
          <p:cNvGrpSpPr/>
          <p:nvPr/>
        </p:nvGrpSpPr>
        <p:grpSpPr>
          <a:xfrm>
            <a:off x="6193019" y="2952960"/>
            <a:ext cx="1357572" cy="1279890"/>
            <a:chOff x="1055688" y="2572339"/>
            <a:chExt cx="1357572" cy="1279890"/>
          </a:xfr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</p:grpSpPr>
        <p:sp>
          <p:nvSpPr>
            <p:cNvPr id="128" name="Graphic 33">
              <a:extLst>
                <a:ext uri="{FF2B5EF4-FFF2-40B4-BE49-F238E27FC236}">
                  <a16:creationId xmlns:a16="http://schemas.microsoft.com/office/drawing/2014/main" id="{2AC2FF79-9D02-4103-900D-E47EFA4FBE3D}"/>
                </a:ext>
              </a:extLst>
            </p:cNvPr>
            <p:cNvSpPr/>
            <p:nvPr/>
          </p:nvSpPr>
          <p:spPr>
            <a:xfrm>
              <a:off x="1055688" y="2572339"/>
              <a:ext cx="1357572" cy="1279890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82600" dist="254000" dir="5400000" sx="90000" sy="90000" algn="ctr" rotWithShape="0">
                <a:schemeClr val="accent6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9" name="Graphic 33">
              <a:extLst>
                <a:ext uri="{FF2B5EF4-FFF2-40B4-BE49-F238E27FC236}">
                  <a16:creationId xmlns:a16="http://schemas.microsoft.com/office/drawing/2014/main" id="{729CDF17-FD59-45EF-87F9-AD3832FCC26D}"/>
                </a:ext>
              </a:extLst>
            </p:cNvPr>
            <p:cNvSpPr/>
            <p:nvPr/>
          </p:nvSpPr>
          <p:spPr>
            <a:xfrm>
              <a:off x="1055688" y="2572339"/>
              <a:ext cx="1357572" cy="1279890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101600" dir="2700000">
                <a:schemeClr val="accent6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749439D-19E0-4CAF-9FA4-DCB60CA1AB0E}"/>
              </a:ext>
            </a:extLst>
          </p:cNvPr>
          <p:cNvSpPr txBox="1"/>
          <p:nvPr/>
        </p:nvSpPr>
        <p:spPr>
          <a:xfrm>
            <a:off x="6239264" y="3362073"/>
            <a:ext cx="1265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50%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837B883-1B7B-45A8-BDE6-8A3201FCA872}"/>
              </a:ext>
            </a:extLst>
          </p:cNvPr>
          <p:cNvGrpSpPr/>
          <p:nvPr/>
        </p:nvGrpSpPr>
        <p:grpSpPr>
          <a:xfrm>
            <a:off x="5890087" y="2663722"/>
            <a:ext cx="698353" cy="698351"/>
            <a:chOff x="6263420" y="2116313"/>
            <a:chExt cx="840492" cy="840492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15876F4-13EC-423C-A63D-84C2954DE8BC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BD229428-419E-4AB9-8FEB-87D5619B79FE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5A9F372-2FFA-4C1F-BB27-A622078E5770}"/>
              </a:ext>
            </a:extLst>
          </p:cNvPr>
          <p:cNvGrpSpPr/>
          <p:nvPr/>
        </p:nvGrpSpPr>
        <p:grpSpPr>
          <a:xfrm>
            <a:off x="7766766" y="3116749"/>
            <a:ext cx="2250842" cy="952312"/>
            <a:chOff x="6648061" y="4280763"/>
            <a:chExt cx="2250842" cy="952312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2EBDEFE-C1A9-48EF-A4F6-359657AD300C}"/>
                </a:ext>
              </a:extLst>
            </p:cNvPr>
            <p:cNvSpPr/>
            <p:nvPr/>
          </p:nvSpPr>
          <p:spPr>
            <a:xfrm>
              <a:off x="6648061" y="4650095"/>
              <a:ext cx="2250842" cy="582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possession.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FAF2388-23B7-49A5-87C1-E6830533D890}"/>
                </a:ext>
              </a:extLst>
            </p:cNvPr>
            <p:cNvSpPr txBox="1"/>
            <p:nvPr/>
          </p:nvSpPr>
          <p:spPr>
            <a:xfrm>
              <a:off x="6648061" y="4280763"/>
              <a:ext cx="2250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Your text here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60913EB-CB48-48F3-B3F8-DAA722214D73}"/>
              </a:ext>
            </a:extLst>
          </p:cNvPr>
          <p:cNvGrpSpPr/>
          <p:nvPr/>
        </p:nvGrpSpPr>
        <p:grpSpPr>
          <a:xfrm>
            <a:off x="7311724" y="1019960"/>
            <a:ext cx="1357572" cy="1279890"/>
            <a:chOff x="1055688" y="2572339"/>
            <a:chExt cx="1357572" cy="1279890"/>
          </a:xfr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</p:grpSpPr>
        <p:sp>
          <p:nvSpPr>
            <p:cNvPr id="139" name="Graphic 33">
              <a:extLst>
                <a:ext uri="{FF2B5EF4-FFF2-40B4-BE49-F238E27FC236}">
                  <a16:creationId xmlns:a16="http://schemas.microsoft.com/office/drawing/2014/main" id="{40DB919C-79B8-4652-9CA4-5CCFD83C7ABA}"/>
                </a:ext>
              </a:extLst>
            </p:cNvPr>
            <p:cNvSpPr/>
            <p:nvPr/>
          </p:nvSpPr>
          <p:spPr>
            <a:xfrm>
              <a:off x="1055688" y="2572339"/>
              <a:ext cx="1357572" cy="1279890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82600" dist="254000" dir="5400000" sx="90000" sy="90000" algn="ctr" rotWithShape="0">
                <a:schemeClr val="accent6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0" name="Graphic 33">
              <a:extLst>
                <a:ext uri="{FF2B5EF4-FFF2-40B4-BE49-F238E27FC236}">
                  <a16:creationId xmlns:a16="http://schemas.microsoft.com/office/drawing/2014/main" id="{F35D01EA-2D12-46D1-895B-485B4140E9D6}"/>
                </a:ext>
              </a:extLst>
            </p:cNvPr>
            <p:cNvSpPr/>
            <p:nvPr/>
          </p:nvSpPr>
          <p:spPr>
            <a:xfrm>
              <a:off x="1055688" y="2572339"/>
              <a:ext cx="1357572" cy="1279890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101600" dir="2700000">
                <a:schemeClr val="accent6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FB33646D-ECB3-4892-9139-83942F016AD9}"/>
              </a:ext>
            </a:extLst>
          </p:cNvPr>
          <p:cNvSpPr txBox="1"/>
          <p:nvPr/>
        </p:nvSpPr>
        <p:spPr>
          <a:xfrm>
            <a:off x="7357969" y="1429073"/>
            <a:ext cx="1265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70%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5BAFA5-3924-4E62-A0FA-0E430CE170A1}"/>
              </a:ext>
            </a:extLst>
          </p:cNvPr>
          <p:cNvGrpSpPr/>
          <p:nvPr/>
        </p:nvGrpSpPr>
        <p:grpSpPr>
          <a:xfrm>
            <a:off x="7008792" y="730722"/>
            <a:ext cx="698353" cy="698351"/>
            <a:chOff x="6263420" y="2116313"/>
            <a:chExt cx="840492" cy="840492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788DB111-791C-413D-8F8B-D5A8082B5709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9A054EB-F91F-4CD4-BCB3-C5CEB741C61E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2B0D637-F15C-4909-8082-AB873BDBACAF}"/>
              </a:ext>
            </a:extLst>
          </p:cNvPr>
          <p:cNvGrpSpPr/>
          <p:nvPr/>
        </p:nvGrpSpPr>
        <p:grpSpPr>
          <a:xfrm>
            <a:off x="8885471" y="1183749"/>
            <a:ext cx="2250842" cy="952312"/>
            <a:chOff x="6648061" y="4280763"/>
            <a:chExt cx="2250842" cy="952312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6FD1FC8-51A0-48F9-94D3-912F55D6615B}"/>
                </a:ext>
              </a:extLst>
            </p:cNvPr>
            <p:cNvSpPr/>
            <p:nvPr/>
          </p:nvSpPr>
          <p:spPr>
            <a:xfrm>
              <a:off x="6648061" y="4650095"/>
              <a:ext cx="2250842" cy="582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4C1F559-D141-43C1-A178-41F66C443B2A}"/>
                </a:ext>
              </a:extLst>
            </p:cNvPr>
            <p:cNvSpPr txBox="1"/>
            <p:nvPr/>
          </p:nvSpPr>
          <p:spPr>
            <a:xfrm>
              <a:off x="6648061" y="4280763"/>
              <a:ext cx="2250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j-lt"/>
                  <a:cs typeface="Plus Jakarta Sans" pitchFamily="2" charset="0"/>
                </a:rPr>
                <a:t>Your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4113936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25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25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25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25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0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0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5" grpId="0"/>
          <p:bldP spid="121" grpId="0"/>
          <p:bldP spid="13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5" grpId="0"/>
          <p:bldP spid="121" grpId="0"/>
          <p:bldP spid="132" grpId="0"/>
        </p:bldLst>
      </p:timing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FB42FF-E42D-478A-B095-10E4A697AE6E}"/>
              </a:ext>
            </a:extLst>
          </p:cNvPr>
          <p:cNvSpPr txBox="1"/>
          <p:nvPr/>
        </p:nvSpPr>
        <p:spPr>
          <a:xfrm>
            <a:off x="902212" y="3244334"/>
            <a:ext cx="206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Value title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A85BC-7F3E-4B9F-8AB5-33830A83008D}"/>
              </a:ext>
            </a:extLst>
          </p:cNvPr>
          <p:cNvSpPr txBox="1"/>
          <p:nvPr/>
        </p:nvSpPr>
        <p:spPr>
          <a:xfrm>
            <a:off x="9223728" y="3244334"/>
            <a:ext cx="206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Value 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59B8C-FD7C-40C3-BE63-7261F5D8CCA6}"/>
              </a:ext>
            </a:extLst>
          </p:cNvPr>
          <p:cNvSpPr txBox="1"/>
          <p:nvPr/>
        </p:nvSpPr>
        <p:spPr>
          <a:xfrm>
            <a:off x="1703114" y="1456551"/>
            <a:ext cx="206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Value 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CE387-9EDB-4E6F-85A4-C44BBF94B99C}"/>
              </a:ext>
            </a:extLst>
          </p:cNvPr>
          <p:cNvSpPr txBox="1"/>
          <p:nvPr/>
        </p:nvSpPr>
        <p:spPr>
          <a:xfrm>
            <a:off x="1703114" y="5032117"/>
            <a:ext cx="206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Value title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BE16E-4BA5-4472-B3F9-FE648ECA3861}"/>
              </a:ext>
            </a:extLst>
          </p:cNvPr>
          <p:cNvSpPr txBox="1"/>
          <p:nvPr/>
        </p:nvSpPr>
        <p:spPr>
          <a:xfrm>
            <a:off x="8422826" y="1456551"/>
            <a:ext cx="206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Value title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C600D-6CD4-469C-956B-3263DF28481C}"/>
              </a:ext>
            </a:extLst>
          </p:cNvPr>
          <p:cNvSpPr txBox="1"/>
          <p:nvPr/>
        </p:nvSpPr>
        <p:spPr>
          <a:xfrm>
            <a:off x="8422826" y="5032117"/>
            <a:ext cx="206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Value title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C9FECD-D5B7-4953-A90B-122A5D68A25A}"/>
              </a:ext>
            </a:extLst>
          </p:cNvPr>
          <p:cNvSpPr txBox="1"/>
          <p:nvPr/>
        </p:nvSpPr>
        <p:spPr>
          <a:xfrm>
            <a:off x="4943475" y="5796518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Value title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016A1-83A1-4E69-AC33-0B3062658669}"/>
              </a:ext>
            </a:extLst>
          </p:cNvPr>
          <p:cNvSpPr txBox="1"/>
          <p:nvPr/>
        </p:nvSpPr>
        <p:spPr>
          <a:xfrm>
            <a:off x="4943475" y="697468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Value title here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F686D2-7729-4F47-BB96-0657E21B957B}"/>
              </a:ext>
            </a:extLst>
          </p:cNvPr>
          <p:cNvGrpSpPr/>
          <p:nvPr/>
        </p:nvGrpSpPr>
        <p:grpSpPr>
          <a:xfrm>
            <a:off x="3374317" y="1743075"/>
            <a:ext cx="5443366" cy="3371850"/>
            <a:chOff x="3467100" y="1800549"/>
            <a:chExt cx="5257800" cy="3256904"/>
          </a:xfrm>
          <a:solidFill>
            <a:schemeClr val="bg1"/>
          </a:solidFill>
        </p:grpSpPr>
        <p:sp>
          <p:nvSpPr>
            <p:cNvPr id="15" name="Graphic 13">
              <a:extLst>
                <a:ext uri="{FF2B5EF4-FFF2-40B4-BE49-F238E27FC236}">
                  <a16:creationId xmlns:a16="http://schemas.microsoft.com/office/drawing/2014/main" id="{2B5E3B06-7BE6-4E1F-954F-E0505F93EAF9}"/>
                </a:ext>
              </a:extLst>
            </p:cNvPr>
            <p:cNvSpPr/>
            <p:nvPr/>
          </p:nvSpPr>
          <p:spPr>
            <a:xfrm>
              <a:off x="3467100" y="1800549"/>
              <a:ext cx="5257800" cy="3256904"/>
            </a:xfrm>
            <a:custGeom>
              <a:avLst/>
              <a:gdLst>
                <a:gd name="connsiteX0" fmla="*/ 0 w 9963150"/>
                <a:gd name="connsiteY0" fmla="*/ 1641054 h 6171601"/>
                <a:gd name="connsiteX1" fmla="*/ 1493730 w 9963150"/>
                <a:gd name="connsiteY1" fmla="*/ 77859 h 6171601"/>
                <a:gd name="connsiteX2" fmla="*/ 8469096 w 9963150"/>
                <a:gd name="connsiteY2" fmla="*/ 78055 h 6171601"/>
                <a:gd name="connsiteX3" fmla="*/ 9963150 w 9963150"/>
                <a:gd name="connsiteY3" fmla="*/ 1641369 h 6171601"/>
                <a:gd name="connsiteX4" fmla="*/ 9963150 w 9963150"/>
                <a:gd name="connsiteY4" fmla="*/ 4519586 h 6171601"/>
                <a:gd name="connsiteX5" fmla="*/ 8479603 w 9963150"/>
                <a:gd name="connsiteY5" fmla="*/ 6081676 h 6171601"/>
                <a:gd name="connsiteX6" fmla="*/ 1482195 w 9963150"/>
                <a:gd name="connsiteY6" fmla="*/ 6082609 h 6171601"/>
                <a:gd name="connsiteX7" fmla="*/ 0 w 9963150"/>
                <a:gd name="connsiteY7" fmla="*/ 4520938 h 6171601"/>
                <a:gd name="connsiteX8" fmla="*/ 0 w 9963150"/>
                <a:gd name="connsiteY8" fmla="*/ 1641054 h 617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63150" h="6171601">
                  <a:moveTo>
                    <a:pt x="0" y="1641054"/>
                  </a:moveTo>
                  <a:cubicBezTo>
                    <a:pt x="0" y="803777"/>
                    <a:pt x="657152" y="112044"/>
                    <a:pt x="1493730" y="77859"/>
                  </a:cubicBezTo>
                  <a:cubicBezTo>
                    <a:pt x="4039648" y="-26175"/>
                    <a:pt x="5923131" y="-25796"/>
                    <a:pt x="8469096" y="78055"/>
                  </a:cubicBezTo>
                  <a:cubicBezTo>
                    <a:pt x="9305801" y="112185"/>
                    <a:pt x="9963150" y="803964"/>
                    <a:pt x="9963150" y="1641369"/>
                  </a:cubicBezTo>
                  <a:lnTo>
                    <a:pt x="9963150" y="4519586"/>
                  </a:lnTo>
                  <a:cubicBezTo>
                    <a:pt x="9963150" y="5352928"/>
                    <a:pt x="9312040" y="6042995"/>
                    <a:pt x="8479603" y="6081676"/>
                  </a:cubicBezTo>
                  <a:cubicBezTo>
                    <a:pt x="5907548" y="6201196"/>
                    <a:pt x="4021122" y="6201644"/>
                    <a:pt x="1482195" y="6082609"/>
                  </a:cubicBezTo>
                  <a:cubicBezTo>
                    <a:pt x="650319" y="6043614"/>
                    <a:pt x="0" y="5353728"/>
                    <a:pt x="0" y="4520938"/>
                  </a:cubicBezTo>
                  <a:lnTo>
                    <a:pt x="0" y="164105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26273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6" name="Graphic 13">
              <a:extLst>
                <a:ext uri="{FF2B5EF4-FFF2-40B4-BE49-F238E27FC236}">
                  <a16:creationId xmlns:a16="http://schemas.microsoft.com/office/drawing/2014/main" id="{0D6A25A5-3E8A-4B41-8BB0-744E36EEFC1F}"/>
                </a:ext>
              </a:extLst>
            </p:cNvPr>
            <p:cNvSpPr/>
            <p:nvPr/>
          </p:nvSpPr>
          <p:spPr>
            <a:xfrm>
              <a:off x="3467100" y="1800549"/>
              <a:ext cx="5257800" cy="3256904"/>
            </a:xfrm>
            <a:custGeom>
              <a:avLst/>
              <a:gdLst>
                <a:gd name="connsiteX0" fmla="*/ 0 w 9963150"/>
                <a:gd name="connsiteY0" fmla="*/ 1641054 h 6171601"/>
                <a:gd name="connsiteX1" fmla="*/ 1493730 w 9963150"/>
                <a:gd name="connsiteY1" fmla="*/ 77859 h 6171601"/>
                <a:gd name="connsiteX2" fmla="*/ 8469096 w 9963150"/>
                <a:gd name="connsiteY2" fmla="*/ 78055 h 6171601"/>
                <a:gd name="connsiteX3" fmla="*/ 9963150 w 9963150"/>
                <a:gd name="connsiteY3" fmla="*/ 1641369 h 6171601"/>
                <a:gd name="connsiteX4" fmla="*/ 9963150 w 9963150"/>
                <a:gd name="connsiteY4" fmla="*/ 4519586 h 6171601"/>
                <a:gd name="connsiteX5" fmla="*/ 8479603 w 9963150"/>
                <a:gd name="connsiteY5" fmla="*/ 6081676 h 6171601"/>
                <a:gd name="connsiteX6" fmla="*/ 1482195 w 9963150"/>
                <a:gd name="connsiteY6" fmla="*/ 6082609 h 6171601"/>
                <a:gd name="connsiteX7" fmla="*/ 0 w 9963150"/>
                <a:gd name="connsiteY7" fmla="*/ 4520938 h 6171601"/>
                <a:gd name="connsiteX8" fmla="*/ 0 w 9963150"/>
                <a:gd name="connsiteY8" fmla="*/ 1641054 h 617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63150" h="6171601">
                  <a:moveTo>
                    <a:pt x="0" y="1641054"/>
                  </a:moveTo>
                  <a:cubicBezTo>
                    <a:pt x="0" y="803777"/>
                    <a:pt x="657152" y="112044"/>
                    <a:pt x="1493730" y="77859"/>
                  </a:cubicBezTo>
                  <a:cubicBezTo>
                    <a:pt x="4039648" y="-26175"/>
                    <a:pt x="5923131" y="-25796"/>
                    <a:pt x="8469096" y="78055"/>
                  </a:cubicBezTo>
                  <a:cubicBezTo>
                    <a:pt x="9305801" y="112185"/>
                    <a:pt x="9963150" y="803964"/>
                    <a:pt x="9963150" y="1641369"/>
                  </a:cubicBezTo>
                  <a:lnTo>
                    <a:pt x="9963150" y="4519586"/>
                  </a:lnTo>
                  <a:cubicBezTo>
                    <a:pt x="9963150" y="5352928"/>
                    <a:pt x="9312040" y="6042995"/>
                    <a:pt x="8479603" y="6081676"/>
                  </a:cubicBezTo>
                  <a:cubicBezTo>
                    <a:pt x="5907548" y="6201196"/>
                    <a:pt x="4021122" y="6201644"/>
                    <a:pt x="1482195" y="6082609"/>
                  </a:cubicBezTo>
                  <a:cubicBezTo>
                    <a:pt x="650319" y="6043614"/>
                    <a:pt x="0" y="5353728"/>
                    <a:pt x="0" y="4520938"/>
                  </a:cubicBezTo>
                  <a:lnTo>
                    <a:pt x="0" y="164105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0C83591B-9159-4A25-B43C-977D83C37AD8}"/>
              </a:ext>
            </a:extLst>
          </p:cNvPr>
          <p:cNvSpPr/>
          <p:nvPr/>
        </p:nvSpPr>
        <p:spPr>
          <a:xfrm>
            <a:off x="3590925" y="1883011"/>
            <a:ext cx="5010150" cy="3091980"/>
          </a:xfrm>
          <a:prstGeom prst="ellipse">
            <a:avLst/>
          </a:prstGeom>
          <a:noFill/>
          <a:ln>
            <a:solidFill>
              <a:srgbClr val="B3C5EA"/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7A7DB9-B1FA-42CE-B602-A8BB92B48071}"/>
              </a:ext>
            </a:extLst>
          </p:cNvPr>
          <p:cNvSpPr/>
          <p:nvPr/>
        </p:nvSpPr>
        <p:spPr>
          <a:xfrm>
            <a:off x="6042654" y="1829664"/>
            <a:ext cx="106692" cy="106692"/>
          </a:xfrm>
          <a:prstGeom prst="ellipse">
            <a:avLst/>
          </a:pr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C79DCA2-514C-47D2-9396-0C79C5649FD8}"/>
              </a:ext>
            </a:extLst>
          </p:cNvPr>
          <p:cNvSpPr/>
          <p:nvPr/>
        </p:nvSpPr>
        <p:spPr>
          <a:xfrm>
            <a:off x="6042654" y="4921644"/>
            <a:ext cx="106692" cy="106692"/>
          </a:xfrm>
          <a:prstGeom prst="ellipse">
            <a:avLst/>
          </a:pr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8E6F36-97F6-49D6-A660-3D1052882308}"/>
              </a:ext>
            </a:extLst>
          </p:cNvPr>
          <p:cNvSpPr/>
          <p:nvPr/>
        </p:nvSpPr>
        <p:spPr>
          <a:xfrm>
            <a:off x="3537579" y="3375653"/>
            <a:ext cx="106692" cy="106692"/>
          </a:xfrm>
          <a:prstGeom prst="ellipse">
            <a:avLst/>
          </a:pr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9096512-4162-4C41-93F0-8B290B097D5A}"/>
              </a:ext>
            </a:extLst>
          </p:cNvPr>
          <p:cNvSpPr/>
          <p:nvPr/>
        </p:nvSpPr>
        <p:spPr>
          <a:xfrm>
            <a:off x="8547729" y="3375653"/>
            <a:ext cx="106692" cy="106692"/>
          </a:xfrm>
          <a:prstGeom prst="ellipse">
            <a:avLst/>
          </a:prstGeo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4F4FD7F-55D3-4180-A7F3-A42782241736}"/>
              </a:ext>
            </a:extLst>
          </p:cNvPr>
          <p:cNvSpPr/>
          <p:nvPr/>
        </p:nvSpPr>
        <p:spPr>
          <a:xfrm>
            <a:off x="7557129" y="2149864"/>
            <a:ext cx="106692" cy="106692"/>
          </a:xfrm>
          <a:prstGeom prst="ellipse">
            <a:avLst/>
          </a:prstGeo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14017B5-72A8-4FC7-B5F8-1D57ED8E8058}"/>
              </a:ext>
            </a:extLst>
          </p:cNvPr>
          <p:cNvSpPr/>
          <p:nvPr/>
        </p:nvSpPr>
        <p:spPr>
          <a:xfrm>
            <a:off x="7557129" y="4601445"/>
            <a:ext cx="106692" cy="106692"/>
          </a:xfrm>
          <a:prstGeom prst="ellipse">
            <a:avLst/>
          </a:prstGeo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03EC35B-C9E4-4026-82A1-A6586941F7CE}"/>
              </a:ext>
            </a:extLst>
          </p:cNvPr>
          <p:cNvSpPr/>
          <p:nvPr/>
        </p:nvSpPr>
        <p:spPr>
          <a:xfrm>
            <a:off x="4528180" y="2149864"/>
            <a:ext cx="106692" cy="106692"/>
          </a:xfrm>
          <a:prstGeom prst="ellipse">
            <a:avLst/>
          </a:prstGeo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B1E4DFC-6340-43DF-921C-82FFDBCDC45F}"/>
              </a:ext>
            </a:extLst>
          </p:cNvPr>
          <p:cNvSpPr/>
          <p:nvPr/>
        </p:nvSpPr>
        <p:spPr>
          <a:xfrm>
            <a:off x="4528180" y="4601445"/>
            <a:ext cx="106692" cy="106692"/>
          </a:xfrm>
          <a:prstGeom prst="ellipse">
            <a:avLst/>
          </a:prstGeo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555B8E-FB3C-4B59-B1CE-A09454C960F5}"/>
              </a:ext>
            </a:extLst>
          </p:cNvPr>
          <p:cNvSpPr txBox="1"/>
          <p:nvPr/>
        </p:nvSpPr>
        <p:spPr>
          <a:xfrm>
            <a:off x="3860879" y="3013502"/>
            <a:ext cx="4470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Mind Maps</a:t>
            </a:r>
          </a:p>
        </p:txBody>
      </p:sp>
    </p:spTree>
    <p:extLst>
      <p:ext uri="{BB962C8B-B14F-4D97-AF65-F5344CB8AC3E}">
        <p14:creationId xmlns:p14="http://schemas.microsoft.com/office/powerpoint/2010/main" val="2601208178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9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0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4" grpId="0"/>
          <p:bldP spid="5" grpId="0"/>
          <p:bldP spid="6" grpId="0"/>
          <p:bldP spid="7" grpId="0"/>
          <p:bldP spid="8" grpId="0"/>
          <p:bldP spid="10" grpId="0"/>
          <p:bldP spid="11" grpId="0"/>
          <p:bldP spid="25" grpId="0" animBg="1"/>
          <p:bldP spid="24" grpId="0" animBg="1"/>
          <p:bldP spid="26" grpId="0" animBg="1"/>
          <p:bldP spid="27" grpId="0" animBg="1"/>
          <p:bldP spid="28" grpId="0" animBg="1"/>
          <p:bldP spid="30" grpId="0" animBg="1"/>
          <p:bldP spid="31" grpId="0" animBg="1"/>
          <p:bldP spid="32" grpId="0" animBg="1"/>
          <p:bldP spid="33" grpId="0" animBg="1"/>
          <p:bldP spid="3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4" grpId="0"/>
          <p:bldP spid="5" grpId="0"/>
          <p:bldP spid="6" grpId="0"/>
          <p:bldP spid="7" grpId="0"/>
          <p:bldP spid="8" grpId="0"/>
          <p:bldP spid="10" grpId="0"/>
          <p:bldP spid="11" grpId="0"/>
          <p:bldP spid="25" grpId="0" animBg="1"/>
          <p:bldP spid="24" grpId="0" animBg="1"/>
          <p:bldP spid="26" grpId="0" animBg="1"/>
          <p:bldP spid="27" grpId="0" animBg="1"/>
          <p:bldP spid="28" grpId="0" animBg="1"/>
          <p:bldP spid="30" grpId="0" animBg="1"/>
          <p:bldP spid="31" grpId="0" animBg="1"/>
          <p:bldP spid="32" grpId="0" animBg="1"/>
          <p:bldP spid="33" grpId="0" animBg="1"/>
          <p:bldP spid="34" grpId="0"/>
        </p:bldLst>
      </p:timing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A084038-8130-4777-B828-88624F1CB267}"/>
              </a:ext>
            </a:extLst>
          </p:cNvPr>
          <p:cNvGrpSpPr/>
          <p:nvPr/>
        </p:nvGrpSpPr>
        <p:grpSpPr>
          <a:xfrm>
            <a:off x="4355370" y="1472595"/>
            <a:ext cx="3481262" cy="3912812"/>
            <a:chOff x="3314717" y="3108471"/>
            <a:chExt cx="1603533" cy="180231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822D358-4119-4AD0-9750-906B5F42A10D}"/>
                </a:ext>
              </a:extLst>
            </p:cNvPr>
            <p:cNvSpPr/>
            <p:nvPr/>
          </p:nvSpPr>
          <p:spPr>
            <a:xfrm>
              <a:off x="3314717" y="3108471"/>
              <a:ext cx="1603533" cy="1802314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1EE5B0B-4E27-4A9E-B696-02BCF36D861F}"/>
                </a:ext>
              </a:extLst>
            </p:cNvPr>
            <p:cNvSpPr/>
            <p:nvPr/>
          </p:nvSpPr>
          <p:spPr>
            <a:xfrm>
              <a:off x="3314717" y="3108471"/>
              <a:ext cx="1603533" cy="1802314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17DA04D-B452-495F-8149-1CCFD42E845A}"/>
              </a:ext>
            </a:extLst>
          </p:cNvPr>
          <p:cNvSpPr txBox="1"/>
          <p:nvPr/>
        </p:nvSpPr>
        <p:spPr>
          <a:xfrm>
            <a:off x="4923805" y="3013502"/>
            <a:ext cx="2344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F9FB63-BE68-409B-8E5A-A0B800B10B2E}"/>
              </a:ext>
            </a:extLst>
          </p:cNvPr>
          <p:cNvGrpSpPr/>
          <p:nvPr/>
        </p:nvGrpSpPr>
        <p:grpSpPr>
          <a:xfrm>
            <a:off x="8047215" y="692150"/>
            <a:ext cx="2376704" cy="1210844"/>
            <a:chOff x="8759609" y="2823578"/>
            <a:chExt cx="2376704" cy="121084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99CFBFD-9EBC-481B-BAFC-46D16ADA1E54}"/>
                </a:ext>
              </a:extLst>
            </p:cNvPr>
            <p:cNvSpPr/>
            <p:nvPr/>
          </p:nvSpPr>
          <p:spPr>
            <a:xfrm>
              <a:off x="8759609" y="3192910"/>
              <a:ext cx="2376704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BBF946-3C35-4006-B0DA-27CBE3539D7F}"/>
                </a:ext>
              </a:extLst>
            </p:cNvPr>
            <p:cNvSpPr txBox="1"/>
            <p:nvPr/>
          </p:nvSpPr>
          <p:spPr>
            <a:xfrm>
              <a:off x="8759609" y="2823578"/>
              <a:ext cx="2376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Value title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B76295-D4CE-4CB1-A3EB-F48F3CDFE5F7}"/>
              </a:ext>
            </a:extLst>
          </p:cNvPr>
          <p:cNvGrpSpPr/>
          <p:nvPr/>
        </p:nvGrpSpPr>
        <p:grpSpPr>
          <a:xfrm>
            <a:off x="8047215" y="4955378"/>
            <a:ext cx="2376704" cy="1210844"/>
            <a:chOff x="8759609" y="2823578"/>
            <a:chExt cx="2376704" cy="121084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CC88A17-552B-4F0E-BB72-8F780C8BB02D}"/>
                </a:ext>
              </a:extLst>
            </p:cNvPr>
            <p:cNvSpPr/>
            <p:nvPr/>
          </p:nvSpPr>
          <p:spPr>
            <a:xfrm>
              <a:off x="8759609" y="3192910"/>
              <a:ext cx="2376704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F45B73-BAC3-41C8-977A-7D44EFD40030}"/>
                </a:ext>
              </a:extLst>
            </p:cNvPr>
            <p:cNvSpPr txBox="1"/>
            <p:nvPr/>
          </p:nvSpPr>
          <p:spPr>
            <a:xfrm>
              <a:off x="8759609" y="2823578"/>
              <a:ext cx="2376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Value title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CEF26E-8BB5-45EF-A7F5-4931D2AE2F99}"/>
              </a:ext>
            </a:extLst>
          </p:cNvPr>
          <p:cNvGrpSpPr/>
          <p:nvPr/>
        </p:nvGrpSpPr>
        <p:grpSpPr>
          <a:xfrm>
            <a:off x="8859521" y="2925178"/>
            <a:ext cx="2376704" cy="1210844"/>
            <a:chOff x="8759609" y="2823578"/>
            <a:chExt cx="2376704" cy="12108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4645A9-D243-4D8B-AC6A-5D56D9CFF738}"/>
                </a:ext>
              </a:extLst>
            </p:cNvPr>
            <p:cNvSpPr/>
            <p:nvPr/>
          </p:nvSpPr>
          <p:spPr>
            <a:xfrm>
              <a:off x="8759609" y="3192910"/>
              <a:ext cx="2376704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E7AFF1-7253-4D9D-A530-9409FBA90C41}"/>
                </a:ext>
              </a:extLst>
            </p:cNvPr>
            <p:cNvSpPr txBox="1"/>
            <p:nvPr/>
          </p:nvSpPr>
          <p:spPr>
            <a:xfrm>
              <a:off x="8759609" y="2823578"/>
              <a:ext cx="2376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Value title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76EF3D-2B12-40C1-9FE3-006DEE058A4C}"/>
              </a:ext>
            </a:extLst>
          </p:cNvPr>
          <p:cNvGrpSpPr/>
          <p:nvPr/>
        </p:nvGrpSpPr>
        <p:grpSpPr>
          <a:xfrm>
            <a:off x="955776" y="2925178"/>
            <a:ext cx="2376704" cy="1210844"/>
            <a:chOff x="8759609" y="2823578"/>
            <a:chExt cx="2376704" cy="121084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3552D2-5FE3-4385-A5CD-95CCF9DF65E4}"/>
                </a:ext>
              </a:extLst>
            </p:cNvPr>
            <p:cNvSpPr/>
            <p:nvPr/>
          </p:nvSpPr>
          <p:spPr>
            <a:xfrm>
              <a:off x="8759609" y="3192910"/>
              <a:ext cx="2376704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164921-9A72-44D7-88EB-6CE798444821}"/>
                </a:ext>
              </a:extLst>
            </p:cNvPr>
            <p:cNvSpPr txBox="1"/>
            <p:nvPr/>
          </p:nvSpPr>
          <p:spPr>
            <a:xfrm>
              <a:off x="8759609" y="2823578"/>
              <a:ext cx="2376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Value title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04A150-F3C5-45E5-BD9F-CE6D50397582}"/>
              </a:ext>
            </a:extLst>
          </p:cNvPr>
          <p:cNvGrpSpPr/>
          <p:nvPr/>
        </p:nvGrpSpPr>
        <p:grpSpPr>
          <a:xfrm>
            <a:off x="1768082" y="692150"/>
            <a:ext cx="2376704" cy="1210844"/>
            <a:chOff x="8759609" y="2823578"/>
            <a:chExt cx="2376704" cy="121084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9BF8FB5-619C-465C-B6C0-B0DF3A71827F}"/>
                </a:ext>
              </a:extLst>
            </p:cNvPr>
            <p:cNvSpPr/>
            <p:nvPr/>
          </p:nvSpPr>
          <p:spPr>
            <a:xfrm>
              <a:off x="8759609" y="3192910"/>
              <a:ext cx="2376704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E2B4D8-E296-444B-8DB5-151351854721}"/>
                </a:ext>
              </a:extLst>
            </p:cNvPr>
            <p:cNvSpPr txBox="1"/>
            <p:nvPr/>
          </p:nvSpPr>
          <p:spPr>
            <a:xfrm>
              <a:off x="8759609" y="2823578"/>
              <a:ext cx="2376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Value title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BED344-8707-408C-B2C6-EA1E4F36B01C}"/>
              </a:ext>
            </a:extLst>
          </p:cNvPr>
          <p:cNvGrpSpPr/>
          <p:nvPr/>
        </p:nvGrpSpPr>
        <p:grpSpPr>
          <a:xfrm>
            <a:off x="1768082" y="4955378"/>
            <a:ext cx="2376704" cy="1210844"/>
            <a:chOff x="8759609" y="2823578"/>
            <a:chExt cx="2376704" cy="121084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D863B2-7F5A-46B3-B313-91A76ECF2964}"/>
                </a:ext>
              </a:extLst>
            </p:cNvPr>
            <p:cNvSpPr/>
            <p:nvPr/>
          </p:nvSpPr>
          <p:spPr>
            <a:xfrm>
              <a:off x="8759609" y="3192910"/>
              <a:ext cx="2376704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714607-0DFB-4C98-B588-C934C0054033}"/>
                </a:ext>
              </a:extLst>
            </p:cNvPr>
            <p:cNvSpPr txBox="1"/>
            <p:nvPr/>
          </p:nvSpPr>
          <p:spPr>
            <a:xfrm>
              <a:off x="8759609" y="2823578"/>
              <a:ext cx="2376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Value title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BDBF723-E017-480F-B2B3-7371FE555614}"/>
              </a:ext>
            </a:extLst>
          </p:cNvPr>
          <p:cNvGrpSpPr/>
          <p:nvPr/>
        </p:nvGrpSpPr>
        <p:grpSpPr>
          <a:xfrm>
            <a:off x="4551542" y="1340492"/>
            <a:ext cx="1304865" cy="1124262"/>
            <a:chOff x="4551542" y="1340492"/>
            <a:chExt cx="1304865" cy="1124262"/>
          </a:xfrm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5B2CFB6A-19C2-4A0C-A519-F8A4105B59B1}"/>
                </a:ext>
              </a:extLst>
            </p:cNvPr>
            <p:cNvSpPr/>
            <p:nvPr/>
          </p:nvSpPr>
          <p:spPr>
            <a:xfrm rot="19797285" flipH="1" flipV="1">
              <a:off x="4551542" y="1340492"/>
              <a:ext cx="1304865" cy="1124262"/>
            </a:xfrm>
            <a:prstGeom prst="upArrow">
              <a:avLst>
                <a:gd name="adj1" fmla="val 72353"/>
                <a:gd name="adj2" fmla="val 50000"/>
              </a:avLst>
            </a:prstGeo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7B77A31-B8B9-442B-9E25-BBC11042F6EF}"/>
                </a:ext>
              </a:extLst>
            </p:cNvPr>
            <p:cNvSpPr/>
            <p:nvPr/>
          </p:nvSpPr>
          <p:spPr>
            <a:xfrm>
              <a:off x="4964866" y="1641589"/>
              <a:ext cx="435478" cy="43547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345B82E-69F8-4F3B-B68D-5D0FBC375E16}"/>
              </a:ext>
            </a:extLst>
          </p:cNvPr>
          <p:cNvGrpSpPr/>
          <p:nvPr/>
        </p:nvGrpSpPr>
        <p:grpSpPr>
          <a:xfrm>
            <a:off x="4551541" y="4393248"/>
            <a:ext cx="1304865" cy="1124262"/>
            <a:chOff x="4551541" y="4393248"/>
            <a:chExt cx="1304865" cy="1124262"/>
          </a:xfrm>
        </p:grpSpPr>
        <p:sp>
          <p:nvSpPr>
            <p:cNvPr id="4" name="Arrow: Up 3">
              <a:extLst>
                <a:ext uri="{FF2B5EF4-FFF2-40B4-BE49-F238E27FC236}">
                  <a16:creationId xmlns:a16="http://schemas.microsoft.com/office/drawing/2014/main" id="{16D6BB13-9824-4CA6-9BF1-9BA977B22FE7}"/>
                </a:ext>
              </a:extLst>
            </p:cNvPr>
            <p:cNvSpPr/>
            <p:nvPr/>
          </p:nvSpPr>
          <p:spPr>
            <a:xfrm rot="1802715" flipH="1">
              <a:off x="4551541" y="4393248"/>
              <a:ext cx="1304865" cy="1124262"/>
            </a:xfrm>
            <a:prstGeom prst="upArrow">
              <a:avLst>
                <a:gd name="adj1" fmla="val 72353"/>
                <a:gd name="adj2" fmla="val 50000"/>
              </a:avLst>
            </a:prstGeo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6B6607F-009D-48D4-BD93-292D784BD87A}"/>
                </a:ext>
              </a:extLst>
            </p:cNvPr>
            <p:cNvSpPr/>
            <p:nvPr/>
          </p:nvSpPr>
          <p:spPr>
            <a:xfrm>
              <a:off x="4964866" y="4780933"/>
              <a:ext cx="435478" cy="435478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114596A-5959-4F5C-8CC7-881062CD8780}"/>
              </a:ext>
            </a:extLst>
          </p:cNvPr>
          <p:cNvGrpSpPr/>
          <p:nvPr/>
        </p:nvGrpSpPr>
        <p:grpSpPr>
          <a:xfrm>
            <a:off x="6330252" y="1340491"/>
            <a:ext cx="1304865" cy="1124263"/>
            <a:chOff x="6330252" y="1340491"/>
            <a:chExt cx="1304865" cy="1124263"/>
          </a:xfrm>
        </p:grpSpPr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C705394B-45C0-402E-A2EF-AAF3241A8724}"/>
                </a:ext>
              </a:extLst>
            </p:cNvPr>
            <p:cNvSpPr/>
            <p:nvPr/>
          </p:nvSpPr>
          <p:spPr>
            <a:xfrm rot="1802715" flipV="1">
              <a:off x="6330252" y="1340491"/>
              <a:ext cx="1304865" cy="1124263"/>
            </a:xfrm>
            <a:prstGeom prst="upArrow">
              <a:avLst>
                <a:gd name="adj1" fmla="val 72353"/>
                <a:gd name="adj2" fmla="val 50000"/>
              </a:avLst>
            </a:prstGeom>
            <a:gradFill>
              <a:gsLst>
                <a:gs pos="95000">
                  <a:schemeClr val="accent6"/>
                </a:gs>
                <a:gs pos="5000">
                  <a:schemeClr val="accent5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A3E95C1-B278-456B-B333-E2696368A81B}"/>
                </a:ext>
              </a:extLst>
            </p:cNvPr>
            <p:cNvSpPr/>
            <p:nvPr/>
          </p:nvSpPr>
          <p:spPr>
            <a:xfrm>
              <a:off x="6791656" y="1641589"/>
              <a:ext cx="435478" cy="435478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939659-7F50-44AD-ACC9-DC23C729D79B}"/>
              </a:ext>
            </a:extLst>
          </p:cNvPr>
          <p:cNvGrpSpPr/>
          <p:nvPr/>
        </p:nvGrpSpPr>
        <p:grpSpPr>
          <a:xfrm>
            <a:off x="6337983" y="4393247"/>
            <a:ext cx="1304865" cy="1124263"/>
            <a:chOff x="6337983" y="4393247"/>
            <a:chExt cx="1304865" cy="1124263"/>
          </a:xfrm>
        </p:grpSpPr>
        <p:sp>
          <p:nvSpPr>
            <p:cNvPr id="3" name="Arrow: Up 2">
              <a:extLst>
                <a:ext uri="{FF2B5EF4-FFF2-40B4-BE49-F238E27FC236}">
                  <a16:creationId xmlns:a16="http://schemas.microsoft.com/office/drawing/2014/main" id="{FED4842D-E3E8-460B-997F-B710C4E19441}"/>
                </a:ext>
              </a:extLst>
            </p:cNvPr>
            <p:cNvSpPr/>
            <p:nvPr/>
          </p:nvSpPr>
          <p:spPr>
            <a:xfrm rot="19797285">
              <a:off x="6337983" y="4393247"/>
              <a:ext cx="1304865" cy="1124263"/>
            </a:xfrm>
            <a:prstGeom prst="upArrow">
              <a:avLst>
                <a:gd name="adj1" fmla="val 72353"/>
                <a:gd name="adj2" fmla="val 50000"/>
              </a:avLst>
            </a:prstGeom>
            <a:gradFill>
              <a:gsLst>
                <a:gs pos="95000">
                  <a:schemeClr val="accent6"/>
                </a:gs>
                <a:gs pos="5000">
                  <a:schemeClr val="accent5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D5F3FC6-6AD9-41F5-98AD-C6342E950585}"/>
                </a:ext>
              </a:extLst>
            </p:cNvPr>
            <p:cNvSpPr/>
            <p:nvPr/>
          </p:nvSpPr>
          <p:spPr>
            <a:xfrm>
              <a:off x="6791656" y="4780933"/>
              <a:ext cx="435478" cy="435478"/>
            </a:xfrm>
            <a:prstGeom prst="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29184E4-34C7-40B5-95BF-C8D7F7773FE8}"/>
              </a:ext>
            </a:extLst>
          </p:cNvPr>
          <p:cNvGrpSpPr/>
          <p:nvPr/>
        </p:nvGrpSpPr>
        <p:grpSpPr>
          <a:xfrm>
            <a:off x="7268195" y="2868552"/>
            <a:ext cx="1124266" cy="1304868"/>
            <a:chOff x="7268195" y="2868552"/>
            <a:chExt cx="1124266" cy="1304868"/>
          </a:xfrm>
        </p:grpSpPr>
        <p:sp>
          <p:nvSpPr>
            <p:cNvPr id="6" name="Arrow: Up 5">
              <a:extLst>
                <a:ext uri="{FF2B5EF4-FFF2-40B4-BE49-F238E27FC236}">
                  <a16:creationId xmlns:a16="http://schemas.microsoft.com/office/drawing/2014/main" id="{0742C118-FA89-4E28-A066-FB088233E167}"/>
                </a:ext>
              </a:extLst>
            </p:cNvPr>
            <p:cNvSpPr/>
            <p:nvPr/>
          </p:nvSpPr>
          <p:spPr>
            <a:xfrm rot="16200000" flipH="1">
              <a:off x="7177894" y="2958853"/>
              <a:ext cx="1304868" cy="1124266"/>
            </a:xfrm>
            <a:prstGeom prst="upArrow">
              <a:avLst>
                <a:gd name="adj1" fmla="val 72353"/>
                <a:gd name="adj2" fmla="val 50000"/>
              </a:avLst>
            </a:prstGeo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F2E4A73-EFC5-4EB2-9E88-7F7F3EECAB51}"/>
                </a:ext>
              </a:extLst>
            </p:cNvPr>
            <p:cNvSpPr/>
            <p:nvPr/>
          </p:nvSpPr>
          <p:spPr>
            <a:xfrm>
              <a:off x="7662785" y="3303247"/>
              <a:ext cx="435478" cy="435478"/>
            </a:xfrm>
            <a:prstGeom prst="rect">
              <a:avLst/>
            </a:pr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A4E8D1C-8794-457D-BBC9-BE40D1E6338D}"/>
              </a:ext>
            </a:extLst>
          </p:cNvPr>
          <p:cNvGrpSpPr/>
          <p:nvPr/>
        </p:nvGrpSpPr>
        <p:grpSpPr>
          <a:xfrm>
            <a:off x="3799539" y="2868552"/>
            <a:ext cx="1124262" cy="1304865"/>
            <a:chOff x="3799539" y="2868552"/>
            <a:chExt cx="1124262" cy="1304865"/>
          </a:xfrm>
        </p:grpSpPr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094348F1-B64D-47DC-BA51-F26C0F9929A4}"/>
                </a:ext>
              </a:extLst>
            </p:cNvPr>
            <p:cNvSpPr/>
            <p:nvPr/>
          </p:nvSpPr>
          <p:spPr>
            <a:xfrm rot="5400000">
              <a:off x="3709237" y="2958854"/>
              <a:ext cx="1304865" cy="1124262"/>
            </a:xfrm>
            <a:prstGeom prst="upArrow">
              <a:avLst>
                <a:gd name="adj1" fmla="val 72353"/>
                <a:gd name="adj2" fmla="val 50000"/>
              </a:avLst>
            </a:prstGeom>
            <a:gradFill>
              <a:gsLst>
                <a:gs pos="95000">
                  <a:schemeClr val="accent6"/>
                </a:gs>
                <a:gs pos="5000">
                  <a:schemeClr val="accent5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11303A-CCBF-4740-BB8C-BE2CCE680BF2}"/>
                </a:ext>
              </a:extLst>
            </p:cNvPr>
            <p:cNvSpPr/>
            <p:nvPr/>
          </p:nvSpPr>
          <p:spPr>
            <a:xfrm>
              <a:off x="4093737" y="3303247"/>
              <a:ext cx="435478" cy="435478"/>
            </a:xfrm>
            <a:prstGeom prst="rect">
              <a:avLst/>
            </a:pr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507165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</p:bldLst>
      </p:timing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9">
            <a:extLst>
              <a:ext uri="{FF2B5EF4-FFF2-40B4-BE49-F238E27FC236}">
                <a16:creationId xmlns:a16="http://schemas.microsoft.com/office/drawing/2014/main" id="{1ECAAE5B-01CA-4D7C-9667-B3AECCD29284}"/>
              </a:ext>
            </a:extLst>
          </p:cNvPr>
          <p:cNvSpPr>
            <a:spLocks/>
          </p:cNvSpPr>
          <p:nvPr/>
        </p:nvSpPr>
        <p:spPr bwMode="auto">
          <a:xfrm>
            <a:off x="6861248" y="-1"/>
            <a:ext cx="1537316" cy="3526411"/>
          </a:xfrm>
          <a:custGeom>
            <a:avLst/>
            <a:gdLst>
              <a:gd name="T0" fmla="*/ 3450 w 3853"/>
              <a:gd name="T1" fmla="*/ 5799 h 8836"/>
              <a:gd name="T2" fmla="*/ 3229 w 3853"/>
              <a:gd name="T3" fmla="*/ 5414 h 8836"/>
              <a:gd name="T4" fmla="*/ 3074 w 3853"/>
              <a:gd name="T5" fmla="*/ 5087 h 8836"/>
              <a:gd name="T6" fmla="*/ 2972 w 3853"/>
              <a:gd name="T7" fmla="*/ 4818 h 8836"/>
              <a:gd name="T8" fmla="*/ 2913 w 3853"/>
              <a:gd name="T9" fmla="*/ 4604 h 8836"/>
              <a:gd name="T10" fmla="*/ 2885 w 3853"/>
              <a:gd name="T11" fmla="*/ 4446 h 8836"/>
              <a:gd name="T12" fmla="*/ 2878 w 3853"/>
              <a:gd name="T13" fmla="*/ 4309 h 8836"/>
              <a:gd name="T14" fmla="*/ 3036 w 3853"/>
              <a:gd name="T15" fmla="*/ 4136 h 8836"/>
              <a:gd name="T16" fmla="*/ 3028 w 3853"/>
              <a:gd name="T17" fmla="*/ 3036 h 8836"/>
              <a:gd name="T18" fmla="*/ 2994 w 3853"/>
              <a:gd name="T19" fmla="*/ 2900 h 8836"/>
              <a:gd name="T20" fmla="*/ 2934 w 3853"/>
              <a:gd name="T21" fmla="*/ 2777 h 8836"/>
              <a:gd name="T22" fmla="*/ 2852 w 3853"/>
              <a:gd name="T23" fmla="*/ 2668 h 8836"/>
              <a:gd name="T24" fmla="*/ 2751 w 3853"/>
              <a:gd name="T25" fmla="*/ 2576 h 8836"/>
              <a:gd name="T26" fmla="*/ 2634 w 3853"/>
              <a:gd name="T27" fmla="*/ 2505 h 8836"/>
              <a:gd name="T28" fmla="*/ 2504 w 3853"/>
              <a:gd name="T29" fmla="*/ 2457 h 8836"/>
              <a:gd name="T30" fmla="*/ 2363 w 3853"/>
              <a:gd name="T31" fmla="*/ 2436 h 8836"/>
              <a:gd name="T32" fmla="*/ 1827 w 3853"/>
              <a:gd name="T33" fmla="*/ 0 h 8836"/>
              <a:gd name="T34" fmla="*/ 1453 w 3853"/>
              <a:gd name="T35" fmla="*/ 2439 h 8836"/>
              <a:gd name="T36" fmla="*/ 1315 w 3853"/>
              <a:gd name="T37" fmla="*/ 2467 h 8836"/>
              <a:gd name="T38" fmla="*/ 1187 w 3853"/>
              <a:gd name="T39" fmla="*/ 2520 h 8836"/>
              <a:gd name="T40" fmla="*/ 1075 w 3853"/>
              <a:gd name="T41" fmla="*/ 2597 h 8836"/>
              <a:gd name="T42" fmla="*/ 978 w 3853"/>
              <a:gd name="T43" fmla="*/ 2693 h 8836"/>
              <a:gd name="T44" fmla="*/ 902 w 3853"/>
              <a:gd name="T45" fmla="*/ 2806 h 8836"/>
              <a:gd name="T46" fmla="*/ 848 w 3853"/>
              <a:gd name="T47" fmla="*/ 2934 h 8836"/>
              <a:gd name="T48" fmla="*/ 820 w 3853"/>
              <a:gd name="T49" fmla="*/ 3072 h 8836"/>
              <a:gd name="T50" fmla="*/ 973 w 3853"/>
              <a:gd name="T51" fmla="*/ 4136 h 8836"/>
              <a:gd name="T52" fmla="*/ 975 w 3853"/>
              <a:gd name="T53" fmla="*/ 4309 h 8836"/>
              <a:gd name="T54" fmla="*/ 968 w 3853"/>
              <a:gd name="T55" fmla="*/ 4446 h 8836"/>
              <a:gd name="T56" fmla="*/ 940 w 3853"/>
              <a:gd name="T57" fmla="*/ 4604 h 8836"/>
              <a:gd name="T58" fmla="*/ 881 w 3853"/>
              <a:gd name="T59" fmla="*/ 4818 h 8836"/>
              <a:gd name="T60" fmla="*/ 779 w 3853"/>
              <a:gd name="T61" fmla="*/ 5087 h 8836"/>
              <a:gd name="T62" fmla="*/ 623 w 3853"/>
              <a:gd name="T63" fmla="*/ 5414 h 8836"/>
              <a:gd name="T64" fmla="*/ 403 w 3853"/>
              <a:gd name="T65" fmla="*/ 5799 h 8836"/>
              <a:gd name="T66" fmla="*/ 240 w 3853"/>
              <a:gd name="T67" fmla="*/ 6068 h 8836"/>
              <a:gd name="T68" fmla="*/ 132 w 3853"/>
              <a:gd name="T69" fmla="*/ 6289 h 8836"/>
              <a:gd name="T70" fmla="*/ 55 w 3853"/>
              <a:gd name="T71" fmla="*/ 6526 h 8836"/>
              <a:gd name="T72" fmla="*/ 11 w 3853"/>
              <a:gd name="T73" fmla="*/ 6774 h 8836"/>
              <a:gd name="T74" fmla="*/ 2 w 3853"/>
              <a:gd name="T75" fmla="*/ 7065 h 8836"/>
              <a:gd name="T76" fmla="*/ 61 w 3853"/>
              <a:gd name="T77" fmla="*/ 7435 h 8836"/>
              <a:gd name="T78" fmla="*/ 190 w 3853"/>
              <a:gd name="T79" fmla="*/ 7778 h 8836"/>
              <a:gd name="T80" fmla="*/ 382 w 3853"/>
              <a:gd name="T81" fmla="*/ 8085 h 8836"/>
              <a:gd name="T82" fmla="*/ 630 w 3853"/>
              <a:gd name="T83" fmla="*/ 8351 h 8836"/>
              <a:gd name="T84" fmla="*/ 927 w 3853"/>
              <a:gd name="T85" fmla="*/ 8565 h 8836"/>
              <a:gd name="T86" fmla="*/ 1264 w 3853"/>
              <a:gd name="T87" fmla="*/ 8722 h 8836"/>
              <a:gd name="T88" fmla="*/ 1633 w 3853"/>
              <a:gd name="T89" fmla="*/ 8814 h 8836"/>
              <a:gd name="T90" fmla="*/ 2026 w 3853"/>
              <a:gd name="T91" fmla="*/ 8834 h 8836"/>
              <a:gd name="T92" fmla="*/ 2408 w 3853"/>
              <a:gd name="T93" fmla="*/ 8776 h 8836"/>
              <a:gd name="T94" fmla="*/ 2762 w 3853"/>
              <a:gd name="T95" fmla="*/ 8651 h 8836"/>
              <a:gd name="T96" fmla="*/ 3079 w 3853"/>
              <a:gd name="T97" fmla="*/ 8465 h 8836"/>
              <a:gd name="T98" fmla="*/ 3352 w 3853"/>
              <a:gd name="T99" fmla="*/ 8223 h 8836"/>
              <a:gd name="T100" fmla="*/ 3574 w 3853"/>
              <a:gd name="T101" fmla="*/ 7936 h 8836"/>
              <a:gd name="T102" fmla="*/ 3736 w 3853"/>
              <a:gd name="T103" fmla="*/ 7611 h 8836"/>
              <a:gd name="T104" fmla="*/ 3830 w 3853"/>
              <a:gd name="T105" fmla="*/ 7252 h 8836"/>
              <a:gd name="T106" fmla="*/ 3852 w 3853"/>
              <a:gd name="T107" fmla="*/ 6903 h 8836"/>
              <a:gd name="T108" fmla="*/ 3825 w 3853"/>
              <a:gd name="T109" fmla="*/ 6649 h 8836"/>
              <a:gd name="T110" fmla="*/ 3763 w 3853"/>
              <a:gd name="T111" fmla="*/ 6406 h 8836"/>
              <a:gd name="T112" fmla="*/ 3670 w 3853"/>
              <a:gd name="T113" fmla="*/ 6177 h 8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3" h="8836">
                <a:moveTo>
                  <a:pt x="3581" y="6015"/>
                </a:moveTo>
                <a:lnTo>
                  <a:pt x="3588" y="6015"/>
                </a:lnTo>
                <a:lnTo>
                  <a:pt x="3516" y="5906"/>
                </a:lnTo>
                <a:lnTo>
                  <a:pt x="3450" y="5799"/>
                </a:lnTo>
                <a:lnTo>
                  <a:pt x="3389" y="5697"/>
                </a:lnTo>
                <a:lnTo>
                  <a:pt x="3331" y="5600"/>
                </a:lnTo>
                <a:lnTo>
                  <a:pt x="3279" y="5505"/>
                </a:lnTo>
                <a:lnTo>
                  <a:pt x="3229" y="5414"/>
                </a:lnTo>
                <a:lnTo>
                  <a:pt x="3185" y="5327"/>
                </a:lnTo>
                <a:lnTo>
                  <a:pt x="3144" y="5244"/>
                </a:lnTo>
                <a:lnTo>
                  <a:pt x="3108" y="5163"/>
                </a:lnTo>
                <a:lnTo>
                  <a:pt x="3074" y="5087"/>
                </a:lnTo>
                <a:lnTo>
                  <a:pt x="3044" y="5014"/>
                </a:lnTo>
                <a:lnTo>
                  <a:pt x="3017" y="4945"/>
                </a:lnTo>
                <a:lnTo>
                  <a:pt x="2993" y="4880"/>
                </a:lnTo>
                <a:lnTo>
                  <a:pt x="2972" y="4818"/>
                </a:lnTo>
                <a:lnTo>
                  <a:pt x="2954" y="4759"/>
                </a:lnTo>
                <a:lnTo>
                  <a:pt x="2938" y="4704"/>
                </a:lnTo>
                <a:lnTo>
                  <a:pt x="2925" y="4652"/>
                </a:lnTo>
                <a:lnTo>
                  <a:pt x="2913" y="4604"/>
                </a:lnTo>
                <a:lnTo>
                  <a:pt x="2904" y="4560"/>
                </a:lnTo>
                <a:lnTo>
                  <a:pt x="2895" y="4519"/>
                </a:lnTo>
                <a:lnTo>
                  <a:pt x="2890" y="4480"/>
                </a:lnTo>
                <a:lnTo>
                  <a:pt x="2885" y="4446"/>
                </a:lnTo>
                <a:lnTo>
                  <a:pt x="2881" y="4416"/>
                </a:lnTo>
                <a:lnTo>
                  <a:pt x="2879" y="4388"/>
                </a:lnTo>
                <a:lnTo>
                  <a:pt x="2878" y="4342"/>
                </a:lnTo>
                <a:lnTo>
                  <a:pt x="2878" y="4309"/>
                </a:lnTo>
                <a:lnTo>
                  <a:pt x="2879" y="4290"/>
                </a:lnTo>
                <a:lnTo>
                  <a:pt x="2880" y="4283"/>
                </a:lnTo>
                <a:lnTo>
                  <a:pt x="2880" y="4136"/>
                </a:lnTo>
                <a:lnTo>
                  <a:pt x="3036" y="4136"/>
                </a:lnTo>
                <a:lnTo>
                  <a:pt x="3036" y="3145"/>
                </a:lnTo>
                <a:lnTo>
                  <a:pt x="3036" y="3107"/>
                </a:lnTo>
                <a:lnTo>
                  <a:pt x="3033" y="3072"/>
                </a:lnTo>
                <a:lnTo>
                  <a:pt x="3028" y="3036"/>
                </a:lnTo>
                <a:lnTo>
                  <a:pt x="3022" y="3002"/>
                </a:lnTo>
                <a:lnTo>
                  <a:pt x="3014" y="2966"/>
                </a:lnTo>
                <a:lnTo>
                  <a:pt x="3004" y="2934"/>
                </a:lnTo>
                <a:lnTo>
                  <a:pt x="2994" y="2900"/>
                </a:lnTo>
                <a:lnTo>
                  <a:pt x="2981" y="2868"/>
                </a:lnTo>
                <a:lnTo>
                  <a:pt x="2967" y="2836"/>
                </a:lnTo>
                <a:lnTo>
                  <a:pt x="2950" y="2806"/>
                </a:lnTo>
                <a:lnTo>
                  <a:pt x="2934" y="2777"/>
                </a:lnTo>
                <a:lnTo>
                  <a:pt x="2915" y="2747"/>
                </a:lnTo>
                <a:lnTo>
                  <a:pt x="2895" y="2719"/>
                </a:lnTo>
                <a:lnTo>
                  <a:pt x="2874" y="2693"/>
                </a:lnTo>
                <a:lnTo>
                  <a:pt x="2852" y="2668"/>
                </a:lnTo>
                <a:lnTo>
                  <a:pt x="2829" y="2643"/>
                </a:lnTo>
                <a:lnTo>
                  <a:pt x="2804" y="2620"/>
                </a:lnTo>
                <a:lnTo>
                  <a:pt x="2778" y="2597"/>
                </a:lnTo>
                <a:lnTo>
                  <a:pt x="2751" y="2576"/>
                </a:lnTo>
                <a:lnTo>
                  <a:pt x="2723" y="2556"/>
                </a:lnTo>
                <a:lnTo>
                  <a:pt x="2695" y="2538"/>
                </a:lnTo>
                <a:lnTo>
                  <a:pt x="2666" y="2520"/>
                </a:lnTo>
                <a:lnTo>
                  <a:pt x="2634" y="2505"/>
                </a:lnTo>
                <a:lnTo>
                  <a:pt x="2604" y="2491"/>
                </a:lnTo>
                <a:lnTo>
                  <a:pt x="2571" y="2478"/>
                </a:lnTo>
                <a:lnTo>
                  <a:pt x="2538" y="2467"/>
                </a:lnTo>
                <a:lnTo>
                  <a:pt x="2504" y="2457"/>
                </a:lnTo>
                <a:lnTo>
                  <a:pt x="2470" y="2450"/>
                </a:lnTo>
                <a:lnTo>
                  <a:pt x="2435" y="2443"/>
                </a:lnTo>
                <a:lnTo>
                  <a:pt x="2400" y="2439"/>
                </a:lnTo>
                <a:lnTo>
                  <a:pt x="2363" y="2436"/>
                </a:lnTo>
                <a:lnTo>
                  <a:pt x="2327" y="2435"/>
                </a:lnTo>
                <a:lnTo>
                  <a:pt x="2026" y="2435"/>
                </a:lnTo>
                <a:lnTo>
                  <a:pt x="2026" y="0"/>
                </a:lnTo>
                <a:lnTo>
                  <a:pt x="1827" y="0"/>
                </a:lnTo>
                <a:lnTo>
                  <a:pt x="1827" y="2435"/>
                </a:lnTo>
                <a:lnTo>
                  <a:pt x="1526" y="2435"/>
                </a:lnTo>
                <a:lnTo>
                  <a:pt x="1489" y="2436"/>
                </a:lnTo>
                <a:lnTo>
                  <a:pt x="1453" y="2439"/>
                </a:lnTo>
                <a:lnTo>
                  <a:pt x="1418" y="2443"/>
                </a:lnTo>
                <a:lnTo>
                  <a:pt x="1383" y="2450"/>
                </a:lnTo>
                <a:lnTo>
                  <a:pt x="1349" y="2457"/>
                </a:lnTo>
                <a:lnTo>
                  <a:pt x="1315" y="2467"/>
                </a:lnTo>
                <a:lnTo>
                  <a:pt x="1282" y="2478"/>
                </a:lnTo>
                <a:lnTo>
                  <a:pt x="1249" y="2491"/>
                </a:lnTo>
                <a:lnTo>
                  <a:pt x="1217" y="2505"/>
                </a:lnTo>
                <a:lnTo>
                  <a:pt x="1187" y="2520"/>
                </a:lnTo>
                <a:lnTo>
                  <a:pt x="1158" y="2538"/>
                </a:lnTo>
                <a:lnTo>
                  <a:pt x="1128" y="2556"/>
                </a:lnTo>
                <a:lnTo>
                  <a:pt x="1101" y="2576"/>
                </a:lnTo>
                <a:lnTo>
                  <a:pt x="1075" y="2597"/>
                </a:lnTo>
                <a:lnTo>
                  <a:pt x="1049" y="2620"/>
                </a:lnTo>
                <a:lnTo>
                  <a:pt x="1024" y="2643"/>
                </a:lnTo>
                <a:lnTo>
                  <a:pt x="1001" y="2668"/>
                </a:lnTo>
                <a:lnTo>
                  <a:pt x="978" y="2693"/>
                </a:lnTo>
                <a:lnTo>
                  <a:pt x="957" y="2719"/>
                </a:lnTo>
                <a:lnTo>
                  <a:pt x="937" y="2747"/>
                </a:lnTo>
                <a:lnTo>
                  <a:pt x="919" y="2777"/>
                </a:lnTo>
                <a:lnTo>
                  <a:pt x="902" y="2806"/>
                </a:lnTo>
                <a:lnTo>
                  <a:pt x="886" y="2836"/>
                </a:lnTo>
                <a:lnTo>
                  <a:pt x="872" y="2868"/>
                </a:lnTo>
                <a:lnTo>
                  <a:pt x="859" y="2900"/>
                </a:lnTo>
                <a:lnTo>
                  <a:pt x="848" y="2934"/>
                </a:lnTo>
                <a:lnTo>
                  <a:pt x="839" y="2966"/>
                </a:lnTo>
                <a:lnTo>
                  <a:pt x="831" y="3002"/>
                </a:lnTo>
                <a:lnTo>
                  <a:pt x="825" y="3036"/>
                </a:lnTo>
                <a:lnTo>
                  <a:pt x="820" y="3072"/>
                </a:lnTo>
                <a:lnTo>
                  <a:pt x="817" y="3107"/>
                </a:lnTo>
                <a:lnTo>
                  <a:pt x="817" y="3145"/>
                </a:lnTo>
                <a:lnTo>
                  <a:pt x="817" y="4136"/>
                </a:lnTo>
                <a:lnTo>
                  <a:pt x="973" y="4136"/>
                </a:lnTo>
                <a:lnTo>
                  <a:pt x="973" y="4283"/>
                </a:lnTo>
                <a:lnTo>
                  <a:pt x="973" y="4283"/>
                </a:lnTo>
                <a:lnTo>
                  <a:pt x="974" y="4290"/>
                </a:lnTo>
                <a:lnTo>
                  <a:pt x="975" y="4309"/>
                </a:lnTo>
                <a:lnTo>
                  <a:pt x="975" y="4342"/>
                </a:lnTo>
                <a:lnTo>
                  <a:pt x="974" y="4388"/>
                </a:lnTo>
                <a:lnTo>
                  <a:pt x="971" y="4416"/>
                </a:lnTo>
                <a:lnTo>
                  <a:pt x="968" y="4446"/>
                </a:lnTo>
                <a:lnTo>
                  <a:pt x="963" y="4480"/>
                </a:lnTo>
                <a:lnTo>
                  <a:pt x="957" y="4519"/>
                </a:lnTo>
                <a:lnTo>
                  <a:pt x="949" y="4560"/>
                </a:lnTo>
                <a:lnTo>
                  <a:pt x="940" y="4604"/>
                </a:lnTo>
                <a:lnTo>
                  <a:pt x="929" y="4652"/>
                </a:lnTo>
                <a:lnTo>
                  <a:pt x="915" y="4704"/>
                </a:lnTo>
                <a:lnTo>
                  <a:pt x="900" y="4759"/>
                </a:lnTo>
                <a:lnTo>
                  <a:pt x="881" y="4818"/>
                </a:lnTo>
                <a:lnTo>
                  <a:pt x="860" y="4880"/>
                </a:lnTo>
                <a:lnTo>
                  <a:pt x="837" y="4945"/>
                </a:lnTo>
                <a:lnTo>
                  <a:pt x="810" y="5014"/>
                </a:lnTo>
                <a:lnTo>
                  <a:pt x="779" y="5087"/>
                </a:lnTo>
                <a:lnTo>
                  <a:pt x="745" y="5163"/>
                </a:lnTo>
                <a:lnTo>
                  <a:pt x="709" y="5244"/>
                </a:lnTo>
                <a:lnTo>
                  <a:pt x="668" y="5327"/>
                </a:lnTo>
                <a:lnTo>
                  <a:pt x="623" y="5414"/>
                </a:lnTo>
                <a:lnTo>
                  <a:pt x="575" y="5505"/>
                </a:lnTo>
                <a:lnTo>
                  <a:pt x="523" y="5600"/>
                </a:lnTo>
                <a:lnTo>
                  <a:pt x="465" y="5697"/>
                </a:lnTo>
                <a:lnTo>
                  <a:pt x="403" y="5799"/>
                </a:lnTo>
                <a:lnTo>
                  <a:pt x="336" y="5906"/>
                </a:lnTo>
                <a:lnTo>
                  <a:pt x="265" y="6015"/>
                </a:lnTo>
                <a:lnTo>
                  <a:pt x="272" y="6015"/>
                </a:lnTo>
                <a:lnTo>
                  <a:pt x="240" y="6068"/>
                </a:lnTo>
                <a:lnTo>
                  <a:pt x="211" y="6122"/>
                </a:lnTo>
                <a:lnTo>
                  <a:pt x="183" y="6177"/>
                </a:lnTo>
                <a:lnTo>
                  <a:pt x="157" y="6233"/>
                </a:lnTo>
                <a:lnTo>
                  <a:pt x="132" y="6289"/>
                </a:lnTo>
                <a:lnTo>
                  <a:pt x="110" y="6348"/>
                </a:lnTo>
                <a:lnTo>
                  <a:pt x="90" y="6406"/>
                </a:lnTo>
                <a:lnTo>
                  <a:pt x="71" y="6465"/>
                </a:lnTo>
                <a:lnTo>
                  <a:pt x="55" y="6526"/>
                </a:lnTo>
                <a:lnTo>
                  <a:pt x="41" y="6587"/>
                </a:lnTo>
                <a:lnTo>
                  <a:pt x="28" y="6649"/>
                </a:lnTo>
                <a:lnTo>
                  <a:pt x="18" y="6711"/>
                </a:lnTo>
                <a:lnTo>
                  <a:pt x="11" y="6774"/>
                </a:lnTo>
                <a:lnTo>
                  <a:pt x="5" y="6839"/>
                </a:lnTo>
                <a:lnTo>
                  <a:pt x="1" y="6903"/>
                </a:lnTo>
                <a:lnTo>
                  <a:pt x="0" y="6969"/>
                </a:lnTo>
                <a:lnTo>
                  <a:pt x="2" y="7065"/>
                </a:lnTo>
                <a:lnTo>
                  <a:pt x="9" y="7160"/>
                </a:lnTo>
                <a:lnTo>
                  <a:pt x="22" y="7252"/>
                </a:lnTo>
                <a:lnTo>
                  <a:pt x="39" y="7345"/>
                </a:lnTo>
                <a:lnTo>
                  <a:pt x="61" y="7435"/>
                </a:lnTo>
                <a:lnTo>
                  <a:pt x="87" y="7524"/>
                </a:lnTo>
                <a:lnTo>
                  <a:pt x="117" y="7611"/>
                </a:lnTo>
                <a:lnTo>
                  <a:pt x="151" y="7695"/>
                </a:lnTo>
                <a:lnTo>
                  <a:pt x="190" y="7778"/>
                </a:lnTo>
                <a:lnTo>
                  <a:pt x="232" y="7858"/>
                </a:lnTo>
                <a:lnTo>
                  <a:pt x="279" y="7936"/>
                </a:lnTo>
                <a:lnTo>
                  <a:pt x="329" y="8012"/>
                </a:lnTo>
                <a:lnTo>
                  <a:pt x="382" y="8085"/>
                </a:lnTo>
                <a:lnTo>
                  <a:pt x="439" y="8157"/>
                </a:lnTo>
                <a:lnTo>
                  <a:pt x="500" y="8223"/>
                </a:lnTo>
                <a:lnTo>
                  <a:pt x="564" y="8289"/>
                </a:lnTo>
                <a:lnTo>
                  <a:pt x="630" y="8351"/>
                </a:lnTo>
                <a:lnTo>
                  <a:pt x="701" y="8410"/>
                </a:lnTo>
                <a:lnTo>
                  <a:pt x="773" y="8465"/>
                </a:lnTo>
                <a:lnTo>
                  <a:pt x="850" y="8516"/>
                </a:lnTo>
                <a:lnTo>
                  <a:pt x="927" y="8565"/>
                </a:lnTo>
                <a:lnTo>
                  <a:pt x="1008" y="8610"/>
                </a:lnTo>
                <a:lnTo>
                  <a:pt x="1091" y="8651"/>
                </a:lnTo>
                <a:lnTo>
                  <a:pt x="1176" y="8688"/>
                </a:lnTo>
                <a:lnTo>
                  <a:pt x="1264" y="8722"/>
                </a:lnTo>
                <a:lnTo>
                  <a:pt x="1353" y="8752"/>
                </a:lnTo>
                <a:lnTo>
                  <a:pt x="1445" y="8776"/>
                </a:lnTo>
                <a:lnTo>
                  <a:pt x="1539" y="8797"/>
                </a:lnTo>
                <a:lnTo>
                  <a:pt x="1633" y="8814"/>
                </a:lnTo>
                <a:lnTo>
                  <a:pt x="1730" y="8826"/>
                </a:lnTo>
                <a:lnTo>
                  <a:pt x="1827" y="8834"/>
                </a:lnTo>
                <a:lnTo>
                  <a:pt x="1926" y="8836"/>
                </a:lnTo>
                <a:lnTo>
                  <a:pt x="2026" y="8834"/>
                </a:lnTo>
                <a:lnTo>
                  <a:pt x="2123" y="8826"/>
                </a:lnTo>
                <a:lnTo>
                  <a:pt x="2219" y="8814"/>
                </a:lnTo>
                <a:lnTo>
                  <a:pt x="2314" y="8797"/>
                </a:lnTo>
                <a:lnTo>
                  <a:pt x="2408" y="8776"/>
                </a:lnTo>
                <a:lnTo>
                  <a:pt x="2499" y="8752"/>
                </a:lnTo>
                <a:lnTo>
                  <a:pt x="2588" y="8722"/>
                </a:lnTo>
                <a:lnTo>
                  <a:pt x="2676" y="8688"/>
                </a:lnTo>
                <a:lnTo>
                  <a:pt x="2762" y="8651"/>
                </a:lnTo>
                <a:lnTo>
                  <a:pt x="2845" y="8610"/>
                </a:lnTo>
                <a:lnTo>
                  <a:pt x="2926" y="8565"/>
                </a:lnTo>
                <a:lnTo>
                  <a:pt x="3003" y="8516"/>
                </a:lnTo>
                <a:lnTo>
                  <a:pt x="3079" y="8465"/>
                </a:lnTo>
                <a:lnTo>
                  <a:pt x="3152" y="8410"/>
                </a:lnTo>
                <a:lnTo>
                  <a:pt x="3222" y="8351"/>
                </a:lnTo>
                <a:lnTo>
                  <a:pt x="3289" y="8289"/>
                </a:lnTo>
                <a:lnTo>
                  <a:pt x="3352" y="8223"/>
                </a:lnTo>
                <a:lnTo>
                  <a:pt x="3413" y="8157"/>
                </a:lnTo>
                <a:lnTo>
                  <a:pt x="3471" y="8085"/>
                </a:lnTo>
                <a:lnTo>
                  <a:pt x="3523" y="8012"/>
                </a:lnTo>
                <a:lnTo>
                  <a:pt x="3574" y="7936"/>
                </a:lnTo>
                <a:lnTo>
                  <a:pt x="3621" y="7858"/>
                </a:lnTo>
                <a:lnTo>
                  <a:pt x="3663" y="7778"/>
                </a:lnTo>
                <a:lnTo>
                  <a:pt x="3702" y="7695"/>
                </a:lnTo>
                <a:lnTo>
                  <a:pt x="3736" y="7611"/>
                </a:lnTo>
                <a:lnTo>
                  <a:pt x="3766" y="7524"/>
                </a:lnTo>
                <a:lnTo>
                  <a:pt x="3792" y="7435"/>
                </a:lnTo>
                <a:lnTo>
                  <a:pt x="3814" y="7345"/>
                </a:lnTo>
                <a:lnTo>
                  <a:pt x="3830" y="7252"/>
                </a:lnTo>
                <a:lnTo>
                  <a:pt x="3843" y="7160"/>
                </a:lnTo>
                <a:lnTo>
                  <a:pt x="3850" y="7065"/>
                </a:lnTo>
                <a:lnTo>
                  <a:pt x="3853" y="6969"/>
                </a:lnTo>
                <a:lnTo>
                  <a:pt x="3852" y="6903"/>
                </a:lnTo>
                <a:lnTo>
                  <a:pt x="3848" y="6839"/>
                </a:lnTo>
                <a:lnTo>
                  <a:pt x="3842" y="6774"/>
                </a:lnTo>
                <a:lnTo>
                  <a:pt x="3835" y="6711"/>
                </a:lnTo>
                <a:lnTo>
                  <a:pt x="3825" y="6649"/>
                </a:lnTo>
                <a:lnTo>
                  <a:pt x="3812" y="6587"/>
                </a:lnTo>
                <a:lnTo>
                  <a:pt x="3798" y="6526"/>
                </a:lnTo>
                <a:lnTo>
                  <a:pt x="3781" y="6465"/>
                </a:lnTo>
                <a:lnTo>
                  <a:pt x="3763" y="6406"/>
                </a:lnTo>
                <a:lnTo>
                  <a:pt x="3743" y="6348"/>
                </a:lnTo>
                <a:lnTo>
                  <a:pt x="3720" y="6289"/>
                </a:lnTo>
                <a:lnTo>
                  <a:pt x="3696" y="6233"/>
                </a:lnTo>
                <a:lnTo>
                  <a:pt x="3670" y="6177"/>
                </a:lnTo>
                <a:lnTo>
                  <a:pt x="3642" y="6122"/>
                </a:lnTo>
                <a:lnTo>
                  <a:pt x="3613" y="6068"/>
                </a:lnTo>
                <a:lnTo>
                  <a:pt x="3581" y="6015"/>
                </a:lnTo>
                <a:close/>
              </a:path>
            </a:pathLst>
          </a:custGeom>
          <a:solidFill>
            <a:srgbClr val="E4ECF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8" name="Freeform 42">
            <a:extLst>
              <a:ext uri="{FF2B5EF4-FFF2-40B4-BE49-F238E27FC236}">
                <a16:creationId xmlns:a16="http://schemas.microsoft.com/office/drawing/2014/main" id="{788666A8-D5CF-4235-AF94-F627B7695027}"/>
              </a:ext>
            </a:extLst>
          </p:cNvPr>
          <p:cNvSpPr>
            <a:spLocks/>
          </p:cNvSpPr>
          <p:nvPr/>
        </p:nvSpPr>
        <p:spPr bwMode="auto">
          <a:xfrm>
            <a:off x="8514862" y="-1"/>
            <a:ext cx="1537316" cy="6240262"/>
          </a:xfrm>
          <a:custGeom>
            <a:avLst/>
            <a:gdLst>
              <a:gd name="T0" fmla="*/ 3389 w 3854"/>
              <a:gd name="T1" fmla="*/ 12498 h 15636"/>
              <a:gd name="T2" fmla="*/ 3186 w 3854"/>
              <a:gd name="T3" fmla="*/ 12127 h 15636"/>
              <a:gd name="T4" fmla="*/ 3044 w 3854"/>
              <a:gd name="T5" fmla="*/ 11815 h 15636"/>
              <a:gd name="T6" fmla="*/ 2954 w 3854"/>
              <a:gd name="T7" fmla="*/ 11560 h 15636"/>
              <a:gd name="T8" fmla="*/ 2904 w 3854"/>
              <a:gd name="T9" fmla="*/ 11360 h 15636"/>
              <a:gd name="T10" fmla="*/ 2882 w 3854"/>
              <a:gd name="T11" fmla="*/ 11216 h 15636"/>
              <a:gd name="T12" fmla="*/ 2880 w 3854"/>
              <a:gd name="T13" fmla="*/ 11090 h 15636"/>
              <a:gd name="T14" fmla="*/ 3037 w 3854"/>
              <a:gd name="T15" fmla="*/ 9944 h 15636"/>
              <a:gd name="T16" fmla="*/ 3023 w 3854"/>
              <a:gd name="T17" fmla="*/ 9801 h 15636"/>
              <a:gd name="T18" fmla="*/ 2981 w 3854"/>
              <a:gd name="T19" fmla="*/ 9668 h 15636"/>
              <a:gd name="T20" fmla="*/ 2916 w 3854"/>
              <a:gd name="T21" fmla="*/ 9548 h 15636"/>
              <a:gd name="T22" fmla="*/ 2830 w 3854"/>
              <a:gd name="T23" fmla="*/ 9443 h 15636"/>
              <a:gd name="T24" fmla="*/ 2724 w 3854"/>
              <a:gd name="T25" fmla="*/ 9356 h 15636"/>
              <a:gd name="T26" fmla="*/ 2604 w 3854"/>
              <a:gd name="T27" fmla="*/ 9291 h 15636"/>
              <a:gd name="T28" fmla="*/ 2471 w 3854"/>
              <a:gd name="T29" fmla="*/ 9250 h 15636"/>
              <a:gd name="T30" fmla="*/ 2328 w 3854"/>
              <a:gd name="T31" fmla="*/ 9236 h 15636"/>
              <a:gd name="T32" fmla="*/ 1828 w 3854"/>
              <a:gd name="T33" fmla="*/ 9236 h 15636"/>
              <a:gd name="T34" fmla="*/ 1418 w 3854"/>
              <a:gd name="T35" fmla="*/ 9244 h 15636"/>
              <a:gd name="T36" fmla="*/ 1282 w 3854"/>
              <a:gd name="T37" fmla="*/ 9278 h 15636"/>
              <a:gd name="T38" fmla="*/ 1159 w 3854"/>
              <a:gd name="T39" fmla="*/ 9338 h 15636"/>
              <a:gd name="T40" fmla="*/ 1050 w 3854"/>
              <a:gd name="T41" fmla="*/ 9420 h 15636"/>
              <a:gd name="T42" fmla="*/ 958 w 3854"/>
              <a:gd name="T43" fmla="*/ 9520 h 15636"/>
              <a:gd name="T44" fmla="*/ 887 w 3854"/>
              <a:gd name="T45" fmla="*/ 9637 h 15636"/>
              <a:gd name="T46" fmla="*/ 839 w 3854"/>
              <a:gd name="T47" fmla="*/ 9768 h 15636"/>
              <a:gd name="T48" fmla="*/ 818 w 3854"/>
              <a:gd name="T49" fmla="*/ 9908 h 15636"/>
              <a:gd name="T50" fmla="*/ 974 w 3854"/>
              <a:gd name="T51" fmla="*/ 11084 h 15636"/>
              <a:gd name="T52" fmla="*/ 976 w 3854"/>
              <a:gd name="T53" fmla="*/ 11142 h 15636"/>
              <a:gd name="T54" fmla="*/ 964 w 3854"/>
              <a:gd name="T55" fmla="*/ 11281 h 15636"/>
              <a:gd name="T56" fmla="*/ 929 w 3854"/>
              <a:gd name="T57" fmla="*/ 11453 h 15636"/>
              <a:gd name="T58" fmla="*/ 861 w 3854"/>
              <a:gd name="T59" fmla="*/ 11681 h 15636"/>
              <a:gd name="T60" fmla="*/ 746 w 3854"/>
              <a:gd name="T61" fmla="*/ 11964 h 15636"/>
              <a:gd name="T62" fmla="*/ 575 w 3854"/>
              <a:gd name="T63" fmla="*/ 12305 h 15636"/>
              <a:gd name="T64" fmla="*/ 337 w 3854"/>
              <a:gd name="T65" fmla="*/ 12706 h 15636"/>
              <a:gd name="T66" fmla="*/ 212 w 3854"/>
              <a:gd name="T67" fmla="*/ 12921 h 15636"/>
              <a:gd name="T68" fmla="*/ 111 w 3854"/>
              <a:gd name="T69" fmla="*/ 13148 h 15636"/>
              <a:gd name="T70" fmla="*/ 41 w 3854"/>
              <a:gd name="T71" fmla="*/ 13388 h 15636"/>
              <a:gd name="T72" fmla="*/ 5 w 3854"/>
              <a:gd name="T73" fmla="*/ 13638 h 15636"/>
              <a:gd name="T74" fmla="*/ 11 w 3854"/>
              <a:gd name="T75" fmla="*/ 13959 h 15636"/>
              <a:gd name="T76" fmla="*/ 87 w 3854"/>
              <a:gd name="T77" fmla="*/ 14324 h 15636"/>
              <a:gd name="T78" fmla="*/ 233 w 3854"/>
              <a:gd name="T79" fmla="*/ 14659 h 15636"/>
              <a:gd name="T80" fmla="*/ 441 w 3854"/>
              <a:gd name="T81" fmla="*/ 14956 h 15636"/>
              <a:gd name="T82" fmla="*/ 702 w 3854"/>
              <a:gd name="T83" fmla="*/ 15210 h 15636"/>
              <a:gd name="T84" fmla="*/ 1009 w 3854"/>
              <a:gd name="T85" fmla="*/ 15411 h 15636"/>
              <a:gd name="T86" fmla="*/ 1355 w 3854"/>
              <a:gd name="T87" fmla="*/ 15552 h 15636"/>
              <a:gd name="T88" fmla="*/ 1731 w 3854"/>
              <a:gd name="T89" fmla="*/ 15627 h 15636"/>
              <a:gd name="T90" fmla="*/ 2124 w 3854"/>
              <a:gd name="T91" fmla="*/ 15627 h 15636"/>
              <a:gd name="T92" fmla="*/ 2500 w 3854"/>
              <a:gd name="T93" fmla="*/ 15552 h 15636"/>
              <a:gd name="T94" fmla="*/ 2845 w 3854"/>
              <a:gd name="T95" fmla="*/ 15411 h 15636"/>
              <a:gd name="T96" fmla="*/ 3153 w 3854"/>
              <a:gd name="T97" fmla="*/ 15210 h 15636"/>
              <a:gd name="T98" fmla="*/ 3413 w 3854"/>
              <a:gd name="T99" fmla="*/ 14956 h 15636"/>
              <a:gd name="T100" fmla="*/ 3621 w 3854"/>
              <a:gd name="T101" fmla="*/ 14659 h 15636"/>
              <a:gd name="T102" fmla="*/ 3767 w 3854"/>
              <a:gd name="T103" fmla="*/ 14324 h 15636"/>
              <a:gd name="T104" fmla="*/ 3843 w 3854"/>
              <a:gd name="T105" fmla="*/ 13959 h 15636"/>
              <a:gd name="T106" fmla="*/ 3849 w 3854"/>
              <a:gd name="T107" fmla="*/ 13638 h 15636"/>
              <a:gd name="T108" fmla="*/ 3813 w 3854"/>
              <a:gd name="T109" fmla="*/ 13388 h 15636"/>
              <a:gd name="T110" fmla="*/ 3744 w 3854"/>
              <a:gd name="T111" fmla="*/ 13148 h 15636"/>
              <a:gd name="T112" fmla="*/ 3643 w 3854"/>
              <a:gd name="T113" fmla="*/ 12921 h 15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15636">
                <a:moveTo>
                  <a:pt x="3589" y="12815"/>
                </a:moveTo>
                <a:lnTo>
                  <a:pt x="3518" y="12706"/>
                </a:lnTo>
                <a:lnTo>
                  <a:pt x="3451" y="12600"/>
                </a:lnTo>
                <a:lnTo>
                  <a:pt x="3389" y="12498"/>
                </a:lnTo>
                <a:lnTo>
                  <a:pt x="3331" y="12400"/>
                </a:lnTo>
                <a:lnTo>
                  <a:pt x="3279" y="12305"/>
                </a:lnTo>
                <a:lnTo>
                  <a:pt x="3230" y="12215"/>
                </a:lnTo>
                <a:lnTo>
                  <a:pt x="3186" y="12127"/>
                </a:lnTo>
                <a:lnTo>
                  <a:pt x="3145" y="12044"/>
                </a:lnTo>
                <a:lnTo>
                  <a:pt x="3107" y="11964"/>
                </a:lnTo>
                <a:lnTo>
                  <a:pt x="3075" y="11888"/>
                </a:lnTo>
                <a:lnTo>
                  <a:pt x="3044" y="11815"/>
                </a:lnTo>
                <a:lnTo>
                  <a:pt x="3017" y="11746"/>
                </a:lnTo>
                <a:lnTo>
                  <a:pt x="2994" y="11681"/>
                </a:lnTo>
                <a:lnTo>
                  <a:pt x="2973" y="11619"/>
                </a:lnTo>
                <a:lnTo>
                  <a:pt x="2954" y="11560"/>
                </a:lnTo>
                <a:lnTo>
                  <a:pt x="2939" y="11505"/>
                </a:lnTo>
                <a:lnTo>
                  <a:pt x="2925" y="11453"/>
                </a:lnTo>
                <a:lnTo>
                  <a:pt x="2913" y="11404"/>
                </a:lnTo>
                <a:lnTo>
                  <a:pt x="2904" y="11360"/>
                </a:lnTo>
                <a:lnTo>
                  <a:pt x="2897" y="11319"/>
                </a:lnTo>
                <a:lnTo>
                  <a:pt x="2891" y="11281"/>
                </a:lnTo>
                <a:lnTo>
                  <a:pt x="2886" y="11246"/>
                </a:lnTo>
                <a:lnTo>
                  <a:pt x="2882" y="11216"/>
                </a:lnTo>
                <a:lnTo>
                  <a:pt x="2880" y="11187"/>
                </a:lnTo>
                <a:lnTo>
                  <a:pt x="2878" y="11142"/>
                </a:lnTo>
                <a:lnTo>
                  <a:pt x="2879" y="11110"/>
                </a:lnTo>
                <a:lnTo>
                  <a:pt x="2880" y="11090"/>
                </a:lnTo>
                <a:lnTo>
                  <a:pt x="2880" y="11084"/>
                </a:lnTo>
                <a:lnTo>
                  <a:pt x="2880" y="10936"/>
                </a:lnTo>
                <a:lnTo>
                  <a:pt x="3037" y="10936"/>
                </a:lnTo>
                <a:lnTo>
                  <a:pt x="3037" y="9944"/>
                </a:lnTo>
                <a:lnTo>
                  <a:pt x="3036" y="9908"/>
                </a:lnTo>
                <a:lnTo>
                  <a:pt x="3034" y="9872"/>
                </a:lnTo>
                <a:lnTo>
                  <a:pt x="3029" y="9837"/>
                </a:lnTo>
                <a:lnTo>
                  <a:pt x="3023" y="9801"/>
                </a:lnTo>
                <a:lnTo>
                  <a:pt x="3015" y="9768"/>
                </a:lnTo>
                <a:lnTo>
                  <a:pt x="3005" y="9734"/>
                </a:lnTo>
                <a:lnTo>
                  <a:pt x="2994" y="9701"/>
                </a:lnTo>
                <a:lnTo>
                  <a:pt x="2981" y="9668"/>
                </a:lnTo>
                <a:lnTo>
                  <a:pt x="2967" y="9637"/>
                </a:lnTo>
                <a:lnTo>
                  <a:pt x="2952" y="9606"/>
                </a:lnTo>
                <a:lnTo>
                  <a:pt x="2934" y="9577"/>
                </a:lnTo>
                <a:lnTo>
                  <a:pt x="2916" y="9548"/>
                </a:lnTo>
                <a:lnTo>
                  <a:pt x="2897" y="9520"/>
                </a:lnTo>
                <a:lnTo>
                  <a:pt x="2875" y="9493"/>
                </a:lnTo>
                <a:lnTo>
                  <a:pt x="2853" y="9468"/>
                </a:lnTo>
                <a:lnTo>
                  <a:pt x="2830" y="9443"/>
                </a:lnTo>
                <a:lnTo>
                  <a:pt x="2805" y="9420"/>
                </a:lnTo>
                <a:lnTo>
                  <a:pt x="2779" y="9397"/>
                </a:lnTo>
                <a:lnTo>
                  <a:pt x="2752" y="9376"/>
                </a:lnTo>
                <a:lnTo>
                  <a:pt x="2724" y="9356"/>
                </a:lnTo>
                <a:lnTo>
                  <a:pt x="2696" y="9338"/>
                </a:lnTo>
                <a:lnTo>
                  <a:pt x="2666" y="9321"/>
                </a:lnTo>
                <a:lnTo>
                  <a:pt x="2635" y="9305"/>
                </a:lnTo>
                <a:lnTo>
                  <a:pt x="2604" y="9291"/>
                </a:lnTo>
                <a:lnTo>
                  <a:pt x="2572" y="9278"/>
                </a:lnTo>
                <a:lnTo>
                  <a:pt x="2539" y="9267"/>
                </a:lnTo>
                <a:lnTo>
                  <a:pt x="2505" y="9258"/>
                </a:lnTo>
                <a:lnTo>
                  <a:pt x="2471" y="9250"/>
                </a:lnTo>
                <a:lnTo>
                  <a:pt x="2436" y="9244"/>
                </a:lnTo>
                <a:lnTo>
                  <a:pt x="2401" y="9239"/>
                </a:lnTo>
                <a:lnTo>
                  <a:pt x="2365" y="9236"/>
                </a:lnTo>
                <a:lnTo>
                  <a:pt x="2328" y="9236"/>
                </a:lnTo>
                <a:lnTo>
                  <a:pt x="2026" y="9236"/>
                </a:lnTo>
                <a:lnTo>
                  <a:pt x="2026" y="0"/>
                </a:lnTo>
                <a:lnTo>
                  <a:pt x="1828" y="0"/>
                </a:lnTo>
                <a:lnTo>
                  <a:pt x="1828" y="9236"/>
                </a:lnTo>
                <a:lnTo>
                  <a:pt x="1527" y="9236"/>
                </a:lnTo>
                <a:lnTo>
                  <a:pt x="1489" y="9236"/>
                </a:lnTo>
                <a:lnTo>
                  <a:pt x="1454" y="9239"/>
                </a:lnTo>
                <a:lnTo>
                  <a:pt x="1418" y="9244"/>
                </a:lnTo>
                <a:lnTo>
                  <a:pt x="1384" y="9250"/>
                </a:lnTo>
                <a:lnTo>
                  <a:pt x="1349" y="9258"/>
                </a:lnTo>
                <a:lnTo>
                  <a:pt x="1316" y="9267"/>
                </a:lnTo>
                <a:lnTo>
                  <a:pt x="1282" y="9278"/>
                </a:lnTo>
                <a:lnTo>
                  <a:pt x="1250" y="9291"/>
                </a:lnTo>
                <a:lnTo>
                  <a:pt x="1219" y="9305"/>
                </a:lnTo>
                <a:lnTo>
                  <a:pt x="1188" y="9321"/>
                </a:lnTo>
                <a:lnTo>
                  <a:pt x="1159" y="9338"/>
                </a:lnTo>
                <a:lnTo>
                  <a:pt x="1130" y="9356"/>
                </a:lnTo>
                <a:lnTo>
                  <a:pt x="1101" y="9376"/>
                </a:lnTo>
                <a:lnTo>
                  <a:pt x="1076" y="9397"/>
                </a:lnTo>
                <a:lnTo>
                  <a:pt x="1050" y="9420"/>
                </a:lnTo>
                <a:lnTo>
                  <a:pt x="1025" y="9443"/>
                </a:lnTo>
                <a:lnTo>
                  <a:pt x="1002" y="9468"/>
                </a:lnTo>
                <a:lnTo>
                  <a:pt x="980" y="9493"/>
                </a:lnTo>
                <a:lnTo>
                  <a:pt x="958" y="9520"/>
                </a:lnTo>
                <a:lnTo>
                  <a:pt x="939" y="9548"/>
                </a:lnTo>
                <a:lnTo>
                  <a:pt x="920" y="9577"/>
                </a:lnTo>
                <a:lnTo>
                  <a:pt x="902" y="9606"/>
                </a:lnTo>
                <a:lnTo>
                  <a:pt x="887" y="9637"/>
                </a:lnTo>
                <a:lnTo>
                  <a:pt x="873" y="9668"/>
                </a:lnTo>
                <a:lnTo>
                  <a:pt x="860" y="9701"/>
                </a:lnTo>
                <a:lnTo>
                  <a:pt x="849" y="9734"/>
                </a:lnTo>
                <a:lnTo>
                  <a:pt x="839" y="9768"/>
                </a:lnTo>
                <a:lnTo>
                  <a:pt x="832" y="9801"/>
                </a:lnTo>
                <a:lnTo>
                  <a:pt x="825" y="9837"/>
                </a:lnTo>
                <a:lnTo>
                  <a:pt x="820" y="9872"/>
                </a:lnTo>
                <a:lnTo>
                  <a:pt x="818" y="9908"/>
                </a:lnTo>
                <a:lnTo>
                  <a:pt x="817" y="9944"/>
                </a:lnTo>
                <a:lnTo>
                  <a:pt x="817" y="10936"/>
                </a:lnTo>
                <a:lnTo>
                  <a:pt x="974" y="10936"/>
                </a:lnTo>
                <a:lnTo>
                  <a:pt x="974" y="11084"/>
                </a:lnTo>
                <a:lnTo>
                  <a:pt x="974" y="11084"/>
                </a:lnTo>
                <a:lnTo>
                  <a:pt x="975" y="11090"/>
                </a:lnTo>
                <a:lnTo>
                  <a:pt x="976" y="11110"/>
                </a:lnTo>
                <a:lnTo>
                  <a:pt x="976" y="11142"/>
                </a:lnTo>
                <a:lnTo>
                  <a:pt x="974" y="11187"/>
                </a:lnTo>
                <a:lnTo>
                  <a:pt x="971" y="11216"/>
                </a:lnTo>
                <a:lnTo>
                  <a:pt x="969" y="11246"/>
                </a:lnTo>
                <a:lnTo>
                  <a:pt x="964" y="11281"/>
                </a:lnTo>
                <a:lnTo>
                  <a:pt x="958" y="11319"/>
                </a:lnTo>
                <a:lnTo>
                  <a:pt x="950" y="11360"/>
                </a:lnTo>
                <a:lnTo>
                  <a:pt x="941" y="11404"/>
                </a:lnTo>
                <a:lnTo>
                  <a:pt x="929" y="11453"/>
                </a:lnTo>
                <a:lnTo>
                  <a:pt x="916" y="11505"/>
                </a:lnTo>
                <a:lnTo>
                  <a:pt x="900" y="11560"/>
                </a:lnTo>
                <a:lnTo>
                  <a:pt x="882" y="11619"/>
                </a:lnTo>
                <a:lnTo>
                  <a:pt x="861" y="11681"/>
                </a:lnTo>
                <a:lnTo>
                  <a:pt x="837" y="11746"/>
                </a:lnTo>
                <a:lnTo>
                  <a:pt x="810" y="11815"/>
                </a:lnTo>
                <a:lnTo>
                  <a:pt x="780" y="11888"/>
                </a:lnTo>
                <a:lnTo>
                  <a:pt x="746" y="11964"/>
                </a:lnTo>
                <a:lnTo>
                  <a:pt x="710" y="12044"/>
                </a:lnTo>
                <a:lnTo>
                  <a:pt x="669" y="12127"/>
                </a:lnTo>
                <a:lnTo>
                  <a:pt x="625" y="12215"/>
                </a:lnTo>
                <a:lnTo>
                  <a:pt x="575" y="12305"/>
                </a:lnTo>
                <a:lnTo>
                  <a:pt x="523" y="12400"/>
                </a:lnTo>
                <a:lnTo>
                  <a:pt x="465" y="12498"/>
                </a:lnTo>
                <a:lnTo>
                  <a:pt x="404" y="12600"/>
                </a:lnTo>
                <a:lnTo>
                  <a:pt x="337" y="12706"/>
                </a:lnTo>
                <a:lnTo>
                  <a:pt x="266" y="12815"/>
                </a:lnTo>
                <a:lnTo>
                  <a:pt x="273" y="12815"/>
                </a:lnTo>
                <a:lnTo>
                  <a:pt x="241" y="12868"/>
                </a:lnTo>
                <a:lnTo>
                  <a:pt x="212" y="12921"/>
                </a:lnTo>
                <a:lnTo>
                  <a:pt x="184" y="12976"/>
                </a:lnTo>
                <a:lnTo>
                  <a:pt x="158" y="13033"/>
                </a:lnTo>
                <a:lnTo>
                  <a:pt x="134" y="13090"/>
                </a:lnTo>
                <a:lnTo>
                  <a:pt x="111" y="13148"/>
                </a:lnTo>
                <a:lnTo>
                  <a:pt x="90" y="13206"/>
                </a:lnTo>
                <a:lnTo>
                  <a:pt x="73" y="13266"/>
                </a:lnTo>
                <a:lnTo>
                  <a:pt x="56" y="13326"/>
                </a:lnTo>
                <a:lnTo>
                  <a:pt x="41" y="13388"/>
                </a:lnTo>
                <a:lnTo>
                  <a:pt x="29" y="13449"/>
                </a:lnTo>
                <a:lnTo>
                  <a:pt x="19" y="13512"/>
                </a:lnTo>
                <a:lnTo>
                  <a:pt x="11" y="13575"/>
                </a:lnTo>
                <a:lnTo>
                  <a:pt x="5" y="13638"/>
                </a:lnTo>
                <a:lnTo>
                  <a:pt x="1" y="13703"/>
                </a:lnTo>
                <a:lnTo>
                  <a:pt x="0" y="13768"/>
                </a:lnTo>
                <a:lnTo>
                  <a:pt x="3" y="13865"/>
                </a:lnTo>
                <a:lnTo>
                  <a:pt x="11" y="13959"/>
                </a:lnTo>
                <a:lnTo>
                  <a:pt x="22" y="14053"/>
                </a:lnTo>
                <a:lnTo>
                  <a:pt x="40" y="14145"/>
                </a:lnTo>
                <a:lnTo>
                  <a:pt x="61" y="14235"/>
                </a:lnTo>
                <a:lnTo>
                  <a:pt x="87" y="14324"/>
                </a:lnTo>
                <a:lnTo>
                  <a:pt x="117" y="14411"/>
                </a:lnTo>
                <a:lnTo>
                  <a:pt x="152" y="14495"/>
                </a:lnTo>
                <a:lnTo>
                  <a:pt x="191" y="14578"/>
                </a:lnTo>
                <a:lnTo>
                  <a:pt x="233" y="14659"/>
                </a:lnTo>
                <a:lnTo>
                  <a:pt x="279" y="14737"/>
                </a:lnTo>
                <a:lnTo>
                  <a:pt x="329" y="14812"/>
                </a:lnTo>
                <a:lnTo>
                  <a:pt x="383" y="14886"/>
                </a:lnTo>
                <a:lnTo>
                  <a:pt x="441" y="14956"/>
                </a:lnTo>
                <a:lnTo>
                  <a:pt x="501" y="15024"/>
                </a:lnTo>
                <a:lnTo>
                  <a:pt x="565" y="15089"/>
                </a:lnTo>
                <a:lnTo>
                  <a:pt x="632" y="15151"/>
                </a:lnTo>
                <a:lnTo>
                  <a:pt x="702" y="15210"/>
                </a:lnTo>
                <a:lnTo>
                  <a:pt x="774" y="15265"/>
                </a:lnTo>
                <a:lnTo>
                  <a:pt x="849" y="15317"/>
                </a:lnTo>
                <a:lnTo>
                  <a:pt x="928" y="15365"/>
                </a:lnTo>
                <a:lnTo>
                  <a:pt x="1009" y="15411"/>
                </a:lnTo>
                <a:lnTo>
                  <a:pt x="1092" y="15452"/>
                </a:lnTo>
                <a:lnTo>
                  <a:pt x="1178" y="15490"/>
                </a:lnTo>
                <a:lnTo>
                  <a:pt x="1264" y="15522"/>
                </a:lnTo>
                <a:lnTo>
                  <a:pt x="1355" y="15552"/>
                </a:lnTo>
                <a:lnTo>
                  <a:pt x="1446" y="15577"/>
                </a:lnTo>
                <a:lnTo>
                  <a:pt x="1538" y="15599"/>
                </a:lnTo>
                <a:lnTo>
                  <a:pt x="1633" y="15615"/>
                </a:lnTo>
                <a:lnTo>
                  <a:pt x="1731" y="15627"/>
                </a:lnTo>
                <a:lnTo>
                  <a:pt x="1828" y="15634"/>
                </a:lnTo>
                <a:lnTo>
                  <a:pt x="1927" y="15636"/>
                </a:lnTo>
                <a:lnTo>
                  <a:pt x="2026" y="15634"/>
                </a:lnTo>
                <a:lnTo>
                  <a:pt x="2124" y="15627"/>
                </a:lnTo>
                <a:lnTo>
                  <a:pt x="2220" y="15615"/>
                </a:lnTo>
                <a:lnTo>
                  <a:pt x="2315" y="15599"/>
                </a:lnTo>
                <a:lnTo>
                  <a:pt x="2409" y="15577"/>
                </a:lnTo>
                <a:lnTo>
                  <a:pt x="2500" y="15552"/>
                </a:lnTo>
                <a:lnTo>
                  <a:pt x="2590" y="15522"/>
                </a:lnTo>
                <a:lnTo>
                  <a:pt x="2677" y="15490"/>
                </a:lnTo>
                <a:lnTo>
                  <a:pt x="2763" y="15452"/>
                </a:lnTo>
                <a:lnTo>
                  <a:pt x="2845" y="15411"/>
                </a:lnTo>
                <a:lnTo>
                  <a:pt x="2926" y="15365"/>
                </a:lnTo>
                <a:lnTo>
                  <a:pt x="3004" y="15317"/>
                </a:lnTo>
                <a:lnTo>
                  <a:pt x="3079" y="15265"/>
                </a:lnTo>
                <a:lnTo>
                  <a:pt x="3153" y="15210"/>
                </a:lnTo>
                <a:lnTo>
                  <a:pt x="3222" y="15151"/>
                </a:lnTo>
                <a:lnTo>
                  <a:pt x="3289" y="15089"/>
                </a:lnTo>
                <a:lnTo>
                  <a:pt x="3354" y="15024"/>
                </a:lnTo>
                <a:lnTo>
                  <a:pt x="3413" y="14956"/>
                </a:lnTo>
                <a:lnTo>
                  <a:pt x="3471" y="14886"/>
                </a:lnTo>
                <a:lnTo>
                  <a:pt x="3525" y="14812"/>
                </a:lnTo>
                <a:lnTo>
                  <a:pt x="3575" y="14737"/>
                </a:lnTo>
                <a:lnTo>
                  <a:pt x="3621" y="14659"/>
                </a:lnTo>
                <a:lnTo>
                  <a:pt x="3664" y="14578"/>
                </a:lnTo>
                <a:lnTo>
                  <a:pt x="3703" y="14495"/>
                </a:lnTo>
                <a:lnTo>
                  <a:pt x="3737" y="14411"/>
                </a:lnTo>
                <a:lnTo>
                  <a:pt x="3767" y="14324"/>
                </a:lnTo>
                <a:lnTo>
                  <a:pt x="3793" y="14235"/>
                </a:lnTo>
                <a:lnTo>
                  <a:pt x="3815" y="14145"/>
                </a:lnTo>
                <a:lnTo>
                  <a:pt x="3832" y="14053"/>
                </a:lnTo>
                <a:lnTo>
                  <a:pt x="3843" y="13959"/>
                </a:lnTo>
                <a:lnTo>
                  <a:pt x="3852" y="13865"/>
                </a:lnTo>
                <a:lnTo>
                  <a:pt x="3854" y="13768"/>
                </a:lnTo>
                <a:lnTo>
                  <a:pt x="3853" y="13703"/>
                </a:lnTo>
                <a:lnTo>
                  <a:pt x="3849" y="13638"/>
                </a:lnTo>
                <a:lnTo>
                  <a:pt x="3843" y="13575"/>
                </a:lnTo>
                <a:lnTo>
                  <a:pt x="3835" y="13512"/>
                </a:lnTo>
                <a:lnTo>
                  <a:pt x="3826" y="13449"/>
                </a:lnTo>
                <a:lnTo>
                  <a:pt x="3813" y="13388"/>
                </a:lnTo>
                <a:lnTo>
                  <a:pt x="3799" y="13326"/>
                </a:lnTo>
                <a:lnTo>
                  <a:pt x="3782" y="13266"/>
                </a:lnTo>
                <a:lnTo>
                  <a:pt x="3764" y="13206"/>
                </a:lnTo>
                <a:lnTo>
                  <a:pt x="3744" y="13148"/>
                </a:lnTo>
                <a:lnTo>
                  <a:pt x="3720" y="13090"/>
                </a:lnTo>
                <a:lnTo>
                  <a:pt x="3697" y="13033"/>
                </a:lnTo>
                <a:lnTo>
                  <a:pt x="3671" y="12976"/>
                </a:lnTo>
                <a:lnTo>
                  <a:pt x="3643" y="12921"/>
                </a:lnTo>
                <a:lnTo>
                  <a:pt x="3612" y="12868"/>
                </a:lnTo>
                <a:lnTo>
                  <a:pt x="3582" y="12815"/>
                </a:lnTo>
                <a:lnTo>
                  <a:pt x="3589" y="12815"/>
                </a:lnTo>
                <a:close/>
              </a:path>
            </a:pathLst>
          </a:custGeom>
          <a:solidFill>
            <a:srgbClr val="E4ECF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27" name="Freeform 38">
            <a:extLst>
              <a:ext uri="{FF2B5EF4-FFF2-40B4-BE49-F238E27FC236}">
                <a16:creationId xmlns:a16="http://schemas.microsoft.com/office/drawing/2014/main" id="{9EA6EA33-922F-455A-A959-A2477B79A932}"/>
              </a:ext>
            </a:extLst>
          </p:cNvPr>
          <p:cNvSpPr>
            <a:spLocks/>
          </p:cNvSpPr>
          <p:nvPr/>
        </p:nvSpPr>
        <p:spPr bwMode="auto">
          <a:xfrm>
            <a:off x="9919679" y="-1"/>
            <a:ext cx="1538913" cy="3906350"/>
          </a:xfrm>
          <a:custGeom>
            <a:avLst/>
            <a:gdLst>
              <a:gd name="T0" fmla="*/ 3451 w 3854"/>
              <a:gd name="T1" fmla="*/ 6752 h 9787"/>
              <a:gd name="T2" fmla="*/ 3229 w 3854"/>
              <a:gd name="T3" fmla="*/ 6366 h 9787"/>
              <a:gd name="T4" fmla="*/ 3075 w 3854"/>
              <a:gd name="T5" fmla="*/ 6040 h 9787"/>
              <a:gd name="T6" fmla="*/ 2973 w 3854"/>
              <a:gd name="T7" fmla="*/ 5769 h 9787"/>
              <a:gd name="T8" fmla="*/ 2913 w 3854"/>
              <a:gd name="T9" fmla="*/ 5556 h 9787"/>
              <a:gd name="T10" fmla="*/ 2886 w 3854"/>
              <a:gd name="T11" fmla="*/ 5398 h 9787"/>
              <a:gd name="T12" fmla="*/ 2878 w 3854"/>
              <a:gd name="T13" fmla="*/ 5262 h 9787"/>
              <a:gd name="T14" fmla="*/ 3037 w 3854"/>
              <a:gd name="T15" fmla="*/ 5087 h 9787"/>
              <a:gd name="T16" fmla="*/ 3029 w 3854"/>
              <a:gd name="T17" fmla="*/ 3988 h 9787"/>
              <a:gd name="T18" fmla="*/ 2994 w 3854"/>
              <a:gd name="T19" fmla="*/ 3852 h 9787"/>
              <a:gd name="T20" fmla="*/ 2934 w 3854"/>
              <a:gd name="T21" fmla="*/ 3728 h 9787"/>
              <a:gd name="T22" fmla="*/ 2852 w 3854"/>
              <a:gd name="T23" fmla="*/ 3619 h 9787"/>
              <a:gd name="T24" fmla="*/ 2753 w 3854"/>
              <a:gd name="T25" fmla="*/ 3528 h 9787"/>
              <a:gd name="T26" fmla="*/ 2635 w 3854"/>
              <a:gd name="T27" fmla="*/ 3456 h 9787"/>
              <a:gd name="T28" fmla="*/ 2505 w 3854"/>
              <a:gd name="T29" fmla="*/ 3409 h 9787"/>
              <a:gd name="T30" fmla="*/ 2365 w 3854"/>
              <a:gd name="T31" fmla="*/ 3387 h 9787"/>
              <a:gd name="T32" fmla="*/ 1828 w 3854"/>
              <a:gd name="T33" fmla="*/ 0 h 9787"/>
              <a:gd name="T34" fmla="*/ 1453 w 3854"/>
              <a:gd name="T35" fmla="*/ 3391 h 9787"/>
              <a:gd name="T36" fmla="*/ 1315 w 3854"/>
              <a:gd name="T37" fmla="*/ 3419 h 9787"/>
              <a:gd name="T38" fmla="*/ 1188 w 3854"/>
              <a:gd name="T39" fmla="*/ 3473 h 9787"/>
              <a:gd name="T40" fmla="*/ 1075 w 3854"/>
              <a:gd name="T41" fmla="*/ 3549 h 9787"/>
              <a:gd name="T42" fmla="*/ 978 w 3854"/>
              <a:gd name="T43" fmla="*/ 3645 h 9787"/>
              <a:gd name="T44" fmla="*/ 902 w 3854"/>
              <a:gd name="T45" fmla="*/ 3757 h 9787"/>
              <a:gd name="T46" fmla="*/ 848 w 3854"/>
              <a:gd name="T47" fmla="*/ 3885 h 9787"/>
              <a:gd name="T48" fmla="*/ 820 w 3854"/>
              <a:gd name="T49" fmla="*/ 4023 h 9787"/>
              <a:gd name="T50" fmla="*/ 974 w 3854"/>
              <a:gd name="T51" fmla="*/ 5087 h 9787"/>
              <a:gd name="T52" fmla="*/ 975 w 3854"/>
              <a:gd name="T53" fmla="*/ 5262 h 9787"/>
              <a:gd name="T54" fmla="*/ 968 w 3854"/>
              <a:gd name="T55" fmla="*/ 5398 h 9787"/>
              <a:gd name="T56" fmla="*/ 941 w 3854"/>
              <a:gd name="T57" fmla="*/ 5556 h 9787"/>
              <a:gd name="T58" fmla="*/ 881 w 3854"/>
              <a:gd name="T59" fmla="*/ 5769 h 9787"/>
              <a:gd name="T60" fmla="*/ 779 w 3854"/>
              <a:gd name="T61" fmla="*/ 6040 h 9787"/>
              <a:gd name="T62" fmla="*/ 625 w 3854"/>
              <a:gd name="T63" fmla="*/ 6366 h 9787"/>
              <a:gd name="T64" fmla="*/ 403 w 3854"/>
              <a:gd name="T65" fmla="*/ 6752 h 9787"/>
              <a:gd name="T66" fmla="*/ 241 w 3854"/>
              <a:gd name="T67" fmla="*/ 7019 h 9787"/>
              <a:gd name="T68" fmla="*/ 134 w 3854"/>
              <a:gd name="T69" fmla="*/ 7240 h 9787"/>
              <a:gd name="T70" fmla="*/ 55 w 3854"/>
              <a:gd name="T71" fmla="*/ 7477 h 9787"/>
              <a:gd name="T72" fmla="*/ 11 w 3854"/>
              <a:gd name="T73" fmla="*/ 7727 h 9787"/>
              <a:gd name="T74" fmla="*/ 2 w 3854"/>
              <a:gd name="T75" fmla="*/ 8016 h 9787"/>
              <a:gd name="T76" fmla="*/ 61 w 3854"/>
              <a:gd name="T77" fmla="*/ 8386 h 9787"/>
              <a:gd name="T78" fmla="*/ 190 w 3854"/>
              <a:gd name="T79" fmla="*/ 8729 h 9787"/>
              <a:gd name="T80" fmla="*/ 383 w 3854"/>
              <a:gd name="T81" fmla="*/ 9038 h 9787"/>
              <a:gd name="T82" fmla="*/ 632 w 3854"/>
              <a:gd name="T83" fmla="*/ 9302 h 9787"/>
              <a:gd name="T84" fmla="*/ 928 w 3854"/>
              <a:gd name="T85" fmla="*/ 9517 h 9787"/>
              <a:gd name="T86" fmla="*/ 1264 w 3854"/>
              <a:gd name="T87" fmla="*/ 9674 h 9787"/>
              <a:gd name="T88" fmla="*/ 1633 w 3854"/>
              <a:gd name="T89" fmla="*/ 9765 h 9787"/>
              <a:gd name="T90" fmla="*/ 2026 w 3854"/>
              <a:gd name="T91" fmla="*/ 9785 h 9787"/>
              <a:gd name="T92" fmla="*/ 2408 w 3854"/>
              <a:gd name="T93" fmla="*/ 9729 h 9787"/>
              <a:gd name="T94" fmla="*/ 2762 w 3854"/>
              <a:gd name="T95" fmla="*/ 9603 h 9787"/>
              <a:gd name="T96" fmla="*/ 3079 w 3854"/>
              <a:gd name="T97" fmla="*/ 9416 h 9787"/>
              <a:gd name="T98" fmla="*/ 3352 w 3854"/>
              <a:gd name="T99" fmla="*/ 9176 h 9787"/>
              <a:gd name="T100" fmla="*/ 3575 w 3854"/>
              <a:gd name="T101" fmla="*/ 8888 h 9787"/>
              <a:gd name="T102" fmla="*/ 3737 w 3854"/>
              <a:gd name="T103" fmla="*/ 8562 h 9787"/>
              <a:gd name="T104" fmla="*/ 3832 w 3854"/>
              <a:gd name="T105" fmla="*/ 8205 h 9787"/>
              <a:gd name="T106" fmla="*/ 3853 w 3854"/>
              <a:gd name="T107" fmla="*/ 7854 h 9787"/>
              <a:gd name="T108" fmla="*/ 3825 w 3854"/>
              <a:gd name="T109" fmla="*/ 7600 h 9787"/>
              <a:gd name="T110" fmla="*/ 3764 w 3854"/>
              <a:gd name="T111" fmla="*/ 7358 h 9787"/>
              <a:gd name="T112" fmla="*/ 3670 w 3854"/>
              <a:gd name="T113" fmla="*/ 7128 h 9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9787">
                <a:moveTo>
                  <a:pt x="3581" y="6966"/>
                </a:moveTo>
                <a:lnTo>
                  <a:pt x="3589" y="6966"/>
                </a:lnTo>
                <a:lnTo>
                  <a:pt x="3518" y="6857"/>
                </a:lnTo>
                <a:lnTo>
                  <a:pt x="3451" y="6752"/>
                </a:lnTo>
                <a:lnTo>
                  <a:pt x="3389" y="6650"/>
                </a:lnTo>
                <a:lnTo>
                  <a:pt x="3331" y="6552"/>
                </a:lnTo>
                <a:lnTo>
                  <a:pt x="3279" y="6457"/>
                </a:lnTo>
                <a:lnTo>
                  <a:pt x="3229" y="6366"/>
                </a:lnTo>
                <a:lnTo>
                  <a:pt x="3185" y="6279"/>
                </a:lnTo>
                <a:lnTo>
                  <a:pt x="3145" y="6195"/>
                </a:lnTo>
                <a:lnTo>
                  <a:pt x="3108" y="6116"/>
                </a:lnTo>
                <a:lnTo>
                  <a:pt x="3075" y="6040"/>
                </a:lnTo>
                <a:lnTo>
                  <a:pt x="3044" y="5966"/>
                </a:lnTo>
                <a:lnTo>
                  <a:pt x="3017" y="5897"/>
                </a:lnTo>
                <a:lnTo>
                  <a:pt x="2994" y="5831"/>
                </a:lnTo>
                <a:lnTo>
                  <a:pt x="2973" y="5769"/>
                </a:lnTo>
                <a:lnTo>
                  <a:pt x="2954" y="5710"/>
                </a:lnTo>
                <a:lnTo>
                  <a:pt x="2938" y="5655"/>
                </a:lnTo>
                <a:lnTo>
                  <a:pt x="2925" y="5604"/>
                </a:lnTo>
                <a:lnTo>
                  <a:pt x="2913" y="5556"/>
                </a:lnTo>
                <a:lnTo>
                  <a:pt x="2904" y="5511"/>
                </a:lnTo>
                <a:lnTo>
                  <a:pt x="2897" y="5470"/>
                </a:lnTo>
                <a:lnTo>
                  <a:pt x="2890" y="5433"/>
                </a:lnTo>
                <a:lnTo>
                  <a:pt x="2886" y="5398"/>
                </a:lnTo>
                <a:lnTo>
                  <a:pt x="2883" y="5367"/>
                </a:lnTo>
                <a:lnTo>
                  <a:pt x="2880" y="5339"/>
                </a:lnTo>
                <a:lnTo>
                  <a:pt x="2878" y="5293"/>
                </a:lnTo>
                <a:lnTo>
                  <a:pt x="2878" y="5262"/>
                </a:lnTo>
                <a:lnTo>
                  <a:pt x="2880" y="5242"/>
                </a:lnTo>
                <a:lnTo>
                  <a:pt x="2880" y="5236"/>
                </a:lnTo>
                <a:lnTo>
                  <a:pt x="2880" y="5087"/>
                </a:lnTo>
                <a:lnTo>
                  <a:pt x="3037" y="5087"/>
                </a:lnTo>
                <a:lnTo>
                  <a:pt x="3037" y="4096"/>
                </a:lnTo>
                <a:lnTo>
                  <a:pt x="3036" y="4060"/>
                </a:lnTo>
                <a:lnTo>
                  <a:pt x="3034" y="4023"/>
                </a:lnTo>
                <a:lnTo>
                  <a:pt x="3029" y="3988"/>
                </a:lnTo>
                <a:lnTo>
                  <a:pt x="3022" y="3953"/>
                </a:lnTo>
                <a:lnTo>
                  <a:pt x="3015" y="3918"/>
                </a:lnTo>
                <a:lnTo>
                  <a:pt x="3004" y="3885"/>
                </a:lnTo>
                <a:lnTo>
                  <a:pt x="2994" y="3852"/>
                </a:lnTo>
                <a:lnTo>
                  <a:pt x="2981" y="3819"/>
                </a:lnTo>
                <a:lnTo>
                  <a:pt x="2967" y="3788"/>
                </a:lnTo>
                <a:lnTo>
                  <a:pt x="2952" y="3757"/>
                </a:lnTo>
                <a:lnTo>
                  <a:pt x="2934" y="3728"/>
                </a:lnTo>
                <a:lnTo>
                  <a:pt x="2915" y="3699"/>
                </a:lnTo>
                <a:lnTo>
                  <a:pt x="2895" y="3672"/>
                </a:lnTo>
                <a:lnTo>
                  <a:pt x="2876" y="3645"/>
                </a:lnTo>
                <a:lnTo>
                  <a:pt x="2852" y="3619"/>
                </a:lnTo>
                <a:lnTo>
                  <a:pt x="2829" y="3594"/>
                </a:lnTo>
                <a:lnTo>
                  <a:pt x="2804" y="3571"/>
                </a:lnTo>
                <a:lnTo>
                  <a:pt x="2778" y="3549"/>
                </a:lnTo>
                <a:lnTo>
                  <a:pt x="2753" y="3528"/>
                </a:lnTo>
                <a:lnTo>
                  <a:pt x="2724" y="3508"/>
                </a:lnTo>
                <a:lnTo>
                  <a:pt x="2695" y="3489"/>
                </a:lnTo>
                <a:lnTo>
                  <a:pt x="2666" y="3473"/>
                </a:lnTo>
                <a:lnTo>
                  <a:pt x="2635" y="3456"/>
                </a:lnTo>
                <a:lnTo>
                  <a:pt x="2604" y="3442"/>
                </a:lnTo>
                <a:lnTo>
                  <a:pt x="2572" y="3429"/>
                </a:lnTo>
                <a:lnTo>
                  <a:pt x="2538" y="3419"/>
                </a:lnTo>
                <a:lnTo>
                  <a:pt x="2505" y="3409"/>
                </a:lnTo>
                <a:lnTo>
                  <a:pt x="2470" y="3401"/>
                </a:lnTo>
                <a:lnTo>
                  <a:pt x="2436" y="3395"/>
                </a:lnTo>
                <a:lnTo>
                  <a:pt x="2400" y="3391"/>
                </a:lnTo>
                <a:lnTo>
                  <a:pt x="2365" y="3387"/>
                </a:lnTo>
                <a:lnTo>
                  <a:pt x="2328" y="3387"/>
                </a:lnTo>
                <a:lnTo>
                  <a:pt x="2026" y="3387"/>
                </a:lnTo>
                <a:lnTo>
                  <a:pt x="2026" y="0"/>
                </a:lnTo>
                <a:lnTo>
                  <a:pt x="1828" y="0"/>
                </a:lnTo>
                <a:lnTo>
                  <a:pt x="1828" y="3387"/>
                </a:lnTo>
                <a:lnTo>
                  <a:pt x="1526" y="3387"/>
                </a:lnTo>
                <a:lnTo>
                  <a:pt x="1489" y="3387"/>
                </a:lnTo>
                <a:lnTo>
                  <a:pt x="1453" y="3391"/>
                </a:lnTo>
                <a:lnTo>
                  <a:pt x="1418" y="3395"/>
                </a:lnTo>
                <a:lnTo>
                  <a:pt x="1383" y="3401"/>
                </a:lnTo>
                <a:lnTo>
                  <a:pt x="1349" y="3409"/>
                </a:lnTo>
                <a:lnTo>
                  <a:pt x="1315" y="3419"/>
                </a:lnTo>
                <a:lnTo>
                  <a:pt x="1282" y="3429"/>
                </a:lnTo>
                <a:lnTo>
                  <a:pt x="1250" y="3442"/>
                </a:lnTo>
                <a:lnTo>
                  <a:pt x="1219" y="3456"/>
                </a:lnTo>
                <a:lnTo>
                  <a:pt x="1188" y="3473"/>
                </a:lnTo>
                <a:lnTo>
                  <a:pt x="1158" y="3489"/>
                </a:lnTo>
                <a:lnTo>
                  <a:pt x="1130" y="3508"/>
                </a:lnTo>
                <a:lnTo>
                  <a:pt x="1102" y="3528"/>
                </a:lnTo>
                <a:lnTo>
                  <a:pt x="1075" y="3549"/>
                </a:lnTo>
                <a:lnTo>
                  <a:pt x="1049" y="3571"/>
                </a:lnTo>
                <a:lnTo>
                  <a:pt x="1024" y="3594"/>
                </a:lnTo>
                <a:lnTo>
                  <a:pt x="1001" y="3619"/>
                </a:lnTo>
                <a:lnTo>
                  <a:pt x="978" y="3645"/>
                </a:lnTo>
                <a:lnTo>
                  <a:pt x="957" y="3672"/>
                </a:lnTo>
                <a:lnTo>
                  <a:pt x="937" y="3699"/>
                </a:lnTo>
                <a:lnTo>
                  <a:pt x="920" y="3728"/>
                </a:lnTo>
                <a:lnTo>
                  <a:pt x="902" y="3757"/>
                </a:lnTo>
                <a:lnTo>
                  <a:pt x="887" y="3788"/>
                </a:lnTo>
                <a:lnTo>
                  <a:pt x="873" y="3819"/>
                </a:lnTo>
                <a:lnTo>
                  <a:pt x="860" y="3852"/>
                </a:lnTo>
                <a:lnTo>
                  <a:pt x="848" y="3885"/>
                </a:lnTo>
                <a:lnTo>
                  <a:pt x="839" y="3918"/>
                </a:lnTo>
                <a:lnTo>
                  <a:pt x="831" y="3953"/>
                </a:lnTo>
                <a:lnTo>
                  <a:pt x="825" y="3988"/>
                </a:lnTo>
                <a:lnTo>
                  <a:pt x="820" y="4023"/>
                </a:lnTo>
                <a:lnTo>
                  <a:pt x="818" y="4060"/>
                </a:lnTo>
                <a:lnTo>
                  <a:pt x="817" y="4096"/>
                </a:lnTo>
                <a:lnTo>
                  <a:pt x="817" y="5087"/>
                </a:lnTo>
                <a:lnTo>
                  <a:pt x="974" y="5087"/>
                </a:lnTo>
                <a:lnTo>
                  <a:pt x="974" y="5236"/>
                </a:lnTo>
                <a:lnTo>
                  <a:pt x="974" y="5236"/>
                </a:lnTo>
                <a:lnTo>
                  <a:pt x="974" y="5242"/>
                </a:lnTo>
                <a:lnTo>
                  <a:pt x="975" y="5262"/>
                </a:lnTo>
                <a:lnTo>
                  <a:pt x="976" y="5293"/>
                </a:lnTo>
                <a:lnTo>
                  <a:pt x="974" y="5339"/>
                </a:lnTo>
                <a:lnTo>
                  <a:pt x="971" y="5367"/>
                </a:lnTo>
                <a:lnTo>
                  <a:pt x="968" y="5398"/>
                </a:lnTo>
                <a:lnTo>
                  <a:pt x="963" y="5433"/>
                </a:lnTo>
                <a:lnTo>
                  <a:pt x="957" y="5470"/>
                </a:lnTo>
                <a:lnTo>
                  <a:pt x="950" y="5511"/>
                </a:lnTo>
                <a:lnTo>
                  <a:pt x="941" y="5556"/>
                </a:lnTo>
                <a:lnTo>
                  <a:pt x="929" y="5604"/>
                </a:lnTo>
                <a:lnTo>
                  <a:pt x="915" y="5655"/>
                </a:lnTo>
                <a:lnTo>
                  <a:pt x="900" y="5710"/>
                </a:lnTo>
                <a:lnTo>
                  <a:pt x="881" y="5769"/>
                </a:lnTo>
                <a:lnTo>
                  <a:pt x="860" y="5831"/>
                </a:lnTo>
                <a:lnTo>
                  <a:pt x="837" y="5897"/>
                </a:lnTo>
                <a:lnTo>
                  <a:pt x="810" y="5966"/>
                </a:lnTo>
                <a:lnTo>
                  <a:pt x="779" y="6040"/>
                </a:lnTo>
                <a:lnTo>
                  <a:pt x="746" y="6116"/>
                </a:lnTo>
                <a:lnTo>
                  <a:pt x="709" y="6195"/>
                </a:lnTo>
                <a:lnTo>
                  <a:pt x="669" y="6279"/>
                </a:lnTo>
                <a:lnTo>
                  <a:pt x="625" y="6366"/>
                </a:lnTo>
                <a:lnTo>
                  <a:pt x="575" y="6457"/>
                </a:lnTo>
                <a:lnTo>
                  <a:pt x="523" y="6552"/>
                </a:lnTo>
                <a:lnTo>
                  <a:pt x="465" y="6650"/>
                </a:lnTo>
                <a:lnTo>
                  <a:pt x="403" y="6752"/>
                </a:lnTo>
                <a:lnTo>
                  <a:pt x="336" y="6857"/>
                </a:lnTo>
                <a:lnTo>
                  <a:pt x="265" y="6966"/>
                </a:lnTo>
                <a:lnTo>
                  <a:pt x="272" y="6966"/>
                </a:lnTo>
                <a:lnTo>
                  <a:pt x="241" y="7019"/>
                </a:lnTo>
                <a:lnTo>
                  <a:pt x="211" y="7073"/>
                </a:lnTo>
                <a:lnTo>
                  <a:pt x="184" y="7128"/>
                </a:lnTo>
                <a:lnTo>
                  <a:pt x="157" y="7184"/>
                </a:lnTo>
                <a:lnTo>
                  <a:pt x="134" y="7240"/>
                </a:lnTo>
                <a:lnTo>
                  <a:pt x="111" y="7299"/>
                </a:lnTo>
                <a:lnTo>
                  <a:pt x="90" y="7358"/>
                </a:lnTo>
                <a:lnTo>
                  <a:pt x="72" y="7417"/>
                </a:lnTo>
                <a:lnTo>
                  <a:pt x="55" y="7477"/>
                </a:lnTo>
                <a:lnTo>
                  <a:pt x="41" y="7538"/>
                </a:lnTo>
                <a:lnTo>
                  <a:pt x="29" y="7600"/>
                </a:lnTo>
                <a:lnTo>
                  <a:pt x="19" y="7663"/>
                </a:lnTo>
                <a:lnTo>
                  <a:pt x="11" y="7727"/>
                </a:lnTo>
                <a:lnTo>
                  <a:pt x="5" y="7790"/>
                </a:lnTo>
                <a:lnTo>
                  <a:pt x="1" y="7854"/>
                </a:lnTo>
                <a:lnTo>
                  <a:pt x="0" y="7920"/>
                </a:lnTo>
                <a:lnTo>
                  <a:pt x="2" y="8016"/>
                </a:lnTo>
                <a:lnTo>
                  <a:pt x="11" y="8111"/>
                </a:lnTo>
                <a:lnTo>
                  <a:pt x="22" y="8205"/>
                </a:lnTo>
                <a:lnTo>
                  <a:pt x="40" y="8296"/>
                </a:lnTo>
                <a:lnTo>
                  <a:pt x="61" y="8386"/>
                </a:lnTo>
                <a:lnTo>
                  <a:pt x="87" y="8475"/>
                </a:lnTo>
                <a:lnTo>
                  <a:pt x="117" y="8562"/>
                </a:lnTo>
                <a:lnTo>
                  <a:pt x="151" y="8646"/>
                </a:lnTo>
                <a:lnTo>
                  <a:pt x="190" y="8729"/>
                </a:lnTo>
                <a:lnTo>
                  <a:pt x="233" y="8810"/>
                </a:lnTo>
                <a:lnTo>
                  <a:pt x="279" y="8888"/>
                </a:lnTo>
                <a:lnTo>
                  <a:pt x="329" y="8964"/>
                </a:lnTo>
                <a:lnTo>
                  <a:pt x="383" y="9038"/>
                </a:lnTo>
                <a:lnTo>
                  <a:pt x="441" y="9108"/>
                </a:lnTo>
                <a:lnTo>
                  <a:pt x="500" y="9176"/>
                </a:lnTo>
                <a:lnTo>
                  <a:pt x="565" y="9240"/>
                </a:lnTo>
                <a:lnTo>
                  <a:pt x="632" y="9302"/>
                </a:lnTo>
                <a:lnTo>
                  <a:pt x="701" y="9361"/>
                </a:lnTo>
                <a:lnTo>
                  <a:pt x="775" y="9416"/>
                </a:lnTo>
                <a:lnTo>
                  <a:pt x="850" y="9469"/>
                </a:lnTo>
                <a:lnTo>
                  <a:pt x="928" y="9517"/>
                </a:lnTo>
                <a:lnTo>
                  <a:pt x="1009" y="9561"/>
                </a:lnTo>
                <a:lnTo>
                  <a:pt x="1092" y="9603"/>
                </a:lnTo>
                <a:lnTo>
                  <a:pt x="1177" y="9641"/>
                </a:lnTo>
                <a:lnTo>
                  <a:pt x="1264" y="9674"/>
                </a:lnTo>
                <a:lnTo>
                  <a:pt x="1353" y="9703"/>
                </a:lnTo>
                <a:lnTo>
                  <a:pt x="1445" y="9729"/>
                </a:lnTo>
                <a:lnTo>
                  <a:pt x="1539" y="9749"/>
                </a:lnTo>
                <a:lnTo>
                  <a:pt x="1633" y="9765"/>
                </a:lnTo>
                <a:lnTo>
                  <a:pt x="1730" y="9778"/>
                </a:lnTo>
                <a:lnTo>
                  <a:pt x="1828" y="9785"/>
                </a:lnTo>
                <a:lnTo>
                  <a:pt x="1926" y="9787"/>
                </a:lnTo>
                <a:lnTo>
                  <a:pt x="2026" y="9785"/>
                </a:lnTo>
                <a:lnTo>
                  <a:pt x="2124" y="9778"/>
                </a:lnTo>
                <a:lnTo>
                  <a:pt x="2221" y="9765"/>
                </a:lnTo>
                <a:lnTo>
                  <a:pt x="2315" y="9749"/>
                </a:lnTo>
                <a:lnTo>
                  <a:pt x="2408" y="9729"/>
                </a:lnTo>
                <a:lnTo>
                  <a:pt x="2499" y="9703"/>
                </a:lnTo>
                <a:lnTo>
                  <a:pt x="2590" y="9674"/>
                </a:lnTo>
                <a:lnTo>
                  <a:pt x="2676" y="9641"/>
                </a:lnTo>
                <a:lnTo>
                  <a:pt x="2762" y="9603"/>
                </a:lnTo>
                <a:lnTo>
                  <a:pt x="2845" y="9561"/>
                </a:lnTo>
                <a:lnTo>
                  <a:pt x="2926" y="9517"/>
                </a:lnTo>
                <a:lnTo>
                  <a:pt x="3004" y="9469"/>
                </a:lnTo>
                <a:lnTo>
                  <a:pt x="3079" y="9416"/>
                </a:lnTo>
                <a:lnTo>
                  <a:pt x="3152" y="9361"/>
                </a:lnTo>
                <a:lnTo>
                  <a:pt x="3222" y="9302"/>
                </a:lnTo>
                <a:lnTo>
                  <a:pt x="3289" y="9240"/>
                </a:lnTo>
                <a:lnTo>
                  <a:pt x="3352" y="9176"/>
                </a:lnTo>
                <a:lnTo>
                  <a:pt x="3413" y="9108"/>
                </a:lnTo>
                <a:lnTo>
                  <a:pt x="3471" y="9038"/>
                </a:lnTo>
                <a:lnTo>
                  <a:pt x="3525" y="8964"/>
                </a:lnTo>
                <a:lnTo>
                  <a:pt x="3575" y="8888"/>
                </a:lnTo>
                <a:lnTo>
                  <a:pt x="3621" y="8810"/>
                </a:lnTo>
                <a:lnTo>
                  <a:pt x="3663" y="8729"/>
                </a:lnTo>
                <a:lnTo>
                  <a:pt x="3702" y="8646"/>
                </a:lnTo>
                <a:lnTo>
                  <a:pt x="3737" y="8562"/>
                </a:lnTo>
                <a:lnTo>
                  <a:pt x="3767" y="8475"/>
                </a:lnTo>
                <a:lnTo>
                  <a:pt x="3793" y="8386"/>
                </a:lnTo>
                <a:lnTo>
                  <a:pt x="3814" y="8296"/>
                </a:lnTo>
                <a:lnTo>
                  <a:pt x="3832" y="8205"/>
                </a:lnTo>
                <a:lnTo>
                  <a:pt x="3843" y="8111"/>
                </a:lnTo>
                <a:lnTo>
                  <a:pt x="3850" y="8016"/>
                </a:lnTo>
                <a:lnTo>
                  <a:pt x="3854" y="7920"/>
                </a:lnTo>
                <a:lnTo>
                  <a:pt x="3853" y="7854"/>
                </a:lnTo>
                <a:lnTo>
                  <a:pt x="3849" y="7790"/>
                </a:lnTo>
                <a:lnTo>
                  <a:pt x="3843" y="7727"/>
                </a:lnTo>
                <a:lnTo>
                  <a:pt x="3835" y="7663"/>
                </a:lnTo>
                <a:lnTo>
                  <a:pt x="3825" y="7600"/>
                </a:lnTo>
                <a:lnTo>
                  <a:pt x="3813" y="7538"/>
                </a:lnTo>
                <a:lnTo>
                  <a:pt x="3798" y="7477"/>
                </a:lnTo>
                <a:lnTo>
                  <a:pt x="3781" y="7417"/>
                </a:lnTo>
                <a:lnTo>
                  <a:pt x="3764" y="7358"/>
                </a:lnTo>
                <a:lnTo>
                  <a:pt x="3743" y="7299"/>
                </a:lnTo>
                <a:lnTo>
                  <a:pt x="3720" y="7240"/>
                </a:lnTo>
                <a:lnTo>
                  <a:pt x="3697" y="7184"/>
                </a:lnTo>
                <a:lnTo>
                  <a:pt x="3670" y="7128"/>
                </a:lnTo>
                <a:lnTo>
                  <a:pt x="3642" y="7073"/>
                </a:lnTo>
                <a:lnTo>
                  <a:pt x="3613" y="7019"/>
                </a:lnTo>
                <a:lnTo>
                  <a:pt x="3581" y="6966"/>
                </a:lnTo>
                <a:close/>
              </a:path>
            </a:pathLst>
          </a:custGeom>
          <a:solidFill>
            <a:srgbClr val="E4ECF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83F6E42-4E3A-49D3-9102-2480D4824D25}"/>
              </a:ext>
            </a:extLst>
          </p:cNvPr>
          <p:cNvGrpSpPr/>
          <p:nvPr/>
        </p:nvGrpSpPr>
        <p:grpSpPr>
          <a:xfrm>
            <a:off x="6537183" y="-740712"/>
            <a:ext cx="1537316" cy="3994140"/>
            <a:chOff x="6537183" y="-740712"/>
            <a:chExt cx="1537316" cy="3994140"/>
          </a:xfrm>
        </p:grpSpPr>
        <p:sp>
          <p:nvSpPr>
            <p:cNvPr id="10" name="Rectangle 43">
              <a:extLst>
                <a:ext uri="{FF2B5EF4-FFF2-40B4-BE49-F238E27FC236}">
                  <a16:creationId xmlns:a16="http://schemas.microsoft.com/office/drawing/2014/main" id="{0AF8EF35-4622-4C2A-93EB-61AACF802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6730" y="-740712"/>
              <a:ext cx="78222" cy="1584000"/>
            </a:xfrm>
            <a:prstGeom prst="rect">
              <a:avLst/>
            </a:prstGeom>
            <a:solidFill>
              <a:srgbClr val="535C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" name="Freeform 45">
              <a:extLst>
                <a:ext uri="{FF2B5EF4-FFF2-40B4-BE49-F238E27FC236}">
                  <a16:creationId xmlns:a16="http://schemas.microsoft.com/office/drawing/2014/main" id="{7ACBFA5B-7C8A-45AD-9D17-D594E9C4D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5104" y="965811"/>
              <a:ext cx="761474" cy="470934"/>
            </a:xfrm>
            <a:custGeom>
              <a:avLst/>
              <a:gdLst>
                <a:gd name="T0" fmla="*/ 952 w 1906"/>
                <a:gd name="T1" fmla="*/ 1182 h 1182"/>
                <a:gd name="T2" fmla="*/ 952 w 1906"/>
                <a:gd name="T3" fmla="*/ 1182 h 1182"/>
                <a:gd name="T4" fmla="*/ 1906 w 1906"/>
                <a:gd name="T5" fmla="*/ 1182 h 1182"/>
                <a:gd name="T6" fmla="*/ 1906 w 1906"/>
                <a:gd name="T7" fmla="*/ 395 h 1182"/>
                <a:gd name="T8" fmla="*/ 1647 w 1906"/>
                <a:gd name="T9" fmla="*/ 0 h 1182"/>
                <a:gd name="T10" fmla="*/ 952 w 1906"/>
                <a:gd name="T11" fmla="*/ 0 h 1182"/>
                <a:gd name="T12" fmla="*/ 952 w 1906"/>
                <a:gd name="T13" fmla="*/ 0 h 1182"/>
                <a:gd name="T14" fmla="*/ 258 w 1906"/>
                <a:gd name="T15" fmla="*/ 0 h 1182"/>
                <a:gd name="T16" fmla="*/ 0 w 1906"/>
                <a:gd name="T17" fmla="*/ 395 h 1182"/>
                <a:gd name="T18" fmla="*/ 0 w 1906"/>
                <a:gd name="T19" fmla="*/ 1182 h 1182"/>
                <a:gd name="T20" fmla="*/ 952 w 1906"/>
                <a:gd name="T21" fmla="*/ 1182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6" h="1182">
                  <a:moveTo>
                    <a:pt x="952" y="1182"/>
                  </a:moveTo>
                  <a:lnTo>
                    <a:pt x="952" y="1182"/>
                  </a:lnTo>
                  <a:lnTo>
                    <a:pt x="1906" y="1182"/>
                  </a:lnTo>
                  <a:lnTo>
                    <a:pt x="1906" y="395"/>
                  </a:lnTo>
                  <a:lnTo>
                    <a:pt x="1647" y="0"/>
                  </a:lnTo>
                  <a:lnTo>
                    <a:pt x="952" y="0"/>
                  </a:lnTo>
                  <a:lnTo>
                    <a:pt x="952" y="0"/>
                  </a:lnTo>
                  <a:lnTo>
                    <a:pt x="258" y="0"/>
                  </a:lnTo>
                  <a:lnTo>
                    <a:pt x="0" y="395"/>
                  </a:lnTo>
                  <a:lnTo>
                    <a:pt x="0" y="1182"/>
                  </a:lnTo>
                  <a:lnTo>
                    <a:pt x="952" y="118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46">
              <a:extLst>
                <a:ext uri="{FF2B5EF4-FFF2-40B4-BE49-F238E27FC236}">
                  <a16:creationId xmlns:a16="http://schemas.microsoft.com/office/drawing/2014/main" id="{868A6058-1F43-4E1D-A647-8555EFD29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2845" y="699215"/>
              <a:ext cx="885992" cy="678463"/>
            </a:xfrm>
            <a:custGeom>
              <a:avLst/>
              <a:gdLst>
                <a:gd name="T0" fmla="*/ 0 w 2220"/>
                <a:gd name="T1" fmla="*/ 1701 h 1701"/>
                <a:gd name="T2" fmla="*/ 1 w 2220"/>
                <a:gd name="T3" fmla="*/ 672 h 1701"/>
                <a:gd name="T4" fmla="*/ 8 w 2220"/>
                <a:gd name="T5" fmla="*/ 601 h 1701"/>
                <a:gd name="T6" fmla="*/ 22 w 2220"/>
                <a:gd name="T7" fmla="*/ 531 h 1701"/>
                <a:gd name="T8" fmla="*/ 43 w 2220"/>
                <a:gd name="T9" fmla="*/ 465 h 1701"/>
                <a:gd name="T10" fmla="*/ 70 w 2220"/>
                <a:gd name="T11" fmla="*/ 401 h 1701"/>
                <a:gd name="T12" fmla="*/ 103 w 2220"/>
                <a:gd name="T13" fmla="*/ 342 h 1701"/>
                <a:gd name="T14" fmla="*/ 140 w 2220"/>
                <a:gd name="T15" fmla="*/ 284 h 1701"/>
                <a:gd name="T16" fmla="*/ 184 w 2220"/>
                <a:gd name="T17" fmla="*/ 233 h 1701"/>
                <a:gd name="T18" fmla="*/ 232 w 2220"/>
                <a:gd name="T19" fmla="*/ 185 h 1701"/>
                <a:gd name="T20" fmla="*/ 284 w 2220"/>
                <a:gd name="T21" fmla="*/ 141 h 1701"/>
                <a:gd name="T22" fmla="*/ 341 w 2220"/>
                <a:gd name="T23" fmla="*/ 103 h 1701"/>
                <a:gd name="T24" fmla="*/ 402 w 2220"/>
                <a:gd name="T25" fmla="*/ 70 h 1701"/>
                <a:gd name="T26" fmla="*/ 465 w 2220"/>
                <a:gd name="T27" fmla="*/ 43 h 1701"/>
                <a:gd name="T28" fmla="*/ 532 w 2220"/>
                <a:gd name="T29" fmla="*/ 22 h 1701"/>
                <a:gd name="T30" fmla="*/ 601 w 2220"/>
                <a:gd name="T31" fmla="*/ 8 h 1701"/>
                <a:gd name="T32" fmla="*/ 672 w 2220"/>
                <a:gd name="T33" fmla="*/ 1 h 1701"/>
                <a:gd name="T34" fmla="*/ 1510 w 2220"/>
                <a:gd name="T35" fmla="*/ 0 h 1701"/>
                <a:gd name="T36" fmla="*/ 1583 w 2220"/>
                <a:gd name="T37" fmla="*/ 3 h 1701"/>
                <a:gd name="T38" fmla="*/ 1653 w 2220"/>
                <a:gd name="T39" fmla="*/ 15 h 1701"/>
                <a:gd name="T40" fmla="*/ 1721 w 2220"/>
                <a:gd name="T41" fmla="*/ 32 h 1701"/>
                <a:gd name="T42" fmla="*/ 1787 w 2220"/>
                <a:gd name="T43" fmla="*/ 56 h 1701"/>
                <a:gd name="T44" fmla="*/ 1849 w 2220"/>
                <a:gd name="T45" fmla="*/ 85 h 1701"/>
                <a:gd name="T46" fmla="*/ 1907 w 2220"/>
                <a:gd name="T47" fmla="*/ 121 h 1701"/>
                <a:gd name="T48" fmla="*/ 1961 w 2220"/>
                <a:gd name="T49" fmla="*/ 161 h 1701"/>
                <a:gd name="T50" fmla="*/ 2012 w 2220"/>
                <a:gd name="T51" fmla="*/ 208 h 1701"/>
                <a:gd name="T52" fmla="*/ 2057 w 2220"/>
                <a:gd name="T53" fmla="*/ 258 h 1701"/>
                <a:gd name="T54" fmla="*/ 2098 w 2220"/>
                <a:gd name="T55" fmla="*/ 312 h 1701"/>
                <a:gd name="T56" fmla="*/ 2135 w 2220"/>
                <a:gd name="T57" fmla="*/ 371 h 1701"/>
                <a:gd name="T58" fmla="*/ 2164 w 2220"/>
                <a:gd name="T59" fmla="*/ 433 h 1701"/>
                <a:gd name="T60" fmla="*/ 2187 w 2220"/>
                <a:gd name="T61" fmla="*/ 499 h 1701"/>
                <a:gd name="T62" fmla="*/ 2205 w 2220"/>
                <a:gd name="T63" fmla="*/ 565 h 1701"/>
                <a:gd name="T64" fmla="*/ 2215 w 2220"/>
                <a:gd name="T65" fmla="*/ 637 h 1701"/>
                <a:gd name="T66" fmla="*/ 2220 w 2220"/>
                <a:gd name="T67" fmla="*/ 708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20" h="1701">
                  <a:moveTo>
                    <a:pt x="2220" y="1701"/>
                  </a:moveTo>
                  <a:lnTo>
                    <a:pt x="0" y="1701"/>
                  </a:lnTo>
                  <a:lnTo>
                    <a:pt x="0" y="708"/>
                  </a:lnTo>
                  <a:lnTo>
                    <a:pt x="1" y="672"/>
                  </a:lnTo>
                  <a:lnTo>
                    <a:pt x="3" y="637"/>
                  </a:lnTo>
                  <a:lnTo>
                    <a:pt x="8" y="601"/>
                  </a:lnTo>
                  <a:lnTo>
                    <a:pt x="14" y="565"/>
                  </a:lnTo>
                  <a:lnTo>
                    <a:pt x="22" y="531"/>
                  </a:lnTo>
                  <a:lnTo>
                    <a:pt x="31" y="499"/>
                  </a:lnTo>
                  <a:lnTo>
                    <a:pt x="43" y="465"/>
                  </a:lnTo>
                  <a:lnTo>
                    <a:pt x="55" y="433"/>
                  </a:lnTo>
                  <a:lnTo>
                    <a:pt x="70" y="401"/>
                  </a:lnTo>
                  <a:lnTo>
                    <a:pt x="85" y="371"/>
                  </a:lnTo>
                  <a:lnTo>
                    <a:pt x="103" y="342"/>
                  </a:lnTo>
                  <a:lnTo>
                    <a:pt x="120" y="312"/>
                  </a:lnTo>
                  <a:lnTo>
                    <a:pt x="140" y="284"/>
                  </a:lnTo>
                  <a:lnTo>
                    <a:pt x="161" y="258"/>
                  </a:lnTo>
                  <a:lnTo>
                    <a:pt x="184" y="233"/>
                  </a:lnTo>
                  <a:lnTo>
                    <a:pt x="207" y="208"/>
                  </a:lnTo>
                  <a:lnTo>
                    <a:pt x="232" y="185"/>
                  </a:lnTo>
                  <a:lnTo>
                    <a:pt x="257" y="161"/>
                  </a:lnTo>
                  <a:lnTo>
                    <a:pt x="284" y="141"/>
                  </a:lnTo>
                  <a:lnTo>
                    <a:pt x="313" y="121"/>
                  </a:lnTo>
                  <a:lnTo>
                    <a:pt x="341" y="103"/>
                  </a:lnTo>
                  <a:lnTo>
                    <a:pt x="371" y="85"/>
                  </a:lnTo>
                  <a:lnTo>
                    <a:pt x="402" y="70"/>
                  </a:lnTo>
                  <a:lnTo>
                    <a:pt x="433" y="56"/>
                  </a:lnTo>
                  <a:lnTo>
                    <a:pt x="465" y="43"/>
                  </a:lnTo>
                  <a:lnTo>
                    <a:pt x="498" y="32"/>
                  </a:lnTo>
                  <a:lnTo>
                    <a:pt x="532" y="22"/>
                  </a:lnTo>
                  <a:lnTo>
                    <a:pt x="566" y="15"/>
                  </a:lnTo>
                  <a:lnTo>
                    <a:pt x="601" y="8"/>
                  </a:lnTo>
                  <a:lnTo>
                    <a:pt x="636" y="3"/>
                  </a:lnTo>
                  <a:lnTo>
                    <a:pt x="672" y="1"/>
                  </a:lnTo>
                  <a:lnTo>
                    <a:pt x="709" y="0"/>
                  </a:lnTo>
                  <a:lnTo>
                    <a:pt x="1510" y="0"/>
                  </a:lnTo>
                  <a:lnTo>
                    <a:pt x="1548" y="1"/>
                  </a:lnTo>
                  <a:lnTo>
                    <a:pt x="1583" y="3"/>
                  </a:lnTo>
                  <a:lnTo>
                    <a:pt x="1619" y="8"/>
                  </a:lnTo>
                  <a:lnTo>
                    <a:pt x="1653" y="15"/>
                  </a:lnTo>
                  <a:lnTo>
                    <a:pt x="1688" y="22"/>
                  </a:lnTo>
                  <a:lnTo>
                    <a:pt x="1721" y="32"/>
                  </a:lnTo>
                  <a:lnTo>
                    <a:pt x="1754" y="43"/>
                  </a:lnTo>
                  <a:lnTo>
                    <a:pt x="1787" y="56"/>
                  </a:lnTo>
                  <a:lnTo>
                    <a:pt x="1818" y="70"/>
                  </a:lnTo>
                  <a:lnTo>
                    <a:pt x="1849" y="85"/>
                  </a:lnTo>
                  <a:lnTo>
                    <a:pt x="1878" y="103"/>
                  </a:lnTo>
                  <a:lnTo>
                    <a:pt x="1907" y="121"/>
                  </a:lnTo>
                  <a:lnTo>
                    <a:pt x="1934" y="141"/>
                  </a:lnTo>
                  <a:lnTo>
                    <a:pt x="1961" y="161"/>
                  </a:lnTo>
                  <a:lnTo>
                    <a:pt x="1987" y="185"/>
                  </a:lnTo>
                  <a:lnTo>
                    <a:pt x="2012" y="208"/>
                  </a:lnTo>
                  <a:lnTo>
                    <a:pt x="2035" y="233"/>
                  </a:lnTo>
                  <a:lnTo>
                    <a:pt x="2057" y="258"/>
                  </a:lnTo>
                  <a:lnTo>
                    <a:pt x="2078" y="284"/>
                  </a:lnTo>
                  <a:lnTo>
                    <a:pt x="2098" y="312"/>
                  </a:lnTo>
                  <a:lnTo>
                    <a:pt x="2117" y="342"/>
                  </a:lnTo>
                  <a:lnTo>
                    <a:pt x="2135" y="371"/>
                  </a:lnTo>
                  <a:lnTo>
                    <a:pt x="2150" y="401"/>
                  </a:lnTo>
                  <a:lnTo>
                    <a:pt x="2164" y="433"/>
                  </a:lnTo>
                  <a:lnTo>
                    <a:pt x="2177" y="465"/>
                  </a:lnTo>
                  <a:lnTo>
                    <a:pt x="2187" y="499"/>
                  </a:lnTo>
                  <a:lnTo>
                    <a:pt x="2197" y="531"/>
                  </a:lnTo>
                  <a:lnTo>
                    <a:pt x="2205" y="565"/>
                  </a:lnTo>
                  <a:lnTo>
                    <a:pt x="2212" y="601"/>
                  </a:lnTo>
                  <a:lnTo>
                    <a:pt x="2215" y="637"/>
                  </a:lnTo>
                  <a:lnTo>
                    <a:pt x="2219" y="672"/>
                  </a:lnTo>
                  <a:lnTo>
                    <a:pt x="2220" y="708"/>
                  </a:lnTo>
                  <a:lnTo>
                    <a:pt x="2220" y="1701"/>
                  </a:lnTo>
                  <a:close/>
                </a:path>
              </a:pathLst>
            </a:custGeom>
            <a:solidFill>
              <a:srgbClr val="535C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D6BF5C2-8785-470C-8E38-9DEDBB213A05}"/>
                </a:ext>
              </a:extLst>
            </p:cNvPr>
            <p:cNvGrpSpPr/>
            <p:nvPr/>
          </p:nvGrpSpPr>
          <p:grpSpPr>
            <a:xfrm>
              <a:off x="6537183" y="1436744"/>
              <a:ext cx="1537316" cy="1816684"/>
              <a:chOff x="6537183" y="1436744"/>
              <a:chExt cx="1537316" cy="1816684"/>
            </a:xfrm>
            <a:gradFill>
              <a:gsLst>
                <a:gs pos="95000">
                  <a:schemeClr val="accent2"/>
                </a:gs>
                <a:gs pos="5000">
                  <a:schemeClr val="accent1"/>
                </a:gs>
              </a:gsLst>
              <a:path path="circle">
                <a:fillToRect r="100000" b="100000"/>
              </a:path>
            </a:gradFill>
          </p:grpSpPr>
          <p:sp>
            <p:nvSpPr>
              <p:cNvPr id="11" name="Freeform 44">
                <a:extLst>
                  <a:ext uri="{FF2B5EF4-FFF2-40B4-BE49-F238E27FC236}">
                    <a16:creationId xmlns:a16="http://schemas.microsoft.com/office/drawing/2014/main" id="{B431639F-63E6-45AD-8744-DC0043B49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7183" y="1436744"/>
                <a:ext cx="1537316" cy="1816684"/>
              </a:xfrm>
              <a:custGeom>
                <a:avLst/>
                <a:gdLst>
                  <a:gd name="T0" fmla="*/ 211 w 3853"/>
                  <a:gd name="T1" fmla="*/ 1839 h 4553"/>
                  <a:gd name="T2" fmla="*/ 132 w 3853"/>
                  <a:gd name="T3" fmla="*/ 2006 h 4553"/>
                  <a:gd name="T4" fmla="*/ 71 w 3853"/>
                  <a:gd name="T5" fmla="*/ 2182 h 4553"/>
                  <a:gd name="T6" fmla="*/ 28 w 3853"/>
                  <a:gd name="T7" fmla="*/ 2366 h 4553"/>
                  <a:gd name="T8" fmla="*/ 5 w 3853"/>
                  <a:gd name="T9" fmla="*/ 2556 h 4553"/>
                  <a:gd name="T10" fmla="*/ 2 w 3853"/>
                  <a:gd name="T11" fmla="*/ 2782 h 4553"/>
                  <a:gd name="T12" fmla="*/ 39 w 3853"/>
                  <a:gd name="T13" fmla="*/ 3062 h 4553"/>
                  <a:gd name="T14" fmla="*/ 117 w 3853"/>
                  <a:gd name="T15" fmla="*/ 3328 h 4553"/>
                  <a:gd name="T16" fmla="*/ 232 w 3853"/>
                  <a:gd name="T17" fmla="*/ 3575 h 4553"/>
                  <a:gd name="T18" fmla="*/ 383 w 3853"/>
                  <a:gd name="T19" fmla="*/ 3802 h 4553"/>
                  <a:gd name="T20" fmla="*/ 565 w 3853"/>
                  <a:gd name="T21" fmla="*/ 4006 h 4553"/>
                  <a:gd name="T22" fmla="*/ 773 w 3853"/>
                  <a:gd name="T23" fmla="*/ 4182 h 4553"/>
                  <a:gd name="T24" fmla="*/ 1008 w 3853"/>
                  <a:gd name="T25" fmla="*/ 4327 h 4553"/>
                  <a:gd name="T26" fmla="*/ 1264 w 3853"/>
                  <a:gd name="T27" fmla="*/ 4439 h 4553"/>
                  <a:gd name="T28" fmla="*/ 1539 w 3853"/>
                  <a:gd name="T29" fmla="*/ 4514 h 4553"/>
                  <a:gd name="T30" fmla="*/ 1828 w 3853"/>
                  <a:gd name="T31" fmla="*/ 4551 h 4553"/>
                  <a:gd name="T32" fmla="*/ 2123 w 3853"/>
                  <a:gd name="T33" fmla="*/ 4543 h 4553"/>
                  <a:gd name="T34" fmla="*/ 2408 w 3853"/>
                  <a:gd name="T35" fmla="*/ 4493 h 4553"/>
                  <a:gd name="T36" fmla="*/ 2676 w 3853"/>
                  <a:gd name="T37" fmla="*/ 4405 h 4553"/>
                  <a:gd name="T38" fmla="*/ 2926 w 3853"/>
                  <a:gd name="T39" fmla="*/ 4282 h 4553"/>
                  <a:gd name="T40" fmla="*/ 3152 w 3853"/>
                  <a:gd name="T41" fmla="*/ 4127 h 4553"/>
                  <a:gd name="T42" fmla="*/ 3352 w 3853"/>
                  <a:gd name="T43" fmla="*/ 3940 h 4553"/>
                  <a:gd name="T44" fmla="*/ 3525 w 3853"/>
                  <a:gd name="T45" fmla="*/ 3729 h 4553"/>
                  <a:gd name="T46" fmla="*/ 3663 w 3853"/>
                  <a:gd name="T47" fmla="*/ 3495 h 4553"/>
                  <a:gd name="T48" fmla="*/ 3767 w 3853"/>
                  <a:gd name="T49" fmla="*/ 3241 h 4553"/>
                  <a:gd name="T50" fmla="*/ 3832 w 3853"/>
                  <a:gd name="T51" fmla="*/ 2969 h 4553"/>
                  <a:gd name="T52" fmla="*/ 3853 w 3853"/>
                  <a:gd name="T53" fmla="*/ 2686 h 4553"/>
                  <a:gd name="T54" fmla="*/ 3843 w 3853"/>
                  <a:gd name="T55" fmla="*/ 2491 h 4553"/>
                  <a:gd name="T56" fmla="*/ 3813 w 3853"/>
                  <a:gd name="T57" fmla="*/ 2304 h 4553"/>
                  <a:gd name="T58" fmla="*/ 3764 w 3853"/>
                  <a:gd name="T59" fmla="*/ 2123 h 4553"/>
                  <a:gd name="T60" fmla="*/ 3696 w 3853"/>
                  <a:gd name="T61" fmla="*/ 1950 h 4553"/>
                  <a:gd name="T62" fmla="*/ 3613 w 3853"/>
                  <a:gd name="T63" fmla="*/ 1785 h 4553"/>
                  <a:gd name="T64" fmla="*/ 3516 w 3853"/>
                  <a:gd name="T65" fmla="*/ 1622 h 4553"/>
                  <a:gd name="T66" fmla="*/ 3331 w 3853"/>
                  <a:gd name="T67" fmla="*/ 1316 h 4553"/>
                  <a:gd name="T68" fmla="*/ 3185 w 3853"/>
                  <a:gd name="T69" fmla="*/ 1044 h 4553"/>
                  <a:gd name="T70" fmla="*/ 3074 w 3853"/>
                  <a:gd name="T71" fmla="*/ 804 h 4553"/>
                  <a:gd name="T72" fmla="*/ 2993 w 3853"/>
                  <a:gd name="T73" fmla="*/ 597 h 4553"/>
                  <a:gd name="T74" fmla="*/ 2938 w 3853"/>
                  <a:gd name="T75" fmla="*/ 421 h 4553"/>
                  <a:gd name="T76" fmla="*/ 2904 w 3853"/>
                  <a:gd name="T77" fmla="*/ 277 h 4553"/>
                  <a:gd name="T78" fmla="*/ 2885 w 3853"/>
                  <a:gd name="T79" fmla="*/ 163 h 4553"/>
                  <a:gd name="T80" fmla="*/ 2878 w 3853"/>
                  <a:gd name="T81" fmla="*/ 59 h 4553"/>
                  <a:gd name="T82" fmla="*/ 2880 w 3853"/>
                  <a:gd name="T83" fmla="*/ 0 h 4553"/>
                  <a:gd name="T84" fmla="*/ 974 w 3853"/>
                  <a:gd name="T85" fmla="*/ 7 h 4553"/>
                  <a:gd name="T86" fmla="*/ 974 w 3853"/>
                  <a:gd name="T87" fmla="*/ 105 h 4553"/>
                  <a:gd name="T88" fmla="*/ 963 w 3853"/>
                  <a:gd name="T89" fmla="*/ 197 h 4553"/>
                  <a:gd name="T90" fmla="*/ 941 w 3853"/>
                  <a:gd name="T91" fmla="*/ 321 h 4553"/>
                  <a:gd name="T92" fmla="*/ 900 w 3853"/>
                  <a:gd name="T93" fmla="*/ 476 h 4553"/>
                  <a:gd name="T94" fmla="*/ 837 w 3853"/>
                  <a:gd name="T95" fmla="*/ 662 h 4553"/>
                  <a:gd name="T96" fmla="*/ 746 w 3853"/>
                  <a:gd name="T97" fmla="*/ 880 h 4553"/>
                  <a:gd name="T98" fmla="*/ 623 w 3853"/>
                  <a:gd name="T99" fmla="*/ 1131 h 4553"/>
                  <a:gd name="T100" fmla="*/ 465 w 3853"/>
                  <a:gd name="T101" fmla="*/ 1414 h 4553"/>
                  <a:gd name="T102" fmla="*/ 265 w 3853"/>
                  <a:gd name="T103" fmla="*/ 1732 h 4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53" h="4553">
                    <a:moveTo>
                      <a:pt x="272" y="1732"/>
                    </a:moveTo>
                    <a:lnTo>
                      <a:pt x="241" y="1785"/>
                    </a:lnTo>
                    <a:lnTo>
                      <a:pt x="211" y="1839"/>
                    </a:lnTo>
                    <a:lnTo>
                      <a:pt x="183" y="1894"/>
                    </a:lnTo>
                    <a:lnTo>
                      <a:pt x="157" y="1950"/>
                    </a:lnTo>
                    <a:lnTo>
                      <a:pt x="132" y="2006"/>
                    </a:lnTo>
                    <a:lnTo>
                      <a:pt x="110" y="2065"/>
                    </a:lnTo>
                    <a:lnTo>
                      <a:pt x="90" y="2123"/>
                    </a:lnTo>
                    <a:lnTo>
                      <a:pt x="71" y="2182"/>
                    </a:lnTo>
                    <a:lnTo>
                      <a:pt x="55" y="2243"/>
                    </a:lnTo>
                    <a:lnTo>
                      <a:pt x="41" y="2304"/>
                    </a:lnTo>
                    <a:lnTo>
                      <a:pt x="28" y="2366"/>
                    </a:lnTo>
                    <a:lnTo>
                      <a:pt x="19" y="2428"/>
                    </a:lnTo>
                    <a:lnTo>
                      <a:pt x="11" y="2491"/>
                    </a:lnTo>
                    <a:lnTo>
                      <a:pt x="5" y="2556"/>
                    </a:lnTo>
                    <a:lnTo>
                      <a:pt x="1" y="2620"/>
                    </a:lnTo>
                    <a:lnTo>
                      <a:pt x="0" y="2686"/>
                    </a:lnTo>
                    <a:lnTo>
                      <a:pt x="2" y="2782"/>
                    </a:lnTo>
                    <a:lnTo>
                      <a:pt x="9" y="2877"/>
                    </a:lnTo>
                    <a:lnTo>
                      <a:pt x="22" y="2969"/>
                    </a:lnTo>
                    <a:lnTo>
                      <a:pt x="39" y="3062"/>
                    </a:lnTo>
                    <a:lnTo>
                      <a:pt x="61" y="3152"/>
                    </a:lnTo>
                    <a:lnTo>
                      <a:pt x="87" y="3241"/>
                    </a:lnTo>
                    <a:lnTo>
                      <a:pt x="117" y="3328"/>
                    </a:lnTo>
                    <a:lnTo>
                      <a:pt x="151" y="3412"/>
                    </a:lnTo>
                    <a:lnTo>
                      <a:pt x="190" y="3495"/>
                    </a:lnTo>
                    <a:lnTo>
                      <a:pt x="232" y="3575"/>
                    </a:lnTo>
                    <a:lnTo>
                      <a:pt x="279" y="3653"/>
                    </a:lnTo>
                    <a:lnTo>
                      <a:pt x="329" y="3729"/>
                    </a:lnTo>
                    <a:lnTo>
                      <a:pt x="383" y="3802"/>
                    </a:lnTo>
                    <a:lnTo>
                      <a:pt x="439" y="3874"/>
                    </a:lnTo>
                    <a:lnTo>
                      <a:pt x="500" y="3940"/>
                    </a:lnTo>
                    <a:lnTo>
                      <a:pt x="565" y="4006"/>
                    </a:lnTo>
                    <a:lnTo>
                      <a:pt x="632" y="4067"/>
                    </a:lnTo>
                    <a:lnTo>
                      <a:pt x="701" y="4127"/>
                    </a:lnTo>
                    <a:lnTo>
                      <a:pt x="773" y="4182"/>
                    </a:lnTo>
                    <a:lnTo>
                      <a:pt x="850" y="4233"/>
                    </a:lnTo>
                    <a:lnTo>
                      <a:pt x="928" y="4282"/>
                    </a:lnTo>
                    <a:lnTo>
                      <a:pt x="1008" y="4327"/>
                    </a:lnTo>
                    <a:lnTo>
                      <a:pt x="1091" y="4368"/>
                    </a:lnTo>
                    <a:lnTo>
                      <a:pt x="1176" y="4405"/>
                    </a:lnTo>
                    <a:lnTo>
                      <a:pt x="1264" y="4439"/>
                    </a:lnTo>
                    <a:lnTo>
                      <a:pt x="1353" y="4469"/>
                    </a:lnTo>
                    <a:lnTo>
                      <a:pt x="1445" y="4493"/>
                    </a:lnTo>
                    <a:lnTo>
                      <a:pt x="1539" y="4514"/>
                    </a:lnTo>
                    <a:lnTo>
                      <a:pt x="1633" y="4531"/>
                    </a:lnTo>
                    <a:lnTo>
                      <a:pt x="1730" y="4543"/>
                    </a:lnTo>
                    <a:lnTo>
                      <a:pt x="1828" y="4551"/>
                    </a:lnTo>
                    <a:lnTo>
                      <a:pt x="1926" y="4553"/>
                    </a:lnTo>
                    <a:lnTo>
                      <a:pt x="2026" y="4551"/>
                    </a:lnTo>
                    <a:lnTo>
                      <a:pt x="2123" y="4543"/>
                    </a:lnTo>
                    <a:lnTo>
                      <a:pt x="2220" y="4531"/>
                    </a:lnTo>
                    <a:lnTo>
                      <a:pt x="2315" y="4514"/>
                    </a:lnTo>
                    <a:lnTo>
                      <a:pt x="2408" y="4493"/>
                    </a:lnTo>
                    <a:lnTo>
                      <a:pt x="2499" y="4469"/>
                    </a:lnTo>
                    <a:lnTo>
                      <a:pt x="2590" y="4439"/>
                    </a:lnTo>
                    <a:lnTo>
                      <a:pt x="2676" y="4405"/>
                    </a:lnTo>
                    <a:lnTo>
                      <a:pt x="2762" y="4368"/>
                    </a:lnTo>
                    <a:lnTo>
                      <a:pt x="2845" y="4327"/>
                    </a:lnTo>
                    <a:lnTo>
                      <a:pt x="2926" y="4282"/>
                    </a:lnTo>
                    <a:lnTo>
                      <a:pt x="3004" y="4233"/>
                    </a:lnTo>
                    <a:lnTo>
                      <a:pt x="3079" y="4182"/>
                    </a:lnTo>
                    <a:lnTo>
                      <a:pt x="3152" y="4127"/>
                    </a:lnTo>
                    <a:lnTo>
                      <a:pt x="3222" y="4067"/>
                    </a:lnTo>
                    <a:lnTo>
                      <a:pt x="3289" y="4006"/>
                    </a:lnTo>
                    <a:lnTo>
                      <a:pt x="3352" y="3940"/>
                    </a:lnTo>
                    <a:lnTo>
                      <a:pt x="3413" y="3874"/>
                    </a:lnTo>
                    <a:lnTo>
                      <a:pt x="3471" y="3802"/>
                    </a:lnTo>
                    <a:lnTo>
                      <a:pt x="3525" y="3729"/>
                    </a:lnTo>
                    <a:lnTo>
                      <a:pt x="3574" y="3653"/>
                    </a:lnTo>
                    <a:lnTo>
                      <a:pt x="3621" y="3575"/>
                    </a:lnTo>
                    <a:lnTo>
                      <a:pt x="3663" y="3495"/>
                    </a:lnTo>
                    <a:lnTo>
                      <a:pt x="3702" y="3412"/>
                    </a:lnTo>
                    <a:lnTo>
                      <a:pt x="3737" y="3328"/>
                    </a:lnTo>
                    <a:lnTo>
                      <a:pt x="3767" y="3241"/>
                    </a:lnTo>
                    <a:lnTo>
                      <a:pt x="3793" y="3152"/>
                    </a:lnTo>
                    <a:lnTo>
                      <a:pt x="3814" y="3062"/>
                    </a:lnTo>
                    <a:lnTo>
                      <a:pt x="3832" y="2969"/>
                    </a:lnTo>
                    <a:lnTo>
                      <a:pt x="3843" y="2877"/>
                    </a:lnTo>
                    <a:lnTo>
                      <a:pt x="3850" y="2782"/>
                    </a:lnTo>
                    <a:lnTo>
                      <a:pt x="3853" y="2686"/>
                    </a:lnTo>
                    <a:lnTo>
                      <a:pt x="3852" y="2620"/>
                    </a:lnTo>
                    <a:lnTo>
                      <a:pt x="3848" y="2556"/>
                    </a:lnTo>
                    <a:lnTo>
                      <a:pt x="3843" y="2491"/>
                    </a:lnTo>
                    <a:lnTo>
                      <a:pt x="3835" y="2428"/>
                    </a:lnTo>
                    <a:lnTo>
                      <a:pt x="3825" y="2366"/>
                    </a:lnTo>
                    <a:lnTo>
                      <a:pt x="3813" y="2304"/>
                    </a:lnTo>
                    <a:lnTo>
                      <a:pt x="3798" y="2243"/>
                    </a:lnTo>
                    <a:lnTo>
                      <a:pt x="3781" y="2182"/>
                    </a:lnTo>
                    <a:lnTo>
                      <a:pt x="3764" y="2123"/>
                    </a:lnTo>
                    <a:lnTo>
                      <a:pt x="3743" y="2065"/>
                    </a:lnTo>
                    <a:lnTo>
                      <a:pt x="3720" y="2006"/>
                    </a:lnTo>
                    <a:lnTo>
                      <a:pt x="3696" y="1950"/>
                    </a:lnTo>
                    <a:lnTo>
                      <a:pt x="3670" y="1894"/>
                    </a:lnTo>
                    <a:lnTo>
                      <a:pt x="3642" y="1839"/>
                    </a:lnTo>
                    <a:lnTo>
                      <a:pt x="3613" y="1785"/>
                    </a:lnTo>
                    <a:lnTo>
                      <a:pt x="3581" y="1732"/>
                    </a:lnTo>
                    <a:lnTo>
                      <a:pt x="3589" y="1732"/>
                    </a:lnTo>
                    <a:lnTo>
                      <a:pt x="3516" y="1622"/>
                    </a:lnTo>
                    <a:lnTo>
                      <a:pt x="3451" y="1516"/>
                    </a:lnTo>
                    <a:lnTo>
                      <a:pt x="3389" y="1414"/>
                    </a:lnTo>
                    <a:lnTo>
                      <a:pt x="3331" y="1316"/>
                    </a:lnTo>
                    <a:lnTo>
                      <a:pt x="3279" y="1222"/>
                    </a:lnTo>
                    <a:lnTo>
                      <a:pt x="3229" y="1131"/>
                    </a:lnTo>
                    <a:lnTo>
                      <a:pt x="3185" y="1044"/>
                    </a:lnTo>
                    <a:lnTo>
                      <a:pt x="3145" y="961"/>
                    </a:lnTo>
                    <a:lnTo>
                      <a:pt x="3107" y="880"/>
                    </a:lnTo>
                    <a:lnTo>
                      <a:pt x="3074" y="804"/>
                    </a:lnTo>
                    <a:lnTo>
                      <a:pt x="3044" y="731"/>
                    </a:lnTo>
                    <a:lnTo>
                      <a:pt x="3017" y="662"/>
                    </a:lnTo>
                    <a:lnTo>
                      <a:pt x="2993" y="597"/>
                    </a:lnTo>
                    <a:lnTo>
                      <a:pt x="2973" y="535"/>
                    </a:lnTo>
                    <a:lnTo>
                      <a:pt x="2954" y="476"/>
                    </a:lnTo>
                    <a:lnTo>
                      <a:pt x="2938" y="421"/>
                    </a:lnTo>
                    <a:lnTo>
                      <a:pt x="2925" y="369"/>
                    </a:lnTo>
                    <a:lnTo>
                      <a:pt x="2913" y="321"/>
                    </a:lnTo>
                    <a:lnTo>
                      <a:pt x="2904" y="277"/>
                    </a:lnTo>
                    <a:lnTo>
                      <a:pt x="2895" y="236"/>
                    </a:lnTo>
                    <a:lnTo>
                      <a:pt x="2890" y="197"/>
                    </a:lnTo>
                    <a:lnTo>
                      <a:pt x="2885" y="163"/>
                    </a:lnTo>
                    <a:lnTo>
                      <a:pt x="2883" y="132"/>
                    </a:lnTo>
                    <a:lnTo>
                      <a:pt x="2880" y="105"/>
                    </a:lnTo>
                    <a:lnTo>
                      <a:pt x="2878" y="59"/>
                    </a:lnTo>
                    <a:lnTo>
                      <a:pt x="2878" y="26"/>
                    </a:lnTo>
                    <a:lnTo>
                      <a:pt x="2879" y="7"/>
                    </a:lnTo>
                    <a:lnTo>
                      <a:pt x="2880" y="0"/>
                    </a:lnTo>
                    <a:lnTo>
                      <a:pt x="1926" y="0"/>
                    </a:lnTo>
                    <a:lnTo>
                      <a:pt x="973" y="0"/>
                    </a:lnTo>
                    <a:lnTo>
                      <a:pt x="974" y="7"/>
                    </a:lnTo>
                    <a:lnTo>
                      <a:pt x="975" y="26"/>
                    </a:lnTo>
                    <a:lnTo>
                      <a:pt x="976" y="59"/>
                    </a:lnTo>
                    <a:lnTo>
                      <a:pt x="974" y="105"/>
                    </a:lnTo>
                    <a:lnTo>
                      <a:pt x="971" y="132"/>
                    </a:lnTo>
                    <a:lnTo>
                      <a:pt x="968" y="163"/>
                    </a:lnTo>
                    <a:lnTo>
                      <a:pt x="963" y="197"/>
                    </a:lnTo>
                    <a:lnTo>
                      <a:pt x="957" y="236"/>
                    </a:lnTo>
                    <a:lnTo>
                      <a:pt x="950" y="277"/>
                    </a:lnTo>
                    <a:lnTo>
                      <a:pt x="941" y="321"/>
                    </a:lnTo>
                    <a:lnTo>
                      <a:pt x="929" y="369"/>
                    </a:lnTo>
                    <a:lnTo>
                      <a:pt x="915" y="421"/>
                    </a:lnTo>
                    <a:lnTo>
                      <a:pt x="900" y="476"/>
                    </a:lnTo>
                    <a:lnTo>
                      <a:pt x="881" y="535"/>
                    </a:lnTo>
                    <a:lnTo>
                      <a:pt x="860" y="597"/>
                    </a:lnTo>
                    <a:lnTo>
                      <a:pt x="837" y="662"/>
                    </a:lnTo>
                    <a:lnTo>
                      <a:pt x="810" y="731"/>
                    </a:lnTo>
                    <a:lnTo>
                      <a:pt x="779" y="804"/>
                    </a:lnTo>
                    <a:lnTo>
                      <a:pt x="746" y="880"/>
                    </a:lnTo>
                    <a:lnTo>
                      <a:pt x="709" y="961"/>
                    </a:lnTo>
                    <a:lnTo>
                      <a:pt x="668" y="1044"/>
                    </a:lnTo>
                    <a:lnTo>
                      <a:pt x="623" y="1131"/>
                    </a:lnTo>
                    <a:lnTo>
                      <a:pt x="575" y="1222"/>
                    </a:lnTo>
                    <a:lnTo>
                      <a:pt x="523" y="1316"/>
                    </a:lnTo>
                    <a:lnTo>
                      <a:pt x="465" y="1414"/>
                    </a:lnTo>
                    <a:lnTo>
                      <a:pt x="403" y="1516"/>
                    </a:lnTo>
                    <a:lnTo>
                      <a:pt x="336" y="1622"/>
                    </a:lnTo>
                    <a:lnTo>
                      <a:pt x="265" y="1732"/>
                    </a:lnTo>
                    <a:lnTo>
                      <a:pt x="272" y="1732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660400" dist="368300" dir="5400000" sx="90000" sy="90000" algn="ctr" rotWithShape="0">
                  <a:schemeClr val="accent2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3" name="Freeform 44">
                <a:extLst>
                  <a:ext uri="{FF2B5EF4-FFF2-40B4-BE49-F238E27FC236}">
                    <a16:creationId xmlns:a16="http://schemas.microsoft.com/office/drawing/2014/main" id="{40B31ED1-7357-4D86-9650-4194D49BF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7183" y="1436744"/>
                <a:ext cx="1537316" cy="1816684"/>
              </a:xfrm>
              <a:custGeom>
                <a:avLst/>
                <a:gdLst>
                  <a:gd name="T0" fmla="*/ 211 w 3853"/>
                  <a:gd name="T1" fmla="*/ 1839 h 4553"/>
                  <a:gd name="T2" fmla="*/ 132 w 3853"/>
                  <a:gd name="T3" fmla="*/ 2006 h 4553"/>
                  <a:gd name="T4" fmla="*/ 71 w 3853"/>
                  <a:gd name="T5" fmla="*/ 2182 h 4553"/>
                  <a:gd name="T6" fmla="*/ 28 w 3853"/>
                  <a:gd name="T7" fmla="*/ 2366 h 4553"/>
                  <a:gd name="T8" fmla="*/ 5 w 3853"/>
                  <a:gd name="T9" fmla="*/ 2556 h 4553"/>
                  <a:gd name="T10" fmla="*/ 2 w 3853"/>
                  <a:gd name="T11" fmla="*/ 2782 h 4553"/>
                  <a:gd name="T12" fmla="*/ 39 w 3853"/>
                  <a:gd name="T13" fmla="*/ 3062 h 4553"/>
                  <a:gd name="T14" fmla="*/ 117 w 3853"/>
                  <a:gd name="T15" fmla="*/ 3328 h 4553"/>
                  <a:gd name="T16" fmla="*/ 232 w 3853"/>
                  <a:gd name="T17" fmla="*/ 3575 h 4553"/>
                  <a:gd name="T18" fmla="*/ 383 w 3853"/>
                  <a:gd name="T19" fmla="*/ 3802 h 4553"/>
                  <a:gd name="T20" fmla="*/ 565 w 3853"/>
                  <a:gd name="T21" fmla="*/ 4006 h 4553"/>
                  <a:gd name="T22" fmla="*/ 773 w 3853"/>
                  <a:gd name="T23" fmla="*/ 4182 h 4553"/>
                  <a:gd name="T24" fmla="*/ 1008 w 3853"/>
                  <a:gd name="T25" fmla="*/ 4327 h 4553"/>
                  <a:gd name="T26" fmla="*/ 1264 w 3853"/>
                  <a:gd name="T27" fmla="*/ 4439 h 4553"/>
                  <a:gd name="T28" fmla="*/ 1539 w 3853"/>
                  <a:gd name="T29" fmla="*/ 4514 h 4553"/>
                  <a:gd name="T30" fmla="*/ 1828 w 3853"/>
                  <a:gd name="T31" fmla="*/ 4551 h 4553"/>
                  <a:gd name="T32" fmla="*/ 2123 w 3853"/>
                  <a:gd name="T33" fmla="*/ 4543 h 4553"/>
                  <a:gd name="T34" fmla="*/ 2408 w 3853"/>
                  <a:gd name="T35" fmla="*/ 4493 h 4553"/>
                  <a:gd name="T36" fmla="*/ 2676 w 3853"/>
                  <a:gd name="T37" fmla="*/ 4405 h 4553"/>
                  <a:gd name="T38" fmla="*/ 2926 w 3853"/>
                  <a:gd name="T39" fmla="*/ 4282 h 4553"/>
                  <a:gd name="T40" fmla="*/ 3152 w 3853"/>
                  <a:gd name="T41" fmla="*/ 4127 h 4553"/>
                  <a:gd name="T42" fmla="*/ 3352 w 3853"/>
                  <a:gd name="T43" fmla="*/ 3940 h 4553"/>
                  <a:gd name="T44" fmla="*/ 3525 w 3853"/>
                  <a:gd name="T45" fmla="*/ 3729 h 4553"/>
                  <a:gd name="T46" fmla="*/ 3663 w 3853"/>
                  <a:gd name="T47" fmla="*/ 3495 h 4553"/>
                  <a:gd name="T48" fmla="*/ 3767 w 3853"/>
                  <a:gd name="T49" fmla="*/ 3241 h 4553"/>
                  <a:gd name="T50" fmla="*/ 3832 w 3853"/>
                  <a:gd name="T51" fmla="*/ 2969 h 4553"/>
                  <a:gd name="T52" fmla="*/ 3853 w 3853"/>
                  <a:gd name="T53" fmla="*/ 2686 h 4553"/>
                  <a:gd name="T54" fmla="*/ 3843 w 3853"/>
                  <a:gd name="T55" fmla="*/ 2491 h 4553"/>
                  <a:gd name="T56" fmla="*/ 3813 w 3853"/>
                  <a:gd name="T57" fmla="*/ 2304 h 4553"/>
                  <a:gd name="T58" fmla="*/ 3764 w 3853"/>
                  <a:gd name="T59" fmla="*/ 2123 h 4553"/>
                  <a:gd name="T60" fmla="*/ 3696 w 3853"/>
                  <a:gd name="T61" fmla="*/ 1950 h 4553"/>
                  <a:gd name="T62" fmla="*/ 3613 w 3853"/>
                  <a:gd name="T63" fmla="*/ 1785 h 4553"/>
                  <a:gd name="T64" fmla="*/ 3516 w 3853"/>
                  <a:gd name="T65" fmla="*/ 1622 h 4553"/>
                  <a:gd name="T66" fmla="*/ 3331 w 3853"/>
                  <a:gd name="T67" fmla="*/ 1316 h 4553"/>
                  <a:gd name="T68" fmla="*/ 3185 w 3853"/>
                  <a:gd name="T69" fmla="*/ 1044 h 4553"/>
                  <a:gd name="T70" fmla="*/ 3074 w 3853"/>
                  <a:gd name="T71" fmla="*/ 804 h 4553"/>
                  <a:gd name="T72" fmla="*/ 2993 w 3853"/>
                  <a:gd name="T73" fmla="*/ 597 h 4553"/>
                  <a:gd name="T74" fmla="*/ 2938 w 3853"/>
                  <a:gd name="T75" fmla="*/ 421 h 4553"/>
                  <a:gd name="T76" fmla="*/ 2904 w 3853"/>
                  <a:gd name="T77" fmla="*/ 277 h 4553"/>
                  <a:gd name="T78" fmla="*/ 2885 w 3853"/>
                  <a:gd name="T79" fmla="*/ 163 h 4553"/>
                  <a:gd name="T80" fmla="*/ 2878 w 3853"/>
                  <a:gd name="T81" fmla="*/ 59 h 4553"/>
                  <a:gd name="T82" fmla="*/ 2880 w 3853"/>
                  <a:gd name="T83" fmla="*/ 0 h 4553"/>
                  <a:gd name="T84" fmla="*/ 974 w 3853"/>
                  <a:gd name="T85" fmla="*/ 7 h 4553"/>
                  <a:gd name="T86" fmla="*/ 974 w 3853"/>
                  <a:gd name="T87" fmla="*/ 105 h 4553"/>
                  <a:gd name="T88" fmla="*/ 963 w 3853"/>
                  <a:gd name="T89" fmla="*/ 197 h 4553"/>
                  <a:gd name="T90" fmla="*/ 941 w 3853"/>
                  <a:gd name="T91" fmla="*/ 321 h 4553"/>
                  <a:gd name="T92" fmla="*/ 900 w 3853"/>
                  <a:gd name="T93" fmla="*/ 476 h 4553"/>
                  <a:gd name="T94" fmla="*/ 837 w 3853"/>
                  <a:gd name="T95" fmla="*/ 662 h 4553"/>
                  <a:gd name="T96" fmla="*/ 746 w 3853"/>
                  <a:gd name="T97" fmla="*/ 880 h 4553"/>
                  <a:gd name="T98" fmla="*/ 623 w 3853"/>
                  <a:gd name="T99" fmla="*/ 1131 h 4553"/>
                  <a:gd name="T100" fmla="*/ 465 w 3853"/>
                  <a:gd name="T101" fmla="*/ 1414 h 4553"/>
                  <a:gd name="T102" fmla="*/ 265 w 3853"/>
                  <a:gd name="T103" fmla="*/ 1732 h 4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53" h="4553">
                    <a:moveTo>
                      <a:pt x="272" y="1732"/>
                    </a:moveTo>
                    <a:lnTo>
                      <a:pt x="241" y="1785"/>
                    </a:lnTo>
                    <a:lnTo>
                      <a:pt x="211" y="1839"/>
                    </a:lnTo>
                    <a:lnTo>
                      <a:pt x="183" y="1894"/>
                    </a:lnTo>
                    <a:lnTo>
                      <a:pt x="157" y="1950"/>
                    </a:lnTo>
                    <a:lnTo>
                      <a:pt x="132" y="2006"/>
                    </a:lnTo>
                    <a:lnTo>
                      <a:pt x="110" y="2065"/>
                    </a:lnTo>
                    <a:lnTo>
                      <a:pt x="90" y="2123"/>
                    </a:lnTo>
                    <a:lnTo>
                      <a:pt x="71" y="2182"/>
                    </a:lnTo>
                    <a:lnTo>
                      <a:pt x="55" y="2243"/>
                    </a:lnTo>
                    <a:lnTo>
                      <a:pt x="41" y="2304"/>
                    </a:lnTo>
                    <a:lnTo>
                      <a:pt x="28" y="2366"/>
                    </a:lnTo>
                    <a:lnTo>
                      <a:pt x="19" y="2428"/>
                    </a:lnTo>
                    <a:lnTo>
                      <a:pt x="11" y="2491"/>
                    </a:lnTo>
                    <a:lnTo>
                      <a:pt x="5" y="2556"/>
                    </a:lnTo>
                    <a:lnTo>
                      <a:pt x="1" y="2620"/>
                    </a:lnTo>
                    <a:lnTo>
                      <a:pt x="0" y="2686"/>
                    </a:lnTo>
                    <a:lnTo>
                      <a:pt x="2" y="2782"/>
                    </a:lnTo>
                    <a:lnTo>
                      <a:pt x="9" y="2877"/>
                    </a:lnTo>
                    <a:lnTo>
                      <a:pt x="22" y="2969"/>
                    </a:lnTo>
                    <a:lnTo>
                      <a:pt x="39" y="3062"/>
                    </a:lnTo>
                    <a:lnTo>
                      <a:pt x="61" y="3152"/>
                    </a:lnTo>
                    <a:lnTo>
                      <a:pt x="87" y="3241"/>
                    </a:lnTo>
                    <a:lnTo>
                      <a:pt x="117" y="3328"/>
                    </a:lnTo>
                    <a:lnTo>
                      <a:pt x="151" y="3412"/>
                    </a:lnTo>
                    <a:lnTo>
                      <a:pt x="190" y="3495"/>
                    </a:lnTo>
                    <a:lnTo>
                      <a:pt x="232" y="3575"/>
                    </a:lnTo>
                    <a:lnTo>
                      <a:pt x="279" y="3653"/>
                    </a:lnTo>
                    <a:lnTo>
                      <a:pt x="329" y="3729"/>
                    </a:lnTo>
                    <a:lnTo>
                      <a:pt x="383" y="3802"/>
                    </a:lnTo>
                    <a:lnTo>
                      <a:pt x="439" y="3874"/>
                    </a:lnTo>
                    <a:lnTo>
                      <a:pt x="500" y="3940"/>
                    </a:lnTo>
                    <a:lnTo>
                      <a:pt x="565" y="4006"/>
                    </a:lnTo>
                    <a:lnTo>
                      <a:pt x="632" y="4067"/>
                    </a:lnTo>
                    <a:lnTo>
                      <a:pt x="701" y="4127"/>
                    </a:lnTo>
                    <a:lnTo>
                      <a:pt x="773" y="4182"/>
                    </a:lnTo>
                    <a:lnTo>
                      <a:pt x="850" y="4233"/>
                    </a:lnTo>
                    <a:lnTo>
                      <a:pt x="928" y="4282"/>
                    </a:lnTo>
                    <a:lnTo>
                      <a:pt x="1008" y="4327"/>
                    </a:lnTo>
                    <a:lnTo>
                      <a:pt x="1091" y="4368"/>
                    </a:lnTo>
                    <a:lnTo>
                      <a:pt x="1176" y="4405"/>
                    </a:lnTo>
                    <a:lnTo>
                      <a:pt x="1264" y="4439"/>
                    </a:lnTo>
                    <a:lnTo>
                      <a:pt x="1353" y="4469"/>
                    </a:lnTo>
                    <a:lnTo>
                      <a:pt x="1445" y="4493"/>
                    </a:lnTo>
                    <a:lnTo>
                      <a:pt x="1539" y="4514"/>
                    </a:lnTo>
                    <a:lnTo>
                      <a:pt x="1633" y="4531"/>
                    </a:lnTo>
                    <a:lnTo>
                      <a:pt x="1730" y="4543"/>
                    </a:lnTo>
                    <a:lnTo>
                      <a:pt x="1828" y="4551"/>
                    </a:lnTo>
                    <a:lnTo>
                      <a:pt x="1926" y="4553"/>
                    </a:lnTo>
                    <a:lnTo>
                      <a:pt x="2026" y="4551"/>
                    </a:lnTo>
                    <a:lnTo>
                      <a:pt x="2123" y="4543"/>
                    </a:lnTo>
                    <a:lnTo>
                      <a:pt x="2220" y="4531"/>
                    </a:lnTo>
                    <a:lnTo>
                      <a:pt x="2315" y="4514"/>
                    </a:lnTo>
                    <a:lnTo>
                      <a:pt x="2408" y="4493"/>
                    </a:lnTo>
                    <a:lnTo>
                      <a:pt x="2499" y="4469"/>
                    </a:lnTo>
                    <a:lnTo>
                      <a:pt x="2590" y="4439"/>
                    </a:lnTo>
                    <a:lnTo>
                      <a:pt x="2676" y="4405"/>
                    </a:lnTo>
                    <a:lnTo>
                      <a:pt x="2762" y="4368"/>
                    </a:lnTo>
                    <a:lnTo>
                      <a:pt x="2845" y="4327"/>
                    </a:lnTo>
                    <a:lnTo>
                      <a:pt x="2926" y="4282"/>
                    </a:lnTo>
                    <a:lnTo>
                      <a:pt x="3004" y="4233"/>
                    </a:lnTo>
                    <a:lnTo>
                      <a:pt x="3079" y="4182"/>
                    </a:lnTo>
                    <a:lnTo>
                      <a:pt x="3152" y="4127"/>
                    </a:lnTo>
                    <a:lnTo>
                      <a:pt x="3222" y="4067"/>
                    </a:lnTo>
                    <a:lnTo>
                      <a:pt x="3289" y="4006"/>
                    </a:lnTo>
                    <a:lnTo>
                      <a:pt x="3352" y="3940"/>
                    </a:lnTo>
                    <a:lnTo>
                      <a:pt x="3413" y="3874"/>
                    </a:lnTo>
                    <a:lnTo>
                      <a:pt x="3471" y="3802"/>
                    </a:lnTo>
                    <a:lnTo>
                      <a:pt x="3525" y="3729"/>
                    </a:lnTo>
                    <a:lnTo>
                      <a:pt x="3574" y="3653"/>
                    </a:lnTo>
                    <a:lnTo>
                      <a:pt x="3621" y="3575"/>
                    </a:lnTo>
                    <a:lnTo>
                      <a:pt x="3663" y="3495"/>
                    </a:lnTo>
                    <a:lnTo>
                      <a:pt x="3702" y="3412"/>
                    </a:lnTo>
                    <a:lnTo>
                      <a:pt x="3737" y="3328"/>
                    </a:lnTo>
                    <a:lnTo>
                      <a:pt x="3767" y="3241"/>
                    </a:lnTo>
                    <a:lnTo>
                      <a:pt x="3793" y="3152"/>
                    </a:lnTo>
                    <a:lnTo>
                      <a:pt x="3814" y="3062"/>
                    </a:lnTo>
                    <a:lnTo>
                      <a:pt x="3832" y="2969"/>
                    </a:lnTo>
                    <a:lnTo>
                      <a:pt x="3843" y="2877"/>
                    </a:lnTo>
                    <a:lnTo>
                      <a:pt x="3850" y="2782"/>
                    </a:lnTo>
                    <a:lnTo>
                      <a:pt x="3853" y="2686"/>
                    </a:lnTo>
                    <a:lnTo>
                      <a:pt x="3852" y="2620"/>
                    </a:lnTo>
                    <a:lnTo>
                      <a:pt x="3848" y="2556"/>
                    </a:lnTo>
                    <a:lnTo>
                      <a:pt x="3843" y="2491"/>
                    </a:lnTo>
                    <a:lnTo>
                      <a:pt x="3835" y="2428"/>
                    </a:lnTo>
                    <a:lnTo>
                      <a:pt x="3825" y="2366"/>
                    </a:lnTo>
                    <a:lnTo>
                      <a:pt x="3813" y="2304"/>
                    </a:lnTo>
                    <a:lnTo>
                      <a:pt x="3798" y="2243"/>
                    </a:lnTo>
                    <a:lnTo>
                      <a:pt x="3781" y="2182"/>
                    </a:lnTo>
                    <a:lnTo>
                      <a:pt x="3764" y="2123"/>
                    </a:lnTo>
                    <a:lnTo>
                      <a:pt x="3743" y="2065"/>
                    </a:lnTo>
                    <a:lnTo>
                      <a:pt x="3720" y="2006"/>
                    </a:lnTo>
                    <a:lnTo>
                      <a:pt x="3696" y="1950"/>
                    </a:lnTo>
                    <a:lnTo>
                      <a:pt x="3670" y="1894"/>
                    </a:lnTo>
                    <a:lnTo>
                      <a:pt x="3642" y="1839"/>
                    </a:lnTo>
                    <a:lnTo>
                      <a:pt x="3613" y="1785"/>
                    </a:lnTo>
                    <a:lnTo>
                      <a:pt x="3581" y="1732"/>
                    </a:lnTo>
                    <a:lnTo>
                      <a:pt x="3589" y="1732"/>
                    </a:lnTo>
                    <a:lnTo>
                      <a:pt x="3516" y="1622"/>
                    </a:lnTo>
                    <a:lnTo>
                      <a:pt x="3451" y="1516"/>
                    </a:lnTo>
                    <a:lnTo>
                      <a:pt x="3389" y="1414"/>
                    </a:lnTo>
                    <a:lnTo>
                      <a:pt x="3331" y="1316"/>
                    </a:lnTo>
                    <a:lnTo>
                      <a:pt x="3279" y="1222"/>
                    </a:lnTo>
                    <a:lnTo>
                      <a:pt x="3229" y="1131"/>
                    </a:lnTo>
                    <a:lnTo>
                      <a:pt x="3185" y="1044"/>
                    </a:lnTo>
                    <a:lnTo>
                      <a:pt x="3145" y="961"/>
                    </a:lnTo>
                    <a:lnTo>
                      <a:pt x="3107" y="880"/>
                    </a:lnTo>
                    <a:lnTo>
                      <a:pt x="3074" y="804"/>
                    </a:lnTo>
                    <a:lnTo>
                      <a:pt x="3044" y="731"/>
                    </a:lnTo>
                    <a:lnTo>
                      <a:pt x="3017" y="662"/>
                    </a:lnTo>
                    <a:lnTo>
                      <a:pt x="2993" y="597"/>
                    </a:lnTo>
                    <a:lnTo>
                      <a:pt x="2973" y="535"/>
                    </a:lnTo>
                    <a:lnTo>
                      <a:pt x="2954" y="476"/>
                    </a:lnTo>
                    <a:lnTo>
                      <a:pt x="2938" y="421"/>
                    </a:lnTo>
                    <a:lnTo>
                      <a:pt x="2925" y="369"/>
                    </a:lnTo>
                    <a:lnTo>
                      <a:pt x="2913" y="321"/>
                    </a:lnTo>
                    <a:lnTo>
                      <a:pt x="2904" y="277"/>
                    </a:lnTo>
                    <a:lnTo>
                      <a:pt x="2895" y="236"/>
                    </a:lnTo>
                    <a:lnTo>
                      <a:pt x="2890" y="197"/>
                    </a:lnTo>
                    <a:lnTo>
                      <a:pt x="2885" y="163"/>
                    </a:lnTo>
                    <a:lnTo>
                      <a:pt x="2883" y="132"/>
                    </a:lnTo>
                    <a:lnTo>
                      <a:pt x="2880" y="105"/>
                    </a:lnTo>
                    <a:lnTo>
                      <a:pt x="2878" y="59"/>
                    </a:lnTo>
                    <a:lnTo>
                      <a:pt x="2878" y="26"/>
                    </a:lnTo>
                    <a:lnTo>
                      <a:pt x="2879" y="7"/>
                    </a:lnTo>
                    <a:lnTo>
                      <a:pt x="2880" y="0"/>
                    </a:lnTo>
                    <a:lnTo>
                      <a:pt x="1926" y="0"/>
                    </a:lnTo>
                    <a:lnTo>
                      <a:pt x="973" y="0"/>
                    </a:lnTo>
                    <a:lnTo>
                      <a:pt x="974" y="7"/>
                    </a:lnTo>
                    <a:lnTo>
                      <a:pt x="975" y="26"/>
                    </a:lnTo>
                    <a:lnTo>
                      <a:pt x="976" y="59"/>
                    </a:lnTo>
                    <a:lnTo>
                      <a:pt x="974" y="105"/>
                    </a:lnTo>
                    <a:lnTo>
                      <a:pt x="971" y="132"/>
                    </a:lnTo>
                    <a:lnTo>
                      <a:pt x="968" y="163"/>
                    </a:lnTo>
                    <a:lnTo>
                      <a:pt x="963" y="197"/>
                    </a:lnTo>
                    <a:lnTo>
                      <a:pt x="957" y="236"/>
                    </a:lnTo>
                    <a:lnTo>
                      <a:pt x="950" y="277"/>
                    </a:lnTo>
                    <a:lnTo>
                      <a:pt x="941" y="321"/>
                    </a:lnTo>
                    <a:lnTo>
                      <a:pt x="929" y="369"/>
                    </a:lnTo>
                    <a:lnTo>
                      <a:pt x="915" y="421"/>
                    </a:lnTo>
                    <a:lnTo>
                      <a:pt x="900" y="476"/>
                    </a:lnTo>
                    <a:lnTo>
                      <a:pt x="881" y="535"/>
                    </a:lnTo>
                    <a:lnTo>
                      <a:pt x="860" y="597"/>
                    </a:lnTo>
                    <a:lnTo>
                      <a:pt x="837" y="662"/>
                    </a:lnTo>
                    <a:lnTo>
                      <a:pt x="810" y="731"/>
                    </a:lnTo>
                    <a:lnTo>
                      <a:pt x="779" y="804"/>
                    </a:lnTo>
                    <a:lnTo>
                      <a:pt x="746" y="880"/>
                    </a:lnTo>
                    <a:lnTo>
                      <a:pt x="709" y="961"/>
                    </a:lnTo>
                    <a:lnTo>
                      <a:pt x="668" y="1044"/>
                    </a:lnTo>
                    <a:lnTo>
                      <a:pt x="623" y="1131"/>
                    </a:lnTo>
                    <a:lnTo>
                      <a:pt x="575" y="1222"/>
                    </a:lnTo>
                    <a:lnTo>
                      <a:pt x="523" y="1316"/>
                    </a:lnTo>
                    <a:lnTo>
                      <a:pt x="465" y="1414"/>
                    </a:lnTo>
                    <a:lnTo>
                      <a:pt x="403" y="1516"/>
                    </a:lnTo>
                    <a:lnTo>
                      <a:pt x="336" y="1622"/>
                    </a:lnTo>
                    <a:lnTo>
                      <a:pt x="265" y="1732"/>
                    </a:lnTo>
                    <a:lnTo>
                      <a:pt x="272" y="1732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444500" dist="76200" dir="2700000">
                  <a:schemeClr val="accent2">
                    <a:lumMod val="75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786B917-62E6-4EC2-B342-4FDEA57798B3}"/>
              </a:ext>
            </a:extLst>
          </p:cNvPr>
          <p:cNvGrpSpPr/>
          <p:nvPr/>
        </p:nvGrpSpPr>
        <p:grpSpPr>
          <a:xfrm>
            <a:off x="8190797" y="-915304"/>
            <a:ext cx="1537316" cy="6882583"/>
            <a:chOff x="8190797" y="-915304"/>
            <a:chExt cx="1537316" cy="6882583"/>
          </a:xfrm>
        </p:grpSpPr>
        <p:sp>
          <p:nvSpPr>
            <p:cNvPr id="19" name="Rectangle 58">
              <a:extLst>
                <a:ext uri="{FF2B5EF4-FFF2-40B4-BE49-F238E27FC236}">
                  <a16:creationId xmlns:a16="http://schemas.microsoft.com/office/drawing/2014/main" id="{637D1CA7-9A76-4F1B-9788-5B5A87EDE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0344" y="-915304"/>
              <a:ext cx="78222" cy="4464000"/>
            </a:xfrm>
            <a:prstGeom prst="rect">
              <a:avLst/>
            </a:prstGeom>
            <a:solidFill>
              <a:srgbClr val="535C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" name="Freeform 60">
              <a:extLst>
                <a:ext uri="{FF2B5EF4-FFF2-40B4-BE49-F238E27FC236}">
                  <a16:creationId xmlns:a16="http://schemas.microsoft.com/office/drawing/2014/main" id="{859573FD-9D04-4935-AD52-DDC357743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718" y="3679663"/>
              <a:ext cx="761474" cy="470934"/>
            </a:xfrm>
            <a:custGeom>
              <a:avLst/>
              <a:gdLst>
                <a:gd name="T0" fmla="*/ 953 w 1907"/>
                <a:gd name="T1" fmla="*/ 1182 h 1182"/>
                <a:gd name="T2" fmla="*/ 953 w 1907"/>
                <a:gd name="T3" fmla="*/ 1182 h 1182"/>
                <a:gd name="T4" fmla="*/ 1907 w 1907"/>
                <a:gd name="T5" fmla="*/ 1182 h 1182"/>
                <a:gd name="T6" fmla="*/ 1907 w 1907"/>
                <a:gd name="T7" fmla="*/ 394 h 1182"/>
                <a:gd name="T8" fmla="*/ 1648 w 1907"/>
                <a:gd name="T9" fmla="*/ 0 h 1182"/>
                <a:gd name="T10" fmla="*/ 953 w 1907"/>
                <a:gd name="T11" fmla="*/ 0 h 1182"/>
                <a:gd name="T12" fmla="*/ 953 w 1907"/>
                <a:gd name="T13" fmla="*/ 0 h 1182"/>
                <a:gd name="T14" fmla="*/ 259 w 1907"/>
                <a:gd name="T15" fmla="*/ 0 h 1182"/>
                <a:gd name="T16" fmla="*/ 0 w 1907"/>
                <a:gd name="T17" fmla="*/ 394 h 1182"/>
                <a:gd name="T18" fmla="*/ 0 w 1907"/>
                <a:gd name="T19" fmla="*/ 1182 h 1182"/>
                <a:gd name="T20" fmla="*/ 953 w 1907"/>
                <a:gd name="T21" fmla="*/ 1182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7" h="1182">
                  <a:moveTo>
                    <a:pt x="953" y="1182"/>
                  </a:moveTo>
                  <a:lnTo>
                    <a:pt x="953" y="1182"/>
                  </a:lnTo>
                  <a:lnTo>
                    <a:pt x="1907" y="1182"/>
                  </a:lnTo>
                  <a:lnTo>
                    <a:pt x="1907" y="394"/>
                  </a:lnTo>
                  <a:lnTo>
                    <a:pt x="1648" y="0"/>
                  </a:lnTo>
                  <a:lnTo>
                    <a:pt x="953" y="0"/>
                  </a:lnTo>
                  <a:lnTo>
                    <a:pt x="953" y="0"/>
                  </a:lnTo>
                  <a:lnTo>
                    <a:pt x="259" y="0"/>
                  </a:lnTo>
                  <a:lnTo>
                    <a:pt x="0" y="394"/>
                  </a:lnTo>
                  <a:lnTo>
                    <a:pt x="0" y="1182"/>
                  </a:lnTo>
                  <a:lnTo>
                    <a:pt x="953" y="118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" name="Freeform 61">
              <a:extLst>
                <a:ext uri="{FF2B5EF4-FFF2-40B4-BE49-F238E27FC236}">
                  <a16:creationId xmlns:a16="http://schemas.microsoft.com/office/drawing/2014/main" id="{E93567F1-9A6B-4EC8-9184-E9089CC7F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6459" y="3413066"/>
              <a:ext cx="885992" cy="678463"/>
            </a:xfrm>
            <a:custGeom>
              <a:avLst/>
              <a:gdLst>
                <a:gd name="T0" fmla="*/ 0 w 2219"/>
                <a:gd name="T1" fmla="*/ 1700 h 1700"/>
                <a:gd name="T2" fmla="*/ 0 w 2219"/>
                <a:gd name="T3" fmla="*/ 672 h 1700"/>
                <a:gd name="T4" fmla="*/ 8 w 2219"/>
                <a:gd name="T5" fmla="*/ 601 h 1700"/>
                <a:gd name="T6" fmla="*/ 22 w 2219"/>
                <a:gd name="T7" fmla="*/ 531 h 1700"/>
                <a:gd name="T8" fmla="*/ 42 w 2219"/>
                <a:gd name="T9" fmla="*/ 465 h 1700"/>
                <a:gd name="T10" fmla="*/ 69 w 2219"/>
                <a:gd name="T11" fmla="*/ 400 h 1700"/>
                <a:gd name="T12" fmla="*/ 102 w 2219"/>
                <a:gd name="T13" fmla="*/ 341 h 1700"/>
                <a:gd name="T14" fmla="*/ 140 w 2219"/>
                <a:gd name="T15" fmla="*/ 284 h 1700"/>
                <a:gd name="T16" fmla="*/ 184 w 2219"/>
                <a:gd name="T17" fmla="*/ 232 h 1700"/>
                <a:gd name="T18" fmla="*/ 232 w 2219"/>
                <a:gd name="T19" fmla="*/ 184 h 1700"/>
                <a:gd name="T20" fmla="*/ 285 w 2219"/>
                <a:gd name="T21" fmla="*/ 140 h 1700"/>
                <a:gd name="T22" fmla="*/ 341 w 2219"/>
                <a:gd name="T23" fmla="*/ 102 h 1700"/>
                <a:gd name="T24" fmla="*/ 401 w 2219"/>
                <a:gd name="T25" fmla="*/ 69 h 1700"/>
                <a:gd name="T26" fmla="*/ 465 w 2219"/>
                <a:gd name="T27" fmla="*/ 42 h 1700"/>
                <a:gd name="T28" fmla="*/ 532 w 2219"/>
                <a:gd name="T29" fmla="*/ 22 h 1700"/>
                <a:gd name="T30" fmla="*/ 601 w 2219"/>
                <a:gd name="T31" fmla="*/ 8 h 1700"/>
                <a:gd name="T32" fmla="*/ 672 w 2219"/>
                <a:gd name="T33" fmla="*/ 0 h 1700"/>
                <a:gd name="T34" fmla="*/ 1510 w 2219"/>
                <a:gd name="T35" fmla="*/ 0 h 1700"/>
                <a:gd name="T36" fmla="*/ 1583 w 2219"/>
                <a:gd name="T37" fmla="*/ 3 h 1700"/>
                <a:gd name="T38" fmla="*/ 1653 w 2219"/>
                <a:gd name="T39" fmla="*/ 14 h 1700"/>
                <a:gd name="T40" fmla="*/ 1721 w 2219"/>
                <a:gd name="T41" fmla="*/ 31 h 1700"/>
                <a:gd name="T42" fmla="*/ 1787 w 2219"/>
                <a:gd name="T43" fmla="*/ 55 h 1700"/>
                <a:gd name="T44" fmla="*/ 1849 w 2219"/>
                <a:gd name="T45" fmla="*/ 85 h 1700"/>
                <a:gd name="T46" fmla="*/ 1906 w 2219"/>
                <a:gd name="T47" fmla="*/ 120 h 1700"/>
                <a:gd name="T48" fmla="*/ 1961 w 2219"/>
                <a:gd name="T49" fmla="*/ 161 h 1700"/>
                <a:gd name="T50" fmla="*/ 2012 w 2219"/>
                <a:gd name="T51" fmla="*/ 207 h 1700"/>
                <a:gd name="T52" fmla="*/ 2057 w 2219"/>
                <a:gd name="T53" fmla="*/ 257 h 1700"/>
                <a:gd name="T54" fmla="*/ 2098 w 2219"/>
                <a:gd name="T55" fmla="*/ 311 h 1700"/>
                <a:gd name="T56" fmla="*/ 2134 w 2219"/>
                <a:gd name="T57" fmla="*/ 370 h 1700"/>
                <a:gd name="T58" fmla="*/ 2164 w 2219"/>
                <a:gd name="T59" fmla="*/ 432 h 1700"/>
                <a:gd name="T60" fmla="*/ 2187 w 2219"/>
                <a:gd name="T61" fmla="*/ 498 h 1700"/>
                <a:gd name="T62" fmla="*/ 2205 w 2219"/>
                <a:gd name="T63" fmla="*/ 565 h 1700"/>
                <a:gd name="T64" fmla="*/ 2216 w 2219"/>
                <a:gd name="T65" fmla="*/ 636 h 1700"/>
                <a:gd name="T66" fmla="*/ 2219 w 2219"/>
                <a:gd name="T67" fmla="*/ 708 h 1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19" h="1700">
                  <a:moveTo>
                    <a:pt x="2219" y="1700"/>
                  </a:moveTo>
                  <a:lnTo>
                    <a:pt x="0" y="1700"/>
                  </a:lnTo>
                  <a:lnTo>
                    <a:pt x="0" y="708"/>
                  </a:lnTo>
                  <a:lnTo>
                    <a:pt x="0" y="672"/>
                  </a:lnTo>
                  <a:lnTo>
                    <a:pt x="3" y="636"/>
                  </a:lnTo>
                  <a:lnTo>
                    <a:pt x="8" y="601"/>
                  </a:lnTo>
                  <a:lnTo>
                    <a:pt x="14" y="565"/>
                  </a:lnTo>
                  <a:lnTo>
                    <a:pt x="22" y="531"/>
                  </a:lnTo>
                  <a:lnTo>
                    <a:pt x="31" y="498"/>
                  </a:lnTo>
                  <a:lnTo>
                    <a:pt x="42" y="465"/>
                  </a:lnTo>
                  <a:lnTo>
                    <a:pt x="55" y="432"/>
                  </a:lnTo>
                  <a:lnTo>
                    <a:pt x="69" y="400"/>
                  </a:lnTo>
                  <a:lnTo>
                    <a:pt x="85" y="370"/>
                  </a:lnTo>
                  <a:lnTo>
                    <a:pt x="102" y="341"/>
                  </a:lnTo>
                  <a:lnTo>
                    <a:pt x="121" y="311"/>
                  </a:lnTo>
                  <a:lnTo>
                    <a:pt x="140" y="284"/>
                  </a:lnTo>
                  <a:lnTo>
                    <a:pt x="162" y="257"/>
                  </a:lnTo>
                  <a:lnTo>
                    <a:pt x="184" y="232"/>
                  </a:lnTo>
                  <a:lnTo>
                    <a:pt x="207" y="207"/>
                  </a:lnTo>
                  <a:lnTo>
                    <a:pt x="232" y="184"/>
                  </a:lnTo>
                  <a:lnTo>
                    <a:pt x="258" y="161"/>
                  </a:lnTo>
                  <a:lnTo>
                    <a:pt x="285" y="140"/>
                  </a:lnTo>
                  <a:lnTo>
                    <a:pt x="312" y="120"/>
                  </a:lnTo>
                  <a:lnTo>
                    <a:pt x="341" y="102"/>
                  </a:lnTo>
                  <a:lnTo>
                    <a:pt x="370" y="85"/>
                  </a:lnTo>
                  <a:lnTo>
                    <a:pt x="401" y="69"/>
                  </a:lnTo>
                  <a:lnTo>
                    <a:pt x="432" y="55"/>
                  </a:lnTo>
                  <a:lnTo>
                    <a:pt x="465" y="42"/>
                  </a:lnTo>
                  <a:lnTo>
                    <a:pt x="498" y="31"/>
                  </a:lnTo>
                  <a:lnTo>
                    <a:pt x="532" y="22"/>
                  </a:lnTo>
                  <a:lnTo>
                    <a:pt x="566" y="14"/>
                  </a:lnTo>
                  <a:lnTo>
                    <a:pt x="601" y="8"/>
                  </a:lnTo>
                  <a:lnTo>
                    <a:pt x="636" y="3"/>
                  </a:lnTo>
                  <a:lnTo>
                    <a:pt x="672" y="0"/>
                  </a:lnTo>
                  <a:lnTo>
                    <a:pt x="709" y="0"/>
                  </a:lnTo>
                  <a:lnTo>
                    <a:pt x="1510" y="0"/>
                  </a:lnTo>
                  <a:lnTo>
                    <a:pt x="1547" y="0"/>
                  </a:lnTo>
                  <a:lnTo>
                    <a:pt x="1583" y="3"/>
                  </a:lnTo>
                  <a:lnTo>
                    <a:pt x="1618" y="8"/>
                  </a:lnTo>
                  <a:lnTo>
                    <a:pt x="1653" y="14"/>
                  </a:lnTo>
                  <a:lnTo>
                    <a:pt x="1687" y="22"/>
                  </a:lnTo>
                  <a:lnTo>
                    <a:pt x="1721" y="31"/>
                  </a:lnTo>
                  <a:lnTo>
                    <a:pt x="1754" y="42"/>
                  </a:lnTo>
                  <a:lnTo>
                    <a:pt x="1787" y="55"/>
                  </a:lnTo>
                  <a:lnTo>
                    <a:pt x="1817" y="69"/>
                  </a:lnTo>
                  <a:lnTo>
                    <a:pt x="1849" y="85"/>
                  </a:lnTo>
                  <a:lnTo>
                    <a:pt x="1878" y="102"/>
                  </a:lnTo>
                  <a:lnTo>
                    <a:pt x="1906" y="120"/>
                  </a:lnTo>
                  <a:lnTo>
                    <a:pt x="1934" y="140"/>
                  </a:lnTo>
                  <a:lnTo>
                    <a:pt x="1961" y="161"/>
                  </a:lnTo>
                  <a:lnTo>
                    <a:pt x="1987" y="184"/>
                  </a:lnTo>
                  <a:lnTo>
                    <a:pt x="2012" y="207"/>
                  </a:lnTo>
                  <a:lnTo>
                    <a:pt x="2035" y="232"/>
                  </a:lnTo>
                  <a:lnTo>
                    <a:pt x="2057" y="257"/>
                  </a:lnTo>
                  <a:lnTo>
                    <a:pt x="2079" y="284"/>
                  </a:lnTo>
                  <a:lnTo>
                    <a:pt x="2098" y="311"/>
                  </a:lnTo>
                  <a:lnTo>
                    <a:pt x="2117" y="341"/>
                  </a:lnTo>
                  <a:lnTo>
                    <a:pt x="2134" y="370"/>
                  </a:lnTo>
                  <a:lnTo>
                    <a:pt x="2150" y="400"/>
                  </a:lnTo>
                  <a:lnTo>
                    <a:pt x="2164" y="432"/>
                  </a:lnTo>
                  <a:lnTo>
                    <a:pt x="2177" y="465"/>
                  </a:lnTo>
                  <a:lnTo>
                    <a:pt x="2187" y="498"/>
                  </a:lnTo>
                  <a:lnTo>
                    <a:pt x="2197" y="531"/>
                  </a:lnTo>
                  <a:lnTo>
                    <a:pt x="2205" y="565"/>
                  </a:lnTo>
                  <a:lnTo>
                    <a:pt x="2211" y="601"/>
                  </a:lnTo>
                  <a:lnTo>
                    <a:pt x="2216" y="636"/>
                  </a:lnTo>
                  <a:lnTo>
                    <a:pt x="2218" y="672"/>
                  </a:lnTo>
                  <a:lnTo>
                    <a:pt x="2219" y="708"/>
                  </a:lnTo>
                  <a:lnTo>
                    <a:pt x="2219" y="1700"/>
                  </a:lnTo>
                  <a:close/>
                </a:path>
              </a:pathLst>
            </a:custGeom>
            <a:solidFill>
              <a:srgbClr val="535C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DC10538-AFA9-474E-8877-1D9DD8D556C0}"/>
                </a:ext>
              </a:extLst>
            </p:cNvPr>
            <p:cNvGrpSpPr/>
            <p:nvPr/>
          </p:nvGrpSpPr>
          <p:grpSpPr>
            <a:xfrm>
              <a:off x="8190797" y="4150595"/>
              <a:ext cx="1537316" cy="1816684"/>
              <a:chOff x="8190797" y="4150595"/>
              <a:chExt cx="1537316" cy="1816684"/>
            </a:xfrm>
            <a:gradFill>
              <a:gsLst>
                <a:gs pos="95000">
                  <a:schemeClr val="accent4"/>
                </a:gs>
                <a:gs pos="5000">
                  <a:schemeClr val="accent3"/>
                </a:gs>
              </a:gsLst>
              <a:path path="circle">
                <a:fillToRect r="100000" b="100000"/>
              </a:path>
            </a:gradFill>
          </p:grpSpPr>
          <p:sp>
            <p:nvSpPr>
              <p:cNvPr id="20" name="Freeform 59">
                <a:extLst>
                  <a:ext uri="{FF2B5EF4-FFF2-40B4-BE49-F238E27FC236}">
                    <a16:creationId xmlns:a16="http://schemas.microsoft.com/office/drawing/2014/main" id="{47F58680-E3EE-4106-9507-5B80811D08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0797" y="4150595"/>
                <a:ext cx="1537316" cy="1816684"/>
              </a:xfrm>
              <a:custGeom>
                <a:avLst/>
                <a:gdLst>
                  <a:gd name="T0" fmla="*/ 211 w 3853"/>
                  <a:gd name="T1" fmla="*/ 1837 h 4552"/>
                  <a:gd name="T2" fmla="*/ 133 w 3853"/>
                  <a:gd name="T3" fmla="*/ 2006 h 4552"/>
                  <a:gd name="T4" fmla="*/ 72 w 3853"/>
                  <a:gd name="T5" fmla="*/ 2182 h 4552"/>
                  <a:gd name="T6" fmla="*/ 28 w 3853"/>
                  <a:gd name="T7" fmla="*/ 2365 h 4552"/>
                  <a:gd name="T8" fmla="*/ 5 w 3853"/>
                  <a:gd name="T9" fmla="*/ 2554 h 4552"/>
                  <a:gd name="T10" fmla="*/ 2 w 3853"/>
                  <a:gd name="T11" fmla="*/ 2781 h 4552"/>
                  <a:gd name="T12" fmla="*/ 39 w 3853"/>
                  <a:gd name="T13" fmla="*/ 3061 h 4552"/>
                  <a:gd name="T14" fmla="*/ 116 w 3853"/>
                  <a:gd name="T15" fmla="*/ 3326 h 4552"/>
                  <a:gd name="T16" fmla="*/ 232 w 3853"/>
                  <a:gd name="T17" fmla="*/ 3575 h 4552"/>
                  <a:gd name="T18" fmla="*/ 382 w 3853"/>
                  <a:gd name="T19" fmla="*/ 3802 h 4552"/>
                  <a:gd name="T20" fmla="*/ 564 w 3853"/>
                  <a:gd name="T21" fmla="*/ 4005 h 4552"/>
                  <a:gd name="T22" fmla="*/ 773 w 3853"/>
                  <a:gd name="T23" fmla="*/ 4181 h 4552"/>
                  <a:gd name="T24" fmla="*/ 1008 w 3853"/>
                  <a:gd name="T25" fmla="*/ 4327 h 4552"/>
                  <a:gd name="T26" fmla="*/ 1264 w 3853"/>
                  <a:gd name="T27" fmla="*/ 4438 h 4552"/>
                  <a:gd name="T28" fmla="*/ 1539 w 3853"/>
                  <a:gd name="T29" fmla="*/ 4514 h 4552"/>
                  <a:gd name="T30" fmla="*/ 1827 w 3853"/>
                  <a:gd name="T31" fmla="*/ 4550 h 4552"/>
                  <a:gd name="T32" fmla="*/ 2123 w 3853"/>
                  <a:gd name="T33" fmla="*/ 4543 h 4552"/>
                  <a:gd name="T34" fmla="*/ 2408 w 3853"/>
                  <a:gd name="T35" fmla="*/ 4493 h 4552"/>
                  <a:gd name="T36" fmla="*/ 2676 w 3853"/>
                  <a:gd name="T37" fmla="*/ 4406 h 4552"/>
                  <a:gd name="T38" fmla="*/ 2926 w 3853"/>
                  <a:gd name="T39" fmla="*/ 4281 h 4552"/>
                  <a:gd name="T40" fmla="*/ 3152 w 3853"/>
                  <a:gd name="T41" fmla="*/ 4126 h 4552"/>
                  <a:gd name="T42" fmla="*/ 3352 w 3853"/>
                  <a:gd name="T43" fmla="*/ 3940 h 4552"/>
                  <a:gd name="T44" fmla="*/ 3524 w 3853"/>
                  <a:gd name="T45" fmla="*/ 3728 h 4552"/>
                  <a:gd name="T46" fmla="*/ 3663 w 3853"/>
                  <a:gd name="T47" fmla="*/ 3494 h 4552"/>
                  <a:gd name="T48" fmla="*/ 3766 w 3853"/>
                  <a:gd name="T49" fmla="*/ 3240 h 4552"/>
                  <a:gd name="T50" fmla="*/ 3831 w 3853"/>
                  <a:gd name="T51" fmla="*/ 2969 h 4552"/>
                  <a:gd name="T52" fmla="*/ 3853 w 3853"/>
                  <a:gd name="T53" fmla="*/ 2684 h 4552"/>
                  <a:gd name="T54" fmla="*/ 3842 w 3853"/>
                  <a:gd name="T55" fmla="*/ 2491 h 4552"/>
                  <a:gd name="T56" fmla="*/ 3812 w 3853"/>
                  <a:gd name="T57" fmla="*/ 2303 h 4552"/>
                  <a:gd name="T58" fmla="*/ 3763 w 3853"/>
                  <a:gd name="T59" fmla="*/ 2122 h 4552"/>
                  <a:gd name="T60" fmla="*/ 3696 w 3853"/>
                  <a:gd name="T61" fmla="*/ 1949 h 4552"/>
                  <a:gd name="T62" fmla="*/ 3613 w 3853"/>
                  <a:gd name="T63" fmla="*/ 1784 h 4552"/>
                  <a:gd name="T64" fmla="*/ 3517 w 3853"/>
                  <a:gd name="T65" fmla="*/ 1622 h 4552"/>
                  <a:gd name="T66" fmla="*/ 3331 w 3853"/>
                  <a:gd name="T67" fmla="*/ 1316 h 4552"/>
                  <a:gd name="T68" fmla="*/ 3185 w 3853"/>
                  <a:gd name="T69" fmla="*/ 1043 h 4552"/>
                  <a:gd name="T70" fmla="*/ 3074 w 3853"/>
                  <a:gd name="T71" fmla="*/ 804 h 4552"/>
                  <a:gd name="T72" fmla="*/ 2993 w 3853"/>
                  <a:gd name="T73" fmla="*/ 596 h 4552"/>
                  <a:gd name="T74" fmla="*/ 2938 w 3853"/>
                  <a:gd name="T75" fmla="*/ 421 h 4552"/>
                  <a:gd name="T76" fmla="*/ 2904 w 3853"/>
                  <a:gd name="T77" fmla="*/ 276 h 4552"/>
                  <a:gd name="T78" fmla="*/ 2885 w 3853"/>
                  <a:gd name="T79" fmla="*/ 162 h 4552"/>
                  <a:gd name="T80" fmla="*/ 2878 w 3853"/>
                  <a:gd name="T81" fmla="*/ 58 h 4552"/>
                  <a:gd name="T82" fmla="*/ 2880 w 3853"/>
                  <a:gd name="T83" fmla="*/ 0 h 4552"/>
                  <a:gd name="T84" fmla="*/ 974 w 3853"/>
                  <a:gd name="T85" fmla="*/ 6 h 4552"/>
                  <a:gd name="T86" fmla="*/ 974 w 3853"/>
                  <a:gd name="T87" fmla="*/ 103 h 4552"/>
                  <a:gd name="T88" fmla="*/ 963 w 3853"/>
                  <a:gd name="T89" fmla="*/ 197 h 4552"/>
                  <a:gd name="T90" fmla="*/ 940 w 3853"/>
                  <a:gd name="T91" fmla="*/ 320 h 4552"/>
                  <a:gd name="T92" fmla="*/ 899 w 3853"/>
                  <a:gd name="T93" fmla="*/ 476 h 4552"/>
                  <a:gd name="T94" fmla="*/ 837 w 3853"/>
                  <a:gd name="T95" fmla="*/ 661 h 4552"/>
                  <a:gd name="T96" fmla="*/ 745 w 3853"/>
                  <a:gd name="T97" fmla="*/ 880 h 4552"/>
                  <a:gd name="T98" fmla="*/ 623 w 3853"/>
                  <a:gd name="T99" fmla="*/ 1131 h 4552"/>
                  <a:gd name="T100" fmla="*/ 465 w 3853"/>
                  <a:gd name="T101" fmla="*/ 1414 h 4552"/>
                  <a:gd name="T102" fmla="*/ 265 w 3853"/>
                  <a:gd name="T103" fmla="*/ 1731 h 4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53" h="4552">
                    <a:moveTo>
                      <a:pt x="272" y="1731"/>
                    </a:moveTo>
                    <a:lnTo>
                      <a:pt x="240" y="1784"/>
                    </a:lnTo>
                    <a:lnTo>
                      <a:pt x="211" y="1837"/>
                    </a:lnTo>
                    <a:lnTo>
                      <a:pt x="183" y="1892"/>
                    </a:lnTo>
                    <a:lnTo>
                      <a:pt x="157" y="1949"/>
                    </a:lnTo>
                    <a:lnTo>
                      <a:pt x="133" y="2006"/>
                    </a:lnTo>
                    <a:lnTo>
                      <a:pt x="110" y="2064"/>
                    </a:lnTo>
                    <a:lnTo>
                      <a:pt x="90" y="2122"/>
                    </a:lnTo>
                    <a:lnTo>
                      <a:pt x="72" y="2182"/>
                    </a:lnTo>
                    <a:lnTo>
                      <a:pt x="55" y="2242"/>
                    </a:lnTo>
                    <a:lnTo>
                      <a:pt x="41" y="2303"/>
                    </a:lnTo>
                    <a:lnTo>
                      <a:pt x="28" y="2365"/>
                    </a:lnTo>
                    <a:lnTo>
                      <a:pt x="18" y="2428"/>
                    </a:lnTo>
                    <a:lnTo>
                      <a:pt x="11" y="2491"/>
                    </a:lnTo>
                    <a:lnTo>
                      <a:pt x="5" y="2554"/>
                    </a:lnTo>
                    <a:lnTo>
                      <a:pt x="1" y="2619"/>
                    </a:lnTo>
                    <a:lnTo>
                      <a:pt x="0" y="2684"/>
                    </a:lnTo>
                    <a:lnTo>
                      <a:pt x="2" y="2781"/>
                    </a:lnTo>
                    <a:lnTo>
                      <a:pt x="9" y="2875"/>
                    </a:lnTo>
                    <a:lnTo>
                      <a:pt x="22" y="2969"/>
                    </a:lnTo>
                    <a:lnTo>
                      <a:pt x="39" y="3061"/>
                    </a:lnTo>
                    <a:lnTo>
                      <a:pt x="60" y="3151"/>
                    </a:lnTo>
                    <a:lnTo>
                      <a:pt x="87" y="3240"/>
                    </a:lnTo>
                    <a:lnTo>
                      <a:pt x="116" y="3326"/>
                    </a:lnTo>
                    <a:lnTo>
                      <a:pt x="151" y="3411"/>
                    </a:lnTo>
                    <a:lnTo>
                      <a:pt x="190" y="3494"/>
                    </a:lnTo>
                    <a:lnTo>
                      <a:pt x="232" y="3575"/>
                    </a:lnTo>
                    <a:lnTo>
                      <a:pt x="279" y="3652"/>
                    </a:lnTo>
                    <a:lnTo>
                      <a:pt x="328" y="3728"/>
                    </a:lnTo>
                    <a:lnTo>
                      <a:pt x="382" y="3802"/>
                    </a:lnTo>
                    <a:lnTo>
                      <a:pt x="440" y="3872"/>
                    </a:lnTo>
                    <a:lnTo>
                      <a:pt x="500" y="3940"/>
                    </a:lnTo>
                    <a:lnTo>
                      <a:pt x="564" y="4005"/>
                    </a:lnTo>
                    <a:lnTo>
                      <a:pt x="631" y="4067"/>
                    </a:lnTo>
                    <a:lnTo>
                      <a:pt x="701" y="4126"/>
                    </a:lnTo>
                    <a:lnTo>
                      <a:pt x="773" y="4181"/>
                    </a:lnTo>
                    <a:lnTo>
                      <a:pt x="850" y="4233"/>
                    </a:lnTo>
                    <a:lnTo>
                      <a:pt x="927" y="4281"/>
                    </a:lnTo>
                    <a:lnTo>
                      <a:pt x="1008" y="4327"/>
                    </a:lnTo>
                    <a:lnTo>
                      <a:pt x="1091" y="4368"/>
                    </a:lnTo>
                    <a:lnTo>
                      <a:pt x="1177" y="4406"/>
                    </a:lnTo>
                    <a:lnTo>
                      <a:pt x="1264" y="4438"/>
                    </a:lnTo>
                    <a:lnTo>
                      <a:pt x="1353" y="4468"/>
                    </a:lnTo>
                    <a:lnTo>
                      <a:pt x="1445" y="4493"/>
                    </a:lnTo>
                    <a:lnTo>
                      <a:pt x="1539" y="4514"/>
                    </a:lnTo>
                    <a:lnTo>
                      <a:pt x="1634" y="4531"/>
                    </a:lnTo>
                    <a:lnTo>
                      <a:pt x="1730" y="4543"/>
                    </a:lnTo>
                    <a:lnTo>
                      <a:pt x="1827" y="4550"/>
                    </a:lnTo>
                    <a:lnTo>
                      <a:pt x="1926" y="4552"/>
                    </a:lnTo>
                    <a:lnTo>
                      <a:pt x="2026" y="4550"/>
                    </a:lnTo>
                    <a:lnTo>
                      <a:pt x="2123" y="4543"/>
                    </a:lnTo>
                    <a:lnTo>
                      <a:pt x="2219" y="4531"/>
                    </a:lnTo>
                    <a:lnTo>
                      <a:pt x="2314" y="4514"/>
                    </a:lnTo>
                    <a:lnTo>
                      <a:pt x="2408" y="4493"/>
                    </a:lnTo>
                    <a:lnTo>
                      <a:pt x="2499" y="4468"/>
                    </a:lnTo>
                    <a:lnTo>
                      <a:pt x="2589" y="4438"/>
                    </a:lnTo>
                    <a:lnTo>
                      <a:pt x="2676" y="4406"/>
                    </a:lnTo>
                    <a:lnTo>
                      <a:pt x="2762" y="4368"/>
                    </a:lnTo>
                    <a:lnTo>
                      <a:pt x="2845" y="4327"/>
                    </a:lnTo>
                    <a:lnTo>
                      <a:pt x="2926" y="4281"/>
                    </a:lnTo>
                    <a:lnTo>
                      <a:pt x="3003" y="4233"/>
                    </a:lnTo>
                    <a:lnTo>
                      <a:pt x="3079" y="4181"/>
                    </a:lnTo>
                    <a:lnTo>
                      <a:pt x="3152" y="4126"/>
                    </a:lnTo>
                    <a:lnTo>
                      <a:pt x="3221" y="4067"/>
                    </a:lnTo>
                    <a:lnTo>
                      <a:pt x="3289" y="4005"/>
                    </a:lnTo>
                    <a:lnTo>
                      <a:pt x="3352" y="3940"/>
                    </a:lnTo>
                    <a:lnTo>
                      <a:pt x="3413" y="3872"/>
                    </a:lnTo>
                    <a:lnTo>
                      <a:pt x="3471" y="3802"/>
                    </a:lnTo>
                    <a:lnTo>
                      <a:pt x="3524" y="3728"/>
                    </a:lnTo>
                    <a:lnTo>
                      <a:pt x="3574" y="3652"/>
                    </a:lnTo>
                    <a:lnTo>
                      <a:pt x="3621" y="3575"/>
                    </a:lnTo>
                    <a:lnTo>
                      <a:pt x="3663" y="3494"/>
                    </a:lnTo>
                    <a:lnTo>
                      <a:pt x="3702" y="3411"/>
                    </a:lnTo>
                    <a:lnTo>
                      <a:pt x="3736" y="3326"/>
                    </a:lnTo>
                    <a:lnTo>
                      <a:pt x="3766" y="3240"/>
                    </a:lnTo>
                    <a:lnTo>
                      <a:pt x="3792" y="3151"/>
                    </a:lnTo>
                    <a:lnTo>
                      <a:pt x="3814" y="3061"/>
                    </a:lnTo>
                    <a:lnTo>
                      <a:pt x="3831" y="2969"/>
                    </a:lnTo>
                    <a:lnTo>
                      <a:pt x="3843" y="2875"/>
                    </a:lnTo>
                    <a:lnTo>
                      <a:pt x="3850" y="2781"/>
                    </a:lnTo>
                    <a:lnTo>
                      <a:pt x="3853" y="2684"/>
                    </a:lnTo>
                    <a:lnTo>
                      <a:pt x="3852" y="2619"/>
                    </a:lnTo>
                    <a:lnTo>
                      <a:pt x="3848" y="2554"/>
                    </a:lnTo>
                    <a:lnTo>
                      <a:pt x="3842" y="2491"/>
                    </a:lnTo>
                    <a:lnTo>
                      <a:pt x="3834" y="2428"/>
                    </a:lnTo>
                    <a:lnTo>
                      <a:pt x="3825" y="2365"/>
                    </a:lnTo>
                    <a:lnTo>
                      <a:pt x="3812" y="2303"/>
                    </a:lnTo>
                    <a:lnTo>
                      <a:pt x="3798" y="2242"/>
                    </a:lnTo>
                    <a:lnTo>
                      <a:pt x="3781" y="2182"/>
                    </a:lnTo>
                    <a:lnTo>
                      <a:pt x="3763" y="2122"/>
                    </a:lnTo>
                    <a:lnTo>
                      <a:pt x="3743" y="2064"/>
                    </a:lnTo>
                    <a:lnTo>
                      <a:pt x="3720" y="2006"/>
                    </a:lnTo>
                    <a:lnTo>
                      <a:pt x="3696" y="1949"/>
                    </a:lnTo>
                    <a:lnTo>
                      <a:pt x="3670" y="1892"/>
                    </a:lnTo>
                    <a:lnTo>
                      <a:pt x="3642" y="1837"/>
                    </a:lnTo>
                    <a:lnTo>
                      <a:pt x="3613" y="1784"/>
                    </a:lnTo>
                    <a:lnTo>
                      <a:pt x="3581" y="1731"/>
                    </a:lnTo>
                    <a:lnTo>
                      <a:pt x="3588" y="1731"/>
                    </a:lnTo>
                    <a:lnTo>
                      <a:pt x="3517" y="1622"/>
                    </a:lnTo>
                    <a:lnTo>
                      <a:pt x="3450" y="1516"/>
                    </a:lnTo>
                    <a:lnTo>
                      <a:pt x="3388" y="1414"/>
                    </a:lnTo>
                    <a:lnTo>
                      <a:pt x="3331" y="1316"/>
                    </a:lnTo>
                    <a:lnTo>
                      <a:pt x="3277" y="1221"/>
                    </a:lnTo>
                    <a:lnTo>
                      <a:pt x="3229" y="1131"/>
                    </a:lnTo>
                    <a:lnTo>
                      <a:pt x="3185" y="1043"/>
                    </a:lnTo>
                    <a:lnTo>
                      <a:pt x="3144" y="960"/>
                    </a:lnTo>
                    <a:lnTo>
                      <a:pt x="3108" y="880"/>
                    </a:lnTo>
                    <a:lnTo>
                      <a:pt x="3074" y="804"/>
                    </a:lnTo>
                    <a:lnTo>
                      <a:pt x="3043" y="731"/>
                    </a:lnTo>
                    <a:lnTo>
                      <a:pt x="3017" y="661"/>
                    </a:lnTo>
                    <a:lnTo>
                      <a:pt x="2993" y="596"/>
                    </a:lnTo>
                    <a:lnTo>
                      <a:pt x="2972" y="535"/>
                    </a:lnTo>
                    <a:lnTo>
                      <a:pt x="2954" y="476"/>
                    </a:lnTo>
                    <a:lnTo>
                      <a:pt x="2938" y="421"/>
                    </a:lnTo>
                    <a:lnTo>
                      <a:pt x="2924" y="368"/>
                    </a:lnTo>
                    <a:lnTo>
                      <a:pt x="2913" y="320"/>
                    </a:lnTo>
                    <a:lnTo>
                      <a:pt x="2904" y="276"/>
                    </a:lnTo>
                    <a:lnTo>
                      <a:pt x="2896" y="235"/>
                    </a:lnTo>
                    <a:lnTo>
                      <a:pt x="2890" y="197"/>
                    </a:lnTo>
                    <a:lnTo>
                      <a:pt x="2885" y="162"/>
                    </a:lnTo>
                    <a:lnTo>
                      <a:pt x="2881" y="132"/>
                    </a:lnTo>
                    <a:lnTo>
                      <a:pt x="2879" y="103"/>
                    </a:lnTo>
                    <a:lnTo>
                      <a:pt x="2878" y="58"/>
                    </a:lnTo>
                    <a:lnTo>
                      <a:pt x="2878" y="26"/>
                    </a:lnTo>
                    <a:lnTo>
                      <a:pt x="2879" y="6"/>
                    </a:lnTo>
                    <a:lnTo>
                      <a:pt x="2880" y="0"/>
                    </a:lnTo>
                    <a:lnTo>
                      <a:pt x="1926" y="0"/>
                    </a:lnTo>
                    <a:lnTo>
                      <a:pt x="973" y="0"/>
                    </a:lnTo>
                    <a:lnTo>
                      <a:pt x="974" y="6"/>
                    </a:lnTo>
                    <a:lnTo>
                      <a:pt x="975" y="26"/>
                    </a:lnTo>
                    <a:lnTo>
                      <a:pt x="975" y="58"/>
                    </a:lnTo>
                    <a:lnTo>
                      <a:pt x="974" y="103"/>
                    </a:lnTo>
                    <a:lnTo>
                      <a:pt x="971" y="132"/>
                    </a:lnTo>
                    <a:lnTo>
                      <a:pt x="968" y="162"/>
                    </a:lnTo>
                    <a:lnTo>
                      <a:pt x="963" y="197"/>
                    </a:lnTo>
                    <a:lnTo>
                      <a:pt x="957" y="235"/>
                    </a:lnTo>
                    <a:lnTo>
                      <a:pt x="949" y="276"/>
                    </a:lnTo>
                    <a:lnTo>
                      <a:pt x="940" y="320"/>
                    </a:lnTo>
                    <a:lnTo>
                      <a:pt x="929" y="368"/>
                    </a:lnTo>
                    <a:lnTo>
                      <a:pt x="915" y="421"/>
                    </a:lnTo>
                    <a:lnTo>
                      <a:pt x="899" y="476"/>
                    </a:lnTo>
                    <a:lnTo>
                      <a:pt x="881" y="535"/>
                    </a:lnTo>
                    <a:lnTo>
                      <a:pt x="860" y="596"/>
                    </a:lnTo>
                    <a:lnTo>
                      <a:pt x="837" y="661"/>
                    </a:lnTo>
                    <a:lnTo>
                      <a:pt x="810" y="731"/>
                    </a:lnTo>
                    <a:lnTo>
                      <a:pt x="779" y="804"/>
                    </a:lnTo>
                    <a:lnTo>
                      <a:pt x="745" y="880"/>
                    </a:lnTo>
                    <a:lnTo>
                      <a:pt x="709" y="960"/>
                    </a:lnTo>
                    <a:lnTo>
                      <a:pt x="668" y="1043"/>
                    </a:lnTo>
                    <a:lnTo>
                      <a:pt x="623" y="1131"/>
                    </a:lnTo>
                    <a:lnTo>
                      <a:pt x="575" y="1221"/>
                    </a:lnTo>
                    <a:lnTo>
                      <a:pt x="523" y="1316"/>
                    </a:lnTo>
                    <a:lnTo>
                      <a:pt x="465" y="1414"/>
                    </a:lnTo>
                    <a:lnTo>
                      <a:pt x="403" y="1516"/>
                    </a:lnTo>
                    <a:lnTo>
                      <a:pt x="336" y="1622"/>
                    </a:lnTo>
                    <a:lnTo>
                      <a:pt x="265" y="1731"/>
                    </a:lnTo>
                    <a:lnTo>
                      <a:pt x="272" y="1731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660400" dist="368300" dir="5400000" sx="90000" sy="90000" algn="ctr" rotWithShape="0">
                  <a:schemeClr val="accent4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Freeform 59">
                <a:extLst>
                  <a:ext uri="{FF2B5EF4-FFF2-40B4-BE49-F238E27FC236}">
                    <a16:creationId xmlns:a16="http://schemas.microsoft.com/office/drawing/2014/main" id="{3E810074-A84B-4A53-A927-5AE23F703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0797" y="4150595"/>
                <a:ext cx="1537316" cy="1816684"/>
              </a:xfrm>
              <a:custGeom>
                <a:avLst/>
                <a:gdLst>
                  <a:gd name="T0" fmla="*/ 211 w 3853"/>
                  <a:gd name="T1" fmla="*/ 1837 h 4552"/>
                  <a:gd name="T2" fmla="*/ 133 w 3853"/>
                  <a:gd name="T3" fmla="*/ 2006 h 4552"/>
                  <a:gd name="T4" fmla="*/ 72 w 3853"/>
                  <a:gd name="T5" fmla="*/ 2182 h 4552"/>
                  <a:gd name="T6" fmla="*/ 28 w 3853"/>
                  <a:gd name="T7" fmla="*/ 2365 h 4552"/>
                  <a:gd name="T8" fmla="*/ 5 w 3853"/>
                  <a:gd name="T9" fmla="*/ 2554 h 4552"/>
                  <a:gd name="T10" fmla="*/ 2 w 3853"/>
                  <a:gd name="T11" fmla="*/ 2781 h 4552"/>
                  <a:gd name="T12" fmla="*/ 39 w 3853"/>
                  <a:gd name="T13" fmla="*/ 3061 h 4552"/>
                  <a:gd name="T14" fmla="*/ 116 w 3853"/>
                  <a:gd name="T15" fmla="*/ 3326 h 4552"/>
                  <a:gd name="T16" fmla="*/ 232 w 3853"/>
                  <a:gd name="T17" fmla="*/ 3575 h 4552"/>
                  <a:gd name="T18" fmla="*/ 382 w 3853"/>
                  <a:gd name="T19" fmla="*/ 3802 h 4552"/>
                  <a:gd name="T20" fmla="*/ 564 w 3853"/>
                  <a:gd name="T21" fmla="*/ 4005 h 4552"/>
                  <a:gd name="T22" fmla="*/ 773 w 3853"/>
                  <a:gd name="T23" fmla="*/ 4181 h 4552"/>
                  <a:gd name="T24" fmla="*/ 1008 w 3853"/>
                  <a:gd name="T25" fmla="*/ 4327 h 4552"/>
                  <a:gd name="T26" fmla="*/ 1264 w 3853"/>
                  <a:gd name="T27" fmla="*/ 4438 h 4552"/>
                  <a:gd name="T28" fmla="*/ 1539 w 3853"/>
                  <a:gd name="T29" fmla="*/ 4514 h 4552"/>
                  <a:gd name="T30" fmla="*/ 1827 w 3853"/>
                  <a:gd name="T31" fmla="*/ 4550 h 4552"/>
                  <a:gd name="T32" fmla="*/ 2123 w 3853"/>
                  <a:gd name="T33" fmla="*/ 4543 h 4552"/>
                  <a:gd name="T34" fmla="*/ 2408 w 3853"/>
                  <a:gd name="T35" fmla="*/ 4493 h 4552"/>
                  <a:gd name="T36" fmla="*/ 2676 w 3853"/>
                  <a:gd name="T37" fmla="*/ 4406 h 4552"/>
                  <a:gd name="T38" fmla="*/ 2926 w 3853"/>
                  <a:gd name="T39" fmla="*/ 4281 h 4552"/>
                  <a:gd name="T40" fmla="*/ 3152 w 3853"/>
                  <a:gd name="T41" fmla="*/ 4126 h 4552"/>
                  <a:gd name="T42" fmla="*/ 3352 w 3853"/>
                  <a:gd name="T43" fmla="*/ 3940 h 4552"/>
                  <a:gd name="T44" fmla="*/ 3524 w 3853"/>
                  <a:gd name="T45" fmla="*/ 3728 h 4552"/>
                  <a:gd name="T46" fmla="*/ 3663 w 3853"/>
                  <a:gd name="T47" fmla="*/ 3494 h 4552"/>
                  <a:gd name="T48" fmla="*/ 3766 w 3853"/>
                  <a:gd name="T49" fmla="*/ 3240 h 4552"/>
                  <a:gd name="T50" fmla="*/ 3831 w 3853"/>
                  <a:gd name="T51" fmla="*/ 2969 h 4552"/>
                  <a:gd name="T52" fmla="*/ 3853 w 3853"/>
                  <a:gd name="T53" fmla="*/ 2684 h 4552"/>
                  <a:gd name="T54" fmla="*/ 3842 w 3853"/>
                  <a:gd name="T55" fmla="*/ 2491 h 4552"/>
                  <a:gd name="T56" fmla="*/ 3812 w 3853"/>
                  <a:gd name="T57" fmla="*/ 2303 h 4552"/>
                  <a:gd name="T58" fmla="*/ 3763 w 3853"/>
                  <a:gd name="T59" fmla="*/ 2122 h 4552"/>
                  <a:gd name="T60" fmla="*/ 3696 w 3853"/>
                  <a:gd name="T61" fmla="*/ 1949 h 4552"/>
                  <a:gd name="T62" fmla="*/ 3613 w 3853"/>
                  <a:gd name="T63" fmla="*/ 1784 h 4552"/>
                  <a:gd name="T64" fmla="*/ 3517 w 3853"/>
                  <a:gd name="T65" fmla="*/ 1622 h 4552"/>
                  <a:gd name="T66" fmla="*/ 3331 w 3853"/>
                  <a:gd name="T67" fmla="*/ 1316 h 4552"/>
                  <a:gd name="T68" fmla="*/ 3185 w 3853"/>
                  <a:gd name="T69" fmla="*/ 1043 h 4552"/>
                  <a:gd name="T70" fmla="*/ 3074 w 3853"/>
                  <a:gd name="T71" fmla="*/ 804 h 4552"/>
                  <a:gd name="T72" fmla="*/ 2993 w 3853"/>
                  <a:gd name="T73" fmla="*/ 596 h 4552"/>
                  <a:gd name="T74" fmla="*/ 2938 w 3853"/>
                  <a:gd name="T75" fmla="*/ 421 h 4552"/>
                  <a:gd name="T76" fmla="*/ 2904 w 3853"/>
                  <a:gd name="T77" fmla="*/ 276 h 4552"/>
                  <a:gd name="T78" fmla="*/ 2885 w 3853"/>
                  <a:gd name="T79" fmla="*/ 162 h 4552"/>
                  <a:gd name="T80" fmla="*/ 2878 w 3853"/>
                  <a:gd name="T81" fmla="*/ 58 h 4552"/>
                  <a:gd name="T82" fmla="*/ 2880 w 3853"/>
                  <a:gd name="T83" fmla="*/ 0 h 4552"/>
                  <a:gd name="T84" fmla="*/ 974 w 3853"/>
                  <a:gd name="T85" fmla="*/ 6 h 4552"/>
                  <a:gd name="T86" fmla="*/ 974 w 3853"/>
                  <a:gd name="T87" fmla="*/ 103 h 4552"/>
                  <a:gd name="T88" fmla="*/ 963 w 3853"/>
                  <a:gd name="T89" fmla="*/ 197 h 4552"/>
                  <a:gd name="T90" fmla="*/ 940 w 3853"/>
                  <a:gd name="T91" fmla="*/ 320 h 4552"/>
                  <a:gd name="T92" fmla="*/ 899 w 3853"/>
                  <a:gd name="T93" fmla="*/ 476 h 4552"/>
                  <a:gd name="T94" fmla="*/ 837 w 3853"/>
                  <a:gd name="T95" fmla="*/ 661 h 4552"/>
                  <a:gd name="T96" fmla="*/ 745 w 3853"/>
                  <a:gd name="T97" fmla="*/ 880 h 4552"/>
                  <a:gd name="T98" fmla="*/ 623 w 3853"/>
                  <a:gd name="T99" fmla="*/ 1131 h 4552"/>
                  <a:gd name="T100" fmla="*/ 465 w 3853"/>
                  <a:gd name="T101" fmla="*/ 1414 h 4552"/>
                  <a:gd name="T102" fmla="*/ 265 w 3853"/>
                  <a:gd name="T103" fmla="*/ 1731 h 4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53" h="4552">
                    <a:moveTo>
                      <a:pt x="272" y="1731"/>
                    </a:moveTo>
                    <a:lnTo>
                      <a:pt x="240" y="1784"/>
                    </a:lnTo>
                    <a:lnTo>
                      <a:pt x="211" y="1837"/>
                    </a:lnTo>
                    <a:lnTo>
                      <a:pt x="183" y="1892"/>
                    </a:lnTo>
                    <a:lnTo>
                      <a:pt x="157" y="1949"/>
                    </a:lnTo>
                    <a:lnTo>
                      <a:pt x="133" y="2006"/>
                    </a:lnTo>
                    <a:lnTo>
                      <a:pt x="110" y="2064"/>
                    </a:lnTo>
                    <a:lnTo>
                      <a:pt x="90" y="2122"/>
                    </a:lnTo>
                    <a:lnTo>
                      <a:pt x="72" y="2182"/>
                    </a:lnTo>
                    <a:lnTo>
                      <a:pt x="55" y="2242"/>
                    </a:lnTo>
                    <a:lnTo>
                      <a:pt x="41" y="2303"/>
                    </a:lnTo>
                    <a:lnTo>
                      <a:pt x="28" y="2365"/>
                    </a:lnTo>
                    <a:lnTo>
                      <a:pt x="18" y="2428"/>
                    </a:lnTo>
                    <a:lnTo>
                      <a:pt x="11" y="2491"/>
                    </a:lnTo>
                    <a:lnTo>
                      <a:pt x="5" y="2554"/>
                    </a:lnTo>
                    <a:lnTo>
                      <a:pt x="1" y="2619"/>
                    </a:lnTo>
                    <a:lnTo>
                      <a:pt x="0" y="2684"/>
                    </a:lnTo>
                    <a:lnTo>
                      <a:pt x="2" y="2781"/>
                    </a:lnTo>
                    <a:lnTo>
                      <a:pt x="9" y="2875"/>
                    </a:lnTo>
                    <a:lnTo>
                      <a:pt x="22" y="2969"/>
                    </a:lnTo>
                    <a:lnTo>
                      <a:pt x="39" y="3061"/>
                    </a:lnTo>
                    <a:lnTo>
                      <a:pt x="60" y="3151"/>
                    </a:lnTo>
                    <a:lnTo>
                      <a:pt x="87" y="3240"/>
                    </a:lnTo>
                    <a:lnTo>
                      <a:pt x="116" y="3326"/>
                    </a:lnTo>
                    <a:lnTo>
                      <a:pt x="151" y="3411"/>
                    </a:lnTo>
                    <a:lnTo>
                      <a:pt x="190" y="3494"/>
                    </a:lnTo>
                    <a:lnTo>
                      <a:pt x="232" y="3575"/>
                    </a:lnTo>
                    <a:lnTo>
                      <a:pt x="279" y="3652"/>
                    </a:lnTo>
                    <a:lnTo>
                      <a:pt x="328" y="3728"/>
                    </a:lnTo>
                    <a:lnTo>
                      <a:pt x="382" y="3802"/>
                    </a:lnTo>
                    <a:lnTo>
                      <a:pt x="440" y="3872"/>
                    </a:lnTo>
                    <a:lnTo>
                      <a:pt x="500" y="3940"/>
                    </a:lnTo>
                    <a:lnTo>
                      <a:pt x="564" y="4005"/>
                    </a:lnTo>
                    <a:lnTo>
                      <a:pt x="631" y="4067"/>
                    </a:lnTo>
                    <a:lnTo>
                      <a:pt x="701" y="4126"/>
                    </a:lnTo>
                    <a:lnTo>
                      <a:pt x="773" y="4181"/>
                    </a:lnTo>
                    <a:lnTo>
                      <a:pt x="850" y="4233"/>
                    </a:lnTo>
                    <a:lnTo>
                      <a:pt x="927" y="4281"/>
                    </a:lnTo>
                    <a:lnTo>
                      <a:pt x="1008" y="4327"/>
                    </a:lnTo>
                    <a:lnTo>
                      <a:pt x="1091" y="4368"/>
                    </a:lnTo>
                    <a:lnTo>
                      <a:pt x="1177" y="4406"/>
                    </a:lnTo>
                    <a:lnTo>
                      <a:pt x="1264" y="4438"/>
                    </a:lnTo>
                    <a:lnTo>
                      <a:pt x="1353" y="4468"/>
                    </a:lnTo>
                    <a:lnTo>
                      <a:pt x="1445" y="4493"/>
                    </a:lnTo>
                    <a:lnTo>
                      <a:pt x="1539" y="4514"/>
                    </a:lnTo>
                    <a:lnTo>
                      <a:pt x="1634" y="4531"/>
                    </a:lnTo>
                    <a:lnTo>
                      <a:pt x="1730" y="4543"/>
                    </a:lnTo>
                    <a:lnTo>
                      <a:pt x="1827" y="4550"/>
                    </a:lnTo>
                    <a:lnTo>
                      <a:pt x="1926" y="4552"/>
                    </a:lnTo>
                    <a:lnTo>
                      <a:pt x="2026" y="4550"/>
                    </a:lnTo>
                    <a:lnTo>
                      <a:pt x="2123" y="4543"/>
                    </a:lnTo>
                    <a:lnTo>
                      <a:pt x="2219" y="4531"/>
                    </a:lnTo>
                    <a:lnTo>
                      <a:pt x="2314" y="4514"/>
                    </a:lnTo>
                    <a:lnTo>
                      <a:pt x="2408" y="4493"/>
                    </a:lnTo>
                    <a:lnTo>
                      <a:pt x="2499" y="4468"/>
                    </a:lnTo>
                    <a:lnTo>
                      <a:pt x="2589" y="4438"/>
                    </a:lnTo>
                    <a:lnTo>
                      <a:pt x="2676" y="4406"/>
                    </a:lnTo>
                    <a:lnTo>
                      <a:pt x="2762" y="4368"/>
                    </a:lnTo>
                    <a:lnTo>
                      <a:pt x="2845" y="4327"/>
                    </a:lnTo>
                    <a:lnTo>
                      <a:pt x="2926" y="4281"/>
                    </a:lnTo>
                    <a:lnTo>
                      <a:pt x="3003" y="4233"/>
                    </a:lnTo>
                    <a:lnTo>
                      <a:pt x="3079" y="4181"/>
                    </a:lnTo>
                    <a:lnTo>
                      <a:pt x="3152" y="4126"/>
                    </a:lnTo>
                    <a:lnTo>
                      <a:pt x="3221" y="4067"/>
                    </a:lnTo>
                    <a:lnTo>
                      <a:pt x="3289" y="4005"/>
                    </a:lnTo>
                    <a:lnTo>
                      <a:pt x="3352" y="3940"/>
                    </a:lnTo>
                    <a:lnTo>
                      <a:pt x="3413" y="3872"/>
                    </a:lnTo>
                    <a:lnTo>
                      <a:pt x="3471" y="3802"/>
                    </a:lnTo>
                    <a:lnTo>
                      <a:pt x="3524" y="3728"/>
                    </a:lnTo>
                    <a:lnTo>
                      <a:pt x="3574" y="3652"/>
                    </a:lnTo>
                    <a:lnTo>
                      <a:pt x="3621" y="3575"/>
                    </a:lnTo>
                    <a:lnTo>
                      <a:pt x="3663" y="3494"/>
                    </a:lnTo>
                    <a:lnTo>
                      <a:pt x="3702" y="3411"/>
                    </a:lnTo>
                    <a:lnTo>
                      <a:pt x="3736" y="3326"/>
                    </a:lnTo>
                    <a:lnTo>
                      <a:pt x="3766" y="3240"/>
                    </a:lnTo>
                    <a:lnTo>
                      <a:pt x="3792" y="3151"/>
                    </a:lnTo>
                    <a:lnTo>
                      <a:pt x="3814" y="3061"/>
                    </a:lnTo>
                    <a:lnTo>
                      <a:pt x="3831" y="2969"/>
                    </a:lnTo>
                    <a:lnTo>
                      <a:pt x="3843" y="2875"/>
                    </a:lnTo>
                    <a:lnTo>
                      <a:pt x="3850" y="2781"/>
                    </a:lnTo>
                    <a:lnTo>
                      <a:pt x="3853" y="2684"/>
                    </a:lnTo>
                    <a:lnTo>
                      <a:pt x="3852" y="2619"/>
                    </a:lnTo>
                    <a:lnTo>
                      <a:pt x="3848" y="2554"/>
                    </a:lnTo>
                    <a:lnTo>
                      <a:pt x="3842" y="2491"/>
                    </a:lnTo>
                    <a:lnTo>
                      <a:pt x="3834" y="2428"/>
                    </a:lnTo>
                    <a:lnTo>
                      <a:pt x="3825" y="2365"/>
                    </a:lnTo>
                    <a:lnTo>
                      <a:pt x="3812" y="2303"/>
                    </a:lnTo>
                    <a:lnTo>
                      <a:pt x="3798" y="2242"/>
                    </a:lnTo>
                    <a:lnTo>
                      <a:pt x="3781" y="2182"/>
                    </a:lnTo>
                    <a:lnTo>
                      <a:pt x="3763" y="2122"/>
                    </a:lnTo>
                    <a:lnTo>
                      <a:pt x="3743" y="2064"/>
                    </a:lnTo>
                    <a:lnTo>
                      <a:pt x="3720" y="2006"/>
                    </a:lnTo>
                    <a:lnTo>
                      <a:pt x="3696" y="1949"/>
                    </a:lnTo>
                    <a:lnTo>
                      <a:pt x="3670" y="1892"/>
                    </a:lnTo>
                    <a:lnTo>
                      <a:pt x="3642" y="1837"/>
                    </a:lnTo>
                    <a:lnTo>
                      <a:pt x="3613" y="1784"/>
                    </a:lnTo>
                    <a:lnTo>
                      <a:pt x="3581" y="1731"/>
                    </a:lnTo>
                    <a:lnTo>
                      <a:pt x="3588" y="1731"/>
                    </a:lnTo>
                    <a:lnTo>
                      <a:pt x="3517" y="1622"/>
                    </a:lnTo>
                    <a:lnTo>
                      <a:pt x="3450" y="1516"/>
                    </a:lnTo>
                    <a:lnTo>
                      <a:pt x="3388" y="1414"/>
                    </a:lnTo>
                    <a:lnTo>
                      <a:pt x="3331" y="1316"/>
                    </a:lnTo>
                    <a:lnTo>
                      <a:pt x="3277" y="1221"/>
                    </a:lnTo>
                    <a:lnTo>
                      <a:pt x="3229" y="1131"/>
                    </a:lnTo>
                    <a:lnTo>
                      <a:pt x="3185" y="1043"/>
                    </a:lnTo>
                    <a:lnTo>
                      <a:pt x="3144" y="960"/>
                    </a:lnTo>
                    <a:lnTo>
                      <a:pt x="3108" y="880"/>
                    </a:lnTo>
                    <a:lnTo>
                      <a:pt x="3074" y="804"/>
                    </a:lnTo>
                    <a:lnTo>
                      <a:pt x="3043" y="731"/>
                    </a:lnTo>
                    <a:lnTo>
                      <a:pt x="3017" y="661"/>
                    </a:lnTo>
                    <a:lnTo>
                      <a:pt x="2993" y="596"/>
                    </a:lnTo>
                    <a:lnTo>
                      <a:pt x="2972" y="535"/>
                    </a:lnTo>
                    <a:lnTo>
                      <a:pt x="2954" y="476"/>
                    </a:lnTo>
                    <a:lnTo>
                      <a:pt x="2938" y="421"/>
                    </a:lnTo>
                    <a:lnTo>
                      <a:pt x="2924" y="368"/>
                    </a:lnTo>
                    <a:lnTo>
                      <a:pt x="2913" y="320"/>
                    </a:lnTo>
                    <a:lnTo>
                      <a:pt x="2904" y="276"/>
                    </a:lnTo>
                    <a:lnTo>
                      <a:pt x="2896" y="235"/>
                    </a:lnTo>
                    <a:lnTo>
                      <a:pt x="2890" y="197"/>
                    </a:lnTo>
                    <a:lnTo>
                      <a:pt x="2885" y="162"/>
                    </a:lnTo>
                    <a:lnTo>
                      <a:pt x="2881" y="132"/>
                    </a:lnTo>
                    <a:lnTo>
                      <a:pt x="2879" y="103"/>
                    </a:lnTo>
                    <a:lnTo>
                      <a:pt x="2878" y="58"/>
                    </a:lnTo>
                    <a:lnTo>
                      <a:pt x="2878" y="26"/>
                    </a:lnTo>
                    <a:lnTo>
                      <a:pt x="2879" y="6"/>
                    </a:lnTo>
                    <a:lnTo>
                      <a:pt x="2880" y="0"/>
                    </a:lnTo>
                    <a:lnTo>
                      <a:pt x="1926" y="0"/>
                    </a:lnTo>
                    <a:lnTo>
                      <a:pt x="973" y="0"/>
                    </a:lnTo>
                    <a:lnTo>
                      <a:pt x="974" y="6"/>
                    </a:lnTo>
                    <a:lnTo>
                      <a:pt x="975" y="26"/>
                    </a:lnTo>
                    <a:lnTo>
                      <a:pt x="975" y="58"/>
                    </a:lnTo>
                    <a:lnTo>
                      <a:pt x="974" y="103"/>
                    </a:lnTo>
                    <a:lnTo>
                      <a:pt x="971" y="132"/>
                    </a:lnTo>
                    <a:lnTo>
                      <a:pt x="968" y="162"/>
                    </a:lnTo>
                    <a:lnTo>
                      <a:pt x="963" y="197"/>
                    </a:lnTo>
                    <a:lnTo>
                      <a:pt x="957" y="235"/>
                    </a:lnTo>
                    <a:lnTo>
                      <a:pt x="949" y="276"/>
                    </a:lnTo>
                    <a:lnTo>
                      <a:pt x="940" y="320"/>
                    </a:lnTo>
                    <a:lnTo>
                      <a:pt x="929" y="368"/>
                    </a:lnTo>
                    <a:lnTo>
                      <a:pt x="915" y="421"/>
                    </a:lnTo>
                    <a:lnTo>
                      <a:pt x="899" y="476"/>
                    </a:lnTo>
                    <a:lnTo>
                      <a:pt x="881" y="535"/>
                    </a:lnTo>
                    <a:lnTo>
                      <a:pt x="860" y="596"/>
                    </a:lnTo>
                    <a:lnTo>
                      <a:pt x="837" y="661"/>
                    </a:lnTo>
                    <a:lnTo>
                      <a:pt x="810" y="731"/>
                    </a:lnTo>
                    <a:lnTo>
                      <a:pt x="779" y="804"/>
                    </a:lnTo>
                    <a:lnTo>
                      <a:pt x="745" y="880"/>
                    </a:lnTo>
                    <a:lnTo>
                      <a:pt x="709" y="960"/>
                    </a:lnTo>
                    <a:lnTo>
                      <a:pt x="668" y="1043"/>
                    </a:lnTo>
                    <a:lnTo>
                      <a:pt x="623" y="1131"/>
                    </a:lnTo>
                    <a:lnTo>
                      <a:pt x="575" y="1221"/>
                    </a:lnTo>
                    <a:lnTo>
                      <a:pt x="523" y="1316"/>
                    </a:lnTo>
                    <a:lnTo>
                      <a:pt x="465" y="1414"/>
                    </a:lnTo>
                    <a:lnTo>
                      <a:pt x="403" y="1516"/>
                    </a:lnTo>
                    <a:lnTo>
                      <a:pt x="336" y="1622"/>
                    </a:lnTo>
                    <a:lnTo>
                      <a:pt x="265" y="1731"/>
                    </a:lnTo>
                    <a:lnTo>
                      <a:pt x="272" y="1731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444500" dist="76200" dir="2700000">
                  <a:schemeClr val="accent4">
                    <a:lumMod val="75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82A57F2-A12C-4B18-A1B7-B5A6743950C3}"/>
              </a:ext>
            </a:extLst>
          </p:cNvPr>
          <p:cNvGrpSpPr/>
          <p:nvPr/>
        </p:nvGrpSpPr>
        <p:grpSpPr>
          <a:xfrm>
            <a:off x="9595614" y="-593997"/>
            <a:ext cx="1538913" cy="4227364"/>
            <a:chOff x="9595614" y="-593997"/>
            <a:chExt cx="1538913" cy="4227364"/>
          </a:xfrm>
        </p:grpSpPr>
        <p:sp>
          <p:nvSpPr>
            <p:cNvPr id="28" name="Rectangle 48">
              <a:extLst>
                <a:ext uri="{FF2B5EF4-FFF2-40B4-BE49-F238E27FC236}">
                  <a16:creationId xmlns:a16="http://schemas.microsoft.com/office/drawing/2014/main" id="{79EB4E81-AEB5-4FD9-B6A9-5AE385A0C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5161" y="-593997"/>
              <a:ext cx="79819" cy="1764000"/>
            </a:xfrm>
            <a:prstGeom prst="rect">
              <a:avLst/>
            </a:prstGeom>
            <a:solidFill>
              <a:srgbClr val="535C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" name="Freeform 50">
              <a:extLst>
                <a:ext uri="{FF2B5EF4-FFF2-40B4-BE49-F238E27FC236}">
                  <a16:creationId xmlns:a16="http://schemas.microsoft.com/office/drawing/2014/main" id="{3FBC90DB-A764-4809-AF90-B585C3851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5132" y="1345750"/>
              <a:ext cx="759878" cy="470934"/>
            </a:xfrm>
            <a:custGeom>
              <a:avLst/>
              <a:gdLst>
                <a:gd name="T0" fmla="*/ 954 w 1906"/>
                <a:gd name="T1" fmla="*/ 1182 h 1182"/>
                <a:gd name="T2" fmla="*/ 954 w 1906"/>
                <a:gd name="T3" fmla="*/ 1182 h 1182"/>
                <a:gd name="T4" fmla="*/ 1906 w 1906"/>
                <a:gd name="T5" fmla="*/ 1182 h 1182"/>
                <a:gd name="T6" fmla="*/ 1906 w 1906"/>
                <a:gd name="T7" fmla="*/ 393 h 1182"/>
                <a:gd name="T8" fmla="*/ 1648 w 1906"/>
                <a:gd name="T9" fmla="*/ 0 h 1182"/>
                <a:gd name="T10" fmla="*/ 954 w 1906"/>
                <a:gd name="T11" fmla="*/ 0 h 1182"/>
                <a:gd name="T12" fmla="*/ 954 w 1906"/>
                <a:gd name="T13" fmla="*/ 0 h 1182"/>
                <a:gd name="T14" fmla="*/ 259 w 1906"/>
                <a:gd name="T15" fmla="*/ 0 h 1182"/>
                <a:gd name="T16" fmla="*/ 0 w 1906"/>
                <a:gd name="T17" fmla="*/ 393 h 1182"/>
                <a:gd name="T18" fmla="*/ 0 w 1906"/>
                <a:gd name="T19" fmla="*/ 1182 h 1182"/>
                <a:gd name="T20" fmla="*/ 954 w 1906"/>
                <a:gd name="T21" fmla="*/ 1182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6" h="1182">
                  <a:moveTo>
                    <a:pt x="954" y="1182"/>
                  </a:moveTo>
                  <a:lnTo>
                    <a:pt x="954" y="1182"/>
                  </a:lnTo>
                  <a:lnTo>
                    <a:pt x="1906" y="1182"/>
                  </a:lnTo>
                  <a:lnTo>
                    <a:pt x="1906" y="393"/>
                  </a:lnTo>
                  <a:lnTo>
                    <a:pt x="1648" y="0"/>
                  </a:lnTo>
                  <a:lnTo>
                    <a:pt x="954" y="0"/>
                  </a:lnTo>
                  <a:lnTo>
                    <a:pt x="954" y="0"/>
                  </a:lnTo>
                  <a:lnTo>
                    <a:pt x="259" y="0"/>
                  </a:lnTo>
                  <a:lnTo>
                    <a:pt x="0" y="393"/>
                  </a:lnTo>
                  <a:lnTo>
                    <a:pt x="0" y="1182"/>
                  </a:lnTo>
                  <a:lnTo>
                    <a:pt x="954" y="118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" name="Freeform 51">
              <a:extLst>
                <a:ext uri="{FF2B5EF4-FFF2-40B4-BE49-F238E27FC236}">
                  <a16:creationId xmlns:a16="http://schemas.microsoft.com/office/drawing/2014/main" id="{E3E78544-0B38-4D5F-A24F-0948188A7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1276" y="1079154"/>
              <a:ext cx="887589" cy="678463"/>
            </a:xfrm>
            <a:custGeom>
              <a:avLst/>
              <a:gdLst>
                <a:gd name="T0" fmla="*/ 0 w 2220"/>
                <a:gd name="T1" fmla="*/ 1701 h 1701"/>
                <a:gd name="T2" fmla="*/ 1 w 2220"/>
                <a:gd name="T3" fmla="*/ 674 h 1701"/>
                <a:gd name="T4" fmla="*/ 8 w 2220"/>
                <a:gd name="T5" fmla="*/ 601 h 1701"/>
                <a:gd name="T6" fmla="*/ 22 w 2220"/>
                <a:gd name="T7" fmla="*/ 532 h 1701"/>
                <a:gd name="T8" fmla="*/ 43 w 2220"/>
                <a:gd name="T9" fmla="*/ 466 h 1701"/>
                <a:gd name="T10" fmla="*/ 70 w 2220"/>
                <a:gd name="T11" fmla="*/ 402 h 1701"/>
                <a:gd name="T12" fmla="*/ 103 w 2220"/>
                <a:gd name="T13" fmla="*/ 342 h 1701"/>
                <a:gd name="T14" fmla="*/ 142 w 2220"/>
                <a:gd name="T15" fmla="*/ 286 h 1701"/>
                <a:gd name="T16" fmla="*/ 185 w 2220"/>
                <a:gd name="T17" fmla="*/ 233 h 1701"/>
                <a:gd name="T18" fmla="*/ 233 w 2220"/>
                <a:gd name="T19" fmla="*/ 185 h 1701"/>
                <a:gd name="T20" fmla="*/ 284 w 2220"/>
                <a:gd name="T21" fmla="*/ 142 h 1701"/>
                <a:gd name="T22" fmla="*/ 342 w 2220"/>
                <a:gd name="T23" fmla="*/ 103 h 1701"/>
                <a:gd name="T24" fmla="*/ 402 w 2220"/>
                <a:gd name="T25" fmla="*/ 70 h 1701"/>
                <a:gd name="T26" fmla="*/ 465 w 2220"/>
                <a:gd name="T27" fmla="*/ 43 h 1701"/>
                <a:gd name="T28" fmla="*/ 532 w 2220"/>
                <a:gd name="T29" fmla="*/ 23 h 1701"/>
                <a:gd name="T30" fmla="*/ 601 w 2220"/>
                <a:gd name="T31" fmla="*/ 8 h 1701"/>
                <a:gd name="T32" fmla="*/ 672 w 2220"/>
                <a:gd name="T33" fmla="*/ 1 h 1701"/>
                <a:gd name="T34" fmla="*/ 1511 w 2220"/>
                <a:gd name="T35" fmla="*/ 0 h 1701"/>
                <a:gd name="T36" fmla="*/ 1584 w 2220"/>
                <a:gd name="T37" fmla="*/ 5 h 1701"/>
                <a:gd name="T38" fmla="*/ 1654 w 2220"/>
                <a:gd name="T39" fmla="*/ 15 h 1701"/>
                <a:gd name="T40" fmla="*/ 1722 w 2220"/>
                <a:gd name="T41" fmla="*/ 33 h 1701"/>
                <a:gd name="T42" fmla="*/ 1787 w 2220"/>
                <a:gd name="T43" fmla="*/ 56 h 1701"/>
                <a:gd name="T44" fmla="*/ 1849 w 2220"/>
                <a:gd name="T45" fmla="*/ 87 h 1701"/>
                <a:gd name="T46" fmla="*/ 1907 w 2220"/>
                <a:gd name="T47" fmla="*/ 122 h 1701"/>
                <a:gd name="T48" fmla="*/ 1962 w 2220"/>
                <a:gd name="T49" fmla="*/ 163 h 1701"/>
                <a:gd name="T50" fmla="*/ 2013 w 2220"/>
                <a:gd name="T51" fmla="*/ 208 h 1701"/>
                <a:gd name="T52" fmla="*/ 2059 w 2220"/>
                <a:gd name="T53" fmla="*/ 259 h 1701"/>
                <a:gd name="T54" fmla="*/ 2100 w 2220"/>
                <a:gd name="T55" fmla="*/ 313 h 1701"/>
                <a:gd name="T56" fmla="*/ 2135 w 2220"/>
                <a:gd name="T57" fmla="*/ 371 h 1701"/>
                <a:gd name="T58" fmla="*/ 2164 w 2220"/>
                <a:gd name="T59" fmla="*/ 433 h 1701"/>
                <a:gd name="T60" fmla="*/ 2189 w 2220"/>
                <a:gd name="T61" fmla="*/ 499 h 1701"/>
                <a:gd name="T62" fmla="*/ 2206 w 2220"/>
                <a:gd name="T63" fmla="*/ 567 h 1701"/>
                <a:gd name="T64" fmla="*/ 2217 w 2220"/>
                <a:gd name="T65" fmla="*/ 637 h 1701"/>
                <a:gd name="T66" fmla="*/ 2220 w 2220"/>
                <a:gd name="T67" fmla="*/ 71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20" h="1701">
                  <a:moveTo>
                    <a:pt x="2220" y="1701"/>
                  </a:moveTo>
                  <a:lnTo>
                    <a:pt x="0" y="1701"/>
                  </a:lnTo>
                  <a:lnTo>
                    <a:pt x="0" y="710"/>
                  </a:lnTo>
                  <a:lnTo>
                    <a:pt x="1" y="674"/>
                  </a:lnTo>
                  <a:lnTo>
                    <a:pt x="3" y="637"/>
                  </a:lnTo>
                  <a:lnTo>
                    <a:pt x="8" y="601"/>
                  </a:lnTo>
                  <a:lnTo>
                    <a:pt x="15" y="567"/>
                  </a:lnTo>
                  <a:lnTo>
                    <a:pt x="22" y="532"/>
                  </a:lnTo>
                  <a:lnTo>
                    <a:pt x="33" y="499"/>
                  </a:lnTo>
                  <a:lnTo>
                    <a:pt x="43" y="466"/>
                  </a:lnTo>
                  <a:lnTo>
                    <a:pt x="56" y="433"/>
                  </a:lnTo>
                  <a:lnTo>
                    <a:pt x="70" y="402"/>
                  </a:lnTo>
                  <a:lnTo>
                    <a:pt x="85" y="371"/>
                  </a:lnTo>
                  <a:lnTo>
                    <a:pt x="103" y="342"/>
                  </a:lnTo>
                  <a:lnTo>
                    <a:pt x="122" y="313"/>
                  </a:lnTo>
                  <a:lnTo>
                    <a:pt x="142" y="286"/>
                  </a:lnTo>
                  <a:lnTo>
                    <a:pt x="161" y="259"/>
                  </a:lnTo>
                  <a:lnTo>
                    <a:pt x="185" y="233"/>
                  </a:lnTo>
                  <a:lnTo>
                    <a:pt x="208" y="208"/>
                  </a:lnTo>
                  <a:lnTo>
                    <a:pt x="233" y="185"/>
                  </a:lnTo>
                  <a:lnTo>
                    <a:pt x="259" y="163"/>
                  </a:lnTo>
                  <a:lnTo>
                    <a:pt x="284" y="142"/>
                  </a:lnTo>
                  <a:lnTo>
                    <a:pt x="313" y="122"/>
                  </a:lnTo>
                  <a:lnTo>
                    <a:pt x="342" y="103"/>
                  </a:lnTo>
                  <a:lnTo>
                    <a:pt x="371" y="87"/>
                  </a:lnTo>
                  <a:lnTo>
                    <a:pt x="402" y="70"/>
                  </a:lnTo>
                  <a:lnTo>
                    <a:pt x="433" y="56"/>
                  </a:lnTo>
                  <a:lnTo>
                    <a:pt x="465" y="43"/>
                  </a:lnTo>
                  <a:lnTo>
                    <a:pt x="499" y="33"/>
                  </a:lnTo>
                  <a:lnTo>
                    <a:pt x="532" y="23"/>
                  </a:lnTo>
                  <a:lnTo>
                    <a:pt x="567" y="15"/>
                  </a:lnTo>
                  <a:lnTo>
                    <a:pt x="601" y="8"/>
                  </a:lnTo>
                  <a:lnTo>
                    <a:pt x="637" y="5"/>
                  </a:lnTo>
                  <a:lnTo>
                    <a:pt x="672" y="1"/>
                  </a:lnTo>
                  <a:lnTo>
                    <a:pt x="709" y="0"/>
                  </a:lnTo>
                  <a:lnTo>
                    <a:pt x="1511" y="0"/>
                  </a:lnTo>
                  <a:lnTo>
                    <a:pt x="1548" y="1"/>
                  </a:lnTo>
                  <a:lnTo>
                    <a:pt x="1584" y="5"/>
                  </a:lnTo>
                  <a:lnTo>
                    <a:pt x="1619" y="8"/>
                  </a:lnTo>
                  <a:lnTo>
                    <a:pt x="1654" y="15"/>
                  </a:lnTo>
                  <a:lnTo>
                    <a:pt x="1688" y="23"/>
                  </a:lnTo>
                  <a:lnTo>
                    <a:pt x="1722" y="33"/>
                  </a:lnTo>
                  <a:lnTo>
                    <a:pt x="1755" y="43"/>
                  </a:lnTo>
                  <a:lnTo>
                    <a:pt x="1787" y="56"/>
                  </a:lnTo>
                  <a:lnTo>
                    <a:pt x="1818" y="70"/>
                  </a:lnTo>
                  <a:lnTo>
                    <a:pt x="1849" y="87"/>
                  </a:lnTo>
                  <a:lnTo>
                    <a:pt x="1879" y="103"/>
                  </a:lnTo>
                  <a:lnTo>
                    <a:pt x="1907" y="122"/>
                  </a:lnTo>
                  <a:lnTo>
                    <a:pt x="1935" y="142"/>
                  </a:lnTo>
                  <a:lnTo>
                    <a:pt x="1962" y="163"/>
                  </a:lnTo>
                  <a:lnTo>
                    <a:pt x="1988" y="185"/>
                  </a:lnTo>
                  <a:lnTo>
                    <a:pt x="2013" y="208"/>
                  </a:lnTo>
                  <a:lnTo>
                    <a:pt x="2036" y="233"/>
                  </a:lnTo>
                  <a:lnTo>
                    <a:pt x="2059" y="259"/>
                  </a:lnTo>
                  <a:lnTo>
                    <a:pt x="2080" y="286"/>
                  </a:lnTo>
                  <a:lnTo>
                    <a:pt x="2100" y="313"/>
                  </a:lnTo>
                  <a:lnTo>
                    <a:pt x="2117" y="342"/>
                  </a:lnTo>
                  <a:lnTo>
                    <a:pt x="2135" y="371"/>
                  </a:lnTo>
                  <a:lnTo>
                    <a:pt x="2150" y="402"/>
                  </a:lnTo>
                  <a:lnTo>
                    <a:pt x="2164" y="433"/>
                  </a:lnTo>
                  <a:lnTo>
                    <a:pt x="2177" y="466"/>
                  </a:lnTo>
                  <a:lnTo>
                    <a:pt x="2189" y="499"/>
                  </a:lnTo>
                  <a:lnTo>
                    <a:pt x="2198" y="532"/>
                  </a:lnTo>
                  <a:lnTo>
                    <a:pt x="2206" y="567"/>
                  </a:lnTo>
                  <a:lnTo>
                    <a:pt x="2212" y="601"/>
                  </a:lnTo>
                  <a:lnTo>
                    <a:pt x="2217" y="637"/>
                  </a:lnTo>
                  <a:lnTo>
                    <a:pt x="2219" y="674"/>
                  </a:lnTo>
                  <a:lnTo>
                    <a:pt x="2220" y="710"/>
                  </a:lnTo>
                  <a:lnTo>
                    <a:pt x="2220" y="1701"/>
                  </a:lnTo>
                  <a:close/>
                </a:path>
              </a:pathLst>
            </a:custGeom>
            <a:solidFill>
              <a:srgbClr val="535C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C8F68C0-A868-442F-AE48-4AFFFB43B61E}"/>
                </a:ext>
              </a:extLst>
            </p:cNvPr>
            <p:cNvGrpSpPr/>
            <p:nvPr/>
          </p:nvGrpSpPr>
          <p:grpSpPr>
            <a:xfrm>
              <a:off x="9595614" y="1816683"/>
              <a:ext cx="1538913" cy="1816684"/>
              <a:chOff x="9595614" y="1816683"/>
              <a:chExt cx="1538913" cy="1816684"/>
            </a:xfrm>
            <a:gradFill>
              <a:gsLst>
                <a:gs pos="95000">
                  <a:schemeClr val="accent6"/>
                </a:gs>
                <a:gs pos="5000">
                  <a:schemeClr val="accent5"/>
                </a:gs>
              </a:gsLst>
              <a:path path="circle">
                <a:fillToRect r="100000" b="100000"/>
              </a:path>
            </a:gradFill>
          </p:grpSpPr>
          <p:sp>
            <p:nvSpPr>
              <p:cNvPr id="29" name="Freeform 49">
                <a:extLst>
                  <a:ext uri="{FF2B5EF4-FFF2-40B4-BE49-F238E27FC236}">
                    <a16:creationId xmlns:a16="http://schemas.microsoft.com/office/drawing/2014/main" id="{4A1DD164-1733-48C0-92E5-616B391FE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5614" y="1816683"/>
                <a:ext cx="1538913" cy="1816684"/>
              </a:xfrm>
              <a:custGeom>
                <a:avLst/>
                <a:gdLst>
                  <a:gd name="T0" fmla="*/ 212 w 3854"/>
                  <a:gd name="T1" fmla="*/ 1837 h 4551"/>
                  <a:gd name="T2" fmla="*/ 134 w 3854"/>
                  <a:gd name="T3" fmla="*/ 2004 h 4551"/>
                  <a:gd name="T4" fmla="*/ 73 w 3854"/>
                  <a:gd name="T5" fmla="*/ 2181 h 4551"/>
                  <a:gd name="T6" fmla="*/ 29 w 3854"/>
                  <a:gd name="T7" fmla="*/ 2364 h 4551"/>
                  <a:gd name="T8" fmla="*/ 5 w 3854"/>
                  <a:gd name="T9" fmla="*/ 2554 h 4551"/>
                  <a:gd name="T10" fmla="*/ 4 w 3854"/>
                  <a:gd name="T11" fmla="*/ 2780 h 4551"/>
                  <a:gd name="T12" fmla="*/ 40 w 3854"/>
                  <a:gd name="T13" fmla="*/ 3060 h 4551"/>
                  <a:gd name="T14" fmla="*/ 117 w 3854"/>
                  <a:gd name="T15" fmla="*/ 3326 h 4551"/>
                  <a:gd name="T16" fmla="*/ 233 w 3854"/>
                  <a:gd name="T17" fmla="*/ 3574 h 4551"/>
                  <a:gd name="T18" fmla="*/ 383 w 3854"/>
                  <a:gd name="T19" fmla="*/ 3800 h 4551"/>
                  <a:gd name="T20" fmla="*/ 565 w 3854"/>
                  <a:gd name="T21" fmla="*/ 4004 h 4551"/>
                  <a:gd name="T22" fmla="*/ 775 w 3854"/>
                  <a:gd name="T23" fmla="*/ 4180 h 4551"/>
                  <a:gd name="T24" fmla="*/ 1009 w 3854"/>
                  <a:gd name="T25" fmla="*/ 4325 h 4551"/>
                  <a:gd name="T26" fmla="*/ 1264 w 3854"/>
                  <a:gd name="T27" fmla="*/ 4438 h 4551"/>
                  <a:gd name="T28" fmla="*/ 1539 w 3854"/>
                  <a:gd name="T29" fmla="*/ 4513 h 4551"/>
                  <a:gd name="T30" fmla="*/ 1828 w 3854"/>
                  <a:gd name="T31" fmla="*/ 4549 h 4551"/>
                  <a:gd name="T32" fmla="*/ 2124 w 3854"/>
                  <a:gd name="T33" fmla="*/ 4542 h 4551"/>
                  <a:gd name="T34" fmla="*/ 2409 w 3854"/>
                  <a:gd name="T35" fmla="*/ 4493 h 4551"/>
                  <a:gd name="T36" fmla="*/ 2677 w 3854"/>
                  <a:gd name="T37" fmla="*/ 4404 h 4551"/>
                  <a:gd name="T38" fmla="*/ 2926 w 3854"/>
                  <a:gd name="T39" fmla="*/ 4281 h 4551"/>
                  <a:gd name="T40" fmla="*/ 3153 w 3854"/>
                  <a:gd name="T41" fmla="*/ 4125 h 4551"/>
                  <a:gd name="T42" fmla="*/ 3354 w 3854"/>
                  <a:gd name="T43" fmla="*/ 3940 h 4551"/>
                  <a:gd name="T44" fmla="*/ 3525 w 3854"/>
                  <a:gd name="T45" fmla="*/ 3728 h 4551"/>
                  <a:gd name="T46" fmla="*/ 3664 w 3854"/>
                  <a:gd name="T47" fmla="*/ 3493 h 4551"/>
                  <a:gd name="T48" fmla="*/ 3767 w 3854"/>
                  <a:gd name="T49" fmla="*/ 3239 h 4551"/>
                  <a:gd name="T50" fmla="*/ 3832 w 3854"/>
                  <a:gd name="T51" fmla="*/ 2967 h 4551"/>
                  <a:gd name="T52" fmla="*/ 3854 w 3854"/>
                  <a:gd name="T53" fmla="*/ 2684 h 4551"/>
                  <a:gd name="T54" fmla="*/ 3843 w 3854"/>
                  <a:gd name="T55" fmla="*/ 2491 h 4551"/>
                  <a:gd name="T56" fmla="*/ 3813 w 3854"/>
                  <a:gd name="T57" fmla="*/ 2302 h 4551"/>
                  <a:gd name="T58" fmla="*/ 3764 w 3854"/>
                  <a:gd name="T59" fmla="*/ 2122 h 4551"/>
                  <a:gd name="T60" fmla="*/ 3697 w 3854"/>
                  <a:gd name="T61" fmla="*/ 1948 h 4551"/>
                  <a:gd name="T62" fmla="*/ 3613 w 3854"/>
                  <a:gd name="T63" fmla="*/ 1783 h 4551"/>
                  <a:gd name="T64" fmla="*/ 3518 w 3854"/>
                  <a:gd name="T65" fmla="*/ 1621 h 4551"/>
                  <a:gd name="T66" fmla="*/ 3331 w 3854"/>
                  <a:gd name="T67" fmla="*/ 1315 h 4551"/>
                  <a:gd name="T68" fmla="*/ 3186 w 3854"/>
                  <a:gd name="T69" fmla="*/ 1042 h 4551"/>
                  <a:gd name="T70" fmla="*/ 3075 w 3854"/>
                  <a:gd name="T71" fmla="*/ 802 h 4551"/>
                  <a:gd name="T72" fmla="*/ 2994 w 3854"/>
                  <a:gd name="T73" fmla="*/ 595 h 4551"/>
                  <a:gd name="T74" fmla="*/ 2939 w 3854"/>
                  <a:gd name="T75" fmla="*/ 419 h 4551"/>
                  <a:gd name="T76" fmla="*/ 2904 w 3854"/>
                  <a:gd name="T77" fmla="*/ 275 h 4551"/>
                  <a:gd name="T78" fmla="*/ 2886 w 3854"/>
                  <a:gd name="T79" fmla="*/ 161 h 4551"/>
                  <a:gd name="T80" fmla="*/ 2878 w 3854"/>
                  <a:gd name="T81" fmla="*/ 57 h 4551"/>
                  <a:gd name="T82" fmla="*/ 2880 w 3854"/>
                  <a:gd name="T83" fmla="*/ 0 h 4551"/>
                  <a:gd name="T84" fmla="*/ 974 w 3854"/>
                  <a:gd name="T85" fmla="*/ 6 h 4551"/>
                  <a:gd name="T86" fmla="*/ 974 w 3854"/>
                  <a:gd name="T87" fmla="*/ 103 h 4551"/>
                  <a:gd name="T88" fmla="*/ 964 w 3854"/>
                  <a:gd name="T89" fmla="*/ 197 h 4551"/>
                  <a:gd name="T90" fmla="*/ 941 w 3854"/>
                  <a:gd name="T91" fmla="*/ 320 h 4551"/>
                  <a:gd name="T92" fmla="*/ 900 w 3854"/>
                  <a:gd name="T93" fmla="*/ 474 h 4551"/>
                  <a:gd name="T94" fmla="*/ 837 w 3854"/>
                  <a:gd name="T95" fmla="*/ 661 h 4551"/>
                  <a:gd name="T96" fmla="*/ 746 w 3854"/>
                  <a:gd name="T97" fmla="*/ 880 h 4551"/>
                  <a:gd name="T98" fmla="*/ 625 w 3854"/>
                  <a:gd name="T99" fmla="*/ 1129 h 4551"/>
                  <a:gd name="T100" fmla="*/ 465 w 3854"/>
                  <a:gd name="T101" fmla="*/ 1413 h 4551"/>
                  <a:gd name="T102" fmla="*/ 266 w 3854"/>
                  <a:gd name="T103" fmla="*/ 1730 h 4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54" h="4551">
                    <a:moveTo>
                      <a:pt x="273" y="1730"/>
                    </a:moveTo>
                    <a:lnTo>
                      <a:pt x="241" y="1783"/>
                    </a:lnTo>
                    <a:lnTo>
                      <a:pt x="212" y="1837"/>
                    </a:lnTo>
                    <a:lnTo>
                      <a:pt x="184" y="1892"/>
                    </a:lnTo>
                    <a:lnTo>
                      <a:pt x="158" y="1948"/>
                    </a:lnTo>
                    <a:lnTo>
                      <a:pt x="134" y="2004"/>
                    </a:lnTo>
                    <a:lnTo>
                      <a:pt x="111" y="2063"/>
                    </a:lnTo>
                    <a:lnTo>
                      <a:pt x="90" y="2122"/>
                    </a:lnTo>
                    <a:lnTo>
                      <a:pt x="73" y="2181"/>
                    </a:lnTo>
                    <a:lnTo>
                      <a:pt x="56" y="2241"/>
                    </a:lnTo>
                    <a:lnTo>
                      <a:pt x="41" y="2302"/>
                    </a:lnTo>
                    <a:lnTo>
                      <a:pt x="29" y="2364"/>
                    </a:lnTo>
                    <a:lnTo>
                      <a:pt x="19" y="2426"/>
                    </a:lnTo>
                    <a:lnTo>
                      <a:pt x="11" y="2491"/>
                    </a:lnTo>
                    <a:lnTo>
                      <a:pt x="5" y="2554"/>
                    </a:lnTo>
                    <a:lnTo>
                      <a:pt x="1" y="2618"/>
                    </a:lnTo>
                    <a:lnTo>
                      <a:pt x="0" y="2684"/>
                    </a:lnTo>
                    <a:lnTo>
                      <a:pt x="4" y="2780"/>
                    </a:lnTo>
                    <a:lnTo>
                      <a:pt x="11" y="2875"/>
                    </a:lnTo>
                    <a:lnTo>
                      <a:pt x="22" y="2967"/>
                    </a:lnTo>
                    <a:lnTo>
                      <a:pt x="40" y="3060"/>
                    </a:lnTo>
                    <a:lnTo>
                      <a:pt x="61" y="3150"/>
                    </a:lnTo>
                    <a:lnTo>
                      <a:pt x="87" y="3239"/>
                    </a:lnTo>
                    <a:lnTo>
                      <a:pt x="117" y="3326"/>
                    </a:lnTo>
                    <a:lnTo>
                      <a:pt x="152" y="3410"/>
                    </a:lnTo>
                    <a:lnTo>
                      <a:pt x="191" y="3493"/>
                    </a:lnTo>
                    <a:lnTo>
                      <a:pt x="233" y="3574"/>
                    </a:lnTo>
                    <a:lnTo>
                      <a:pt x="279" y="3652"/>
                    </a:lnTo>
                    <a:lnTo>
                      <a:pt x="329" y="3728"/>
                    </a:lnTo>
                    <a:lnTo>
                      <a:pt x="383" y="3800"/>
                    </a:lnTo>
                    <a:lnTo>
                      <a:pt x="441" y="3872"/>
                    </a:lnTo>
                    <a:lnTo>
                      <a:pt x="502" y="3940"/>
                    </a:lnTo>
                    <a:lnTo>
                      <a:pt x="565" y="4004"/>
                    </a:lnTo>
                    <a:lnTo>
                      <a:pt x="632" y="4066"/>
                    </a:lnTo>
                    <a:lnTo>
                      <a:pt x="702" y="4125"/>
                    </a:lnTo>
                    <a:lnTo>
                      <a:pt x="775" y="4180"/>
                    </a:lnTo>
                    <a:lnTo>
                      <a:pt x="850" y="4233"/>
                    </a:lnTo>
                    <a:lnTo>
                      <a:pt x="928" y="4281"/>
                    </a:lnTo>
                    <a:lnTo>
                      <a:pt x="1009" y="4325"/>
                    </a:lnTo>
                    <a:lnTo>
                      <a:pt x="1092" y="4367"/>
                    </a:lnTo>
                    <a:lnTo>
                      <a:pt x="1178" y="4404"/>
                    </a:lnTo>
                    <a:lnTo>
                      <a:pt x="1264" y="4438"/>
                    </a:lnTo>
                    <a:lnTo>
                      <a:pt x="1355" y="4467"/>
                    </a:lnTo>
                    <a:lnTo>
                      <a:pt x="1446" y="4493"/>
                    </a:lnTo>
                    <a:lnTo>
                      <a:pt x="1539" y="4513"/>
                    </a:lnTo>
                    <a:lnTo>
                      <a:pt x="1633" y="4529"/>
                    </a:lnTo>
                    <a:lnTo>
                      <a:pt x="1731" y="4542"/>
                    </a:lnTo>
                    <a:lnTo>
                      <a:pt x="1828" y="4549"/>
                    </a:lnTo>
                    <a:lnTo>
                      <a:pt x="1928" y="4551"/>
                    </a:lnTo>
                    <a:lnTo>
                      <a:pt x="2026" y="4549"/>
                    </a:lnTo>
                    <a:lnTo>
                      <a:pt x="2124" y="4542"/>
                    </a:lnTo>
                    <a:lnTo>
                      <a:pt x="2221" y="4529"/>
                    </a:lnTo>
                    <a:lnTo>
                      <a:pt x="2315" y="4513"/>
                    </a:lnTo>
                    <a:lnTo>
                      <a:pt x="2409" y="4493"/>
                    </a:lnTo>
                    <a:lnTo>
                      <a:pt x="2501" y="4467"/>
                    </a:lnTo>
                    <a:lnTo>
                      <a:pt x="2590" y="4438"/>
                    </a:lnTo>
                    <a:lnTo>
                      <a:pt x="2677" y="4404"/>
                    </a:lnTo>
                    <a:lnTo>
                      <a:pt x="2762" y="4367"/>
                    </a:lnTo>
                    <a:lnTo>
                      <a:pt x="2845" y="4325"/>
                    </a:lnTo>
                    <a:lnTo>
                      <a:pt x="2926" y="4281"/>
                    </a:lnTo>
                    <a:lnTo>
                      <a:pt x="3004" y="4233"/>
                    </a:lnTo>
                    <a:lnTo>
                      <a:pt x="3079" y="4180"/>
                    </a:lnTo>
                    <a:lnTo>
                      <a:pt x="3153" y="4125"/>
                    </a:lnTo>
                    <a:lnTo>
                      <a:pt x="3222" y="4066"/>
                    </a:lnTo>
                    <a:lnTo>
                      <a:pt x="3289" y="4004"/>
                    </a:lnTo>
                    <a:lnTo>
                      <a:pt x="3354" y="3940"/>
                    </a:lnTo>
                    <a:lnTo>
                      <a:pt x="3413" y="3872"/>
                    </a:lnTo>
                    <a:lnTo>
                      <a:pt x="3471" y="3800"/>
                    </a:lnTo>
                    <a:lnTo>
                      <a:pt x="3525" y="3728"/>
                    </a:lnTo>
                    <a:lnTo>
                      <a:pt x="3575" y="3652"/>
                    </a:lnTo>
                    <a:lnTo>
                      <a:pt x="3621" y="3574"/>
                    </a:lnTo>
                    <a:lnTo>
                      <a:pt x="3664" y="3493"/>
                    </a:lnTo>
                    <a:lnTo>
                      <a:pt x="3703" y="3410"/>
                    </a:lnTo>
                    <a:lnTo>
                      <a:pt x="3737" y="3326"/>
                    </a:lnTo>
                    <a:lnTo>
                      <a:pt x="3767" y="3239"/>
                    </a:lnTo>
                    <a:lnTo>
                      <a:pt x="3793" y="3150"/>
                    </a:lnTo>
                    <a:lnTo>
                      <a:pt x="3814" y="3060"/>
                    </a:lnTo>
                    <a:lnTo>
                      <a:pt x="3832" y="2967"/>
                    </a:lnTo>
                    <a:lnTo>
                      <a:pt x="3843" y="2875"/>
                    </a:lnTo>
                    <a:lnTo>
                      <a:pt x="3852" y="2780"/>
                    </a:lnTo>
                    <a:lnTo>
                      <a:pt x="3854" y="2684"/>
                    </a:lnTo>
                    <a:lnTo>
                      <a:pt x="3853" y="2618"/>
                    </a:lnTo>
                    <a:lnTo>
                      <a:pt x="3849" y="2554"/>
                    </a:lnTo>
                    <a:lnTo>
                      <a:pt x="3843" y="2491"/>
                    </a:lnTo>
                    <a:lnTo>
                      <a:pt x="3835" y="2426"/>
                    </a:lnTo>
                    <a:lnTo>
                      <a:pt x="3825" y="2364"/>
                    </a:lnTo>
                    <a:lnTo>
                      <a:pt x="3813" y="2302"/>
                    </a:lnTo>
                    <a:lnTo>
                      <a:pt x="3799" y="2241"/>
                    </a:lnTo>
                    <a:lnTo>
                      <a:pt x="3782" y="2181"/>
                    </a:lnTo>
                    <a:lnTo>
                      <a:pt x="3764" y="2122"/>
                    </a:lnTo>
                    <a:lnTo>
                      <a:pt x="3744" y="2063"/>
                    </a:lnTo>
                    <a:lnTo>
                      <a:pt x="3720" y="2004"/>
                    </a:lnTo>
                    <a:lnTo>
                      <a:pt x="3697" y="1948"/>
                    </a:lnTo>
                    <a:lnTo>
                      <a:pt x="3670" y="1892"/>
                    </a:lnTo>
                    <a:lnTo>
                      <a:pt x="3643" y="1837"/>
                    </a:lnTo>
                    <a:lnTo>
                      <a:pt x="3613" y="1783"/>
                    </a:lnTo>
                    <a:lnTo>
                      <a:pt x="3582" y="1730"/>
                    </a:lnTo>
                    <a:lnTo>
                      <a:pt x="3589" y="1730"/>
                    </a:lnTo>
                    <a:lnTo>
                      <a:pt x="3518" y="1621"/>
                    </a:lnTo>
                    <a:lnTo>
                      <a:pt x="3451" y="1515"/>
                    </a:lnTo>
                    <a:lnTo>
                      <a:pt x="3389" y="1413"/>
                    </a:lnTo>
                    <a:lnTo>
                      <a:pt x="3331" y="1315"/>
                    </a:lnTo>
                    <a:lnTo>
                      <a:pt x="3279" y="1221"/>
                    </a:lnTo>
                    <a:lnTo>
                      <a:pt x="3231" y="1129"/>
                    </a:lnTo>
                    <a:lnTo>
                      <a:pt x="3186" y="1042"/>
                    </a:lnTo>
                    <a:lnTo>
                      <a:pt x="3145" y="959"/>
                    </a:lnTo>
                    <a:lnTo>
                      <a:pt x="3108" y="880"/>
                    </a:lnTo>
                    <a:lnTo>
                      <a:pt x="3075" y="802"/>
                    </a:lnTo>
                    <a:lnTo>
                      <a:pt x="3044" y="730"/>
                    </a:lnTo>
                    <a:lnTo>
                      <a:pt x="3017" y="661"/>
                    </a:lnTo>
                    <a:lnTo>
                      <a:pt x="2994" y="595"/>
                    </a:lnTo>
                    <a:lnTo>
                      <a:pt x="2973" y="533"/>
                    </a:lnTo>
                    <a:lnTo>
                      <a:pt x="2954" y="474"/>
                    </a:lnTo>
                    <a:lnTo>
                      <a:pt x="2939" y="419"/>
                    </a:lnTo>
                    <a:lnTo>
                      <a:pt x="2925" y="368"/>
                    </a:lnTo>
                    <a:lnTo>
                      <a:pt x="2913" y="320"/>
                    </a:lnTo>
                    <a:lnTo>
                      <a:pt x="2904" y="275"/>
                    </a:lnTo>
                    <a:lnTo>
                      <a:pt x="2897" y="234"/>
                    </a:lnTo>
                    <a:lnTo>
                      <a:pt x="2891" y="197"/>
                    </a:lnTo>
                    <a:lnTo>
                      <a:pt x="2886" y="161"/>
                    </a:lnTo>
                    <a:lnTo>
                      <a:pt x="2883" y="131"/>
                    </a:lnTo>
                    <a:lnTo>
                      <a:pt x="2880" y="103"/>
                    </a:lnTo>
                    <a:lnTo>
                      <a:pt x="2878" y="57"/>
                    </a:lnTo>
                    <a:lnTo>
                      <a:pt x="2879" y="24"/>
                    </a:lnTo>
                    <a:lnTo>
                      <a:pt x="2880" y="6"/>
                    </a:lnTo>
                    <a:lnTo>
                      <a:pt x="2880" y="0"/>
                    </a:lnTo>
                    <a:lnTo>
                      <a:pt x="1928" y="0"/>
                    </a:lnTo>
                    <a:lnTo>
                      <a:pt x="974" y="0"/>
                    </a:lnTo>
                    <a:lnTo>
                      <a:pt x="974" y="6"/>
                    </a:lnTo>
                    <a:lnTo>
                      <a:pt x="976" y="24"/>
                    </a:lnTo>
                    <a:lnTo>
                      <a:pt x="976" y="57"/>
                    </a:lnTo>
                    <a:lnTo>
                      <a:pt x="974" y="103"/>
                    </a:lnTo>
                    <a:lnTo>
                      <a:pt x="971" y="131"/>
                    </a:lnTo>
                    <a:lnTo>
                      <a:pt x="969" y="161"/>
                    </a:lnTo>
                    <a:lnTo>
                      <a:pt x="964" y="197"/>
                    </a:lnTo>
                    <a:lnTo>
                      <a:pt x="959" y="234"/>
                    </a:lnTo>
                    <a:lnTo>
                      <a:pt x="950" y="275"/>
                    </a:lnTo>
                    <a:lnTo>
                      <a:pt x="941" y="320"/>
                    </a:lnTo>
                    <a:lnTo>
                      <a:pt x="929" y="368"/>
                    </a:lnTo>
                    <a:lnTo>
                      <a:pt x="916" y="419"/>
                    </a:lnTo>
                    <a:lnTo>
                      <a:pt x="900" y="474"/>
                    </a:lnTo>
                    <a:lnTo>
                      <a:pt x="881" y="533"/>
                    </a:lnTo>
                    <a:lnTo>
                      <a:pt x="861" y="595"/>
                    </a:lnTo>
                    <a:lnTo>
                      <a:pt x="837" y="661"/>
                    </a:lnTo>
                    <a:lnTo>
                      <a:pt x="810" y="730"/>
                    </a:lnTo>
                    <a:lnTo>
                      <a:pt x="780" y="802"/>
                    </a:lnTo>
                    <a:lnTo>
                      <a:pt x="746" y="880"/>
                    </a:lnTo>
                    <a:lnTo>
                      <a:pt x="710" y="959"/>
                    </a:lnTo>
                    <a:lnTo>
                      <a:pt x="669" y="1042"/>
                    </a:lnTo>
                    <a:lnTo>
                      <a:pt x="625" y="1129"/>
                    </a:lnTo>
                    <a:lnTo>
                      <a:pt x="575" y="1221"/>
                    </a:lnTo>
                    <a:lnTo>
                      <a:pt x="523" y="1315"/>
                    </a:lnTo>
                    <a:lnTo>
                      <a:pt x="465" y="1413"/>
                    </a:lnTo>
                    <a:lnTo>
                      <a:pt x="404" y="1515"/>
                    </a:lnTo>
                    <a:lnTo>
                      <a:pt x="338" y="1621"/>
                    </a:lnTo>
                    <a:lnTo>
                      <a:pt x="266" y="1730"/>
                    </a:lnTo>
                    <a:lnTo>
                      <a:pt x="273" y="173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660400" dist="368300" dir="5400000" sx="90000" sy="90000" algn="ctr" rotWithShape="0">
                  <a:schemeClr val="accent6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5" name="Freeform 49">
                <a:extLst>
                  <a:ext uri="{FF2B5EF4-FFF2-40B4-BE49-F238E27FC236}">
                    <a16:creationId xmlns:a16="http://schemas.microsoft.com/office/drawing/2014/main" id="{DB18DE62-9F3A-420F-8940-338F65793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5614" y="1816683"/>
                <a:ext cx="1538913" cy="1816684"/>
              </a:xfrm>
              <a:custGeom>
                <a:avLst/>
                <a:gdLst>
                  <a:gd name="T0" fmla="*/ 212 w 3854"/>
                  <a:gd name="T1" fmla="*/ 1837 h 4551"/>
                  <a:gd name="T2" fmla="*/ 134 w 3854"/>
                  <a:gd name="T3" fmla="*/ 2004 h 4551"/>
                  <a:gd name="T4" fmla="*/ 73 w 3854"/>
                  <a:gd name="T5" fmla="*/ 2181 h 4551"/>
                  <a:gd name="T6" fmla="*/ 29 w 3854"/>
                  <a:gd name="T7" fmla="*/ 2364 h 4551"/>
                  <a:gd name="T8" fmla="*/ 5 w 3854"/>
                  <a:gd name="T9" fmla="*/ 2554 h 4551"/>
                  <a:gd name="T10" fmla="*/ 4 w 3854"/>
                  <a:gd name="T11" fmla="*/ 2780 h 4551"/>
                  <a:gd name="T12" fmla="*/ 40 w 3854"/>
                  <a:gd name="T13" fmla="*/ 3060 h 4551"/>
                  <a:gd name="T14" fmla="*/ 117 w 3854"/>
                  <a:gd name="T15" fmla="*/ 3326 h 4551"/>
                  <a:gd name="T16" fmla="*/ 233 w 3854"/>
                  <a:gd name="T17" fmla="*/ 3574 h 4551"/>
                  <a:gd name="T18" fmla="*/ 383 w 3854"/>
                  <a:gd name="T19" fmla="*/ 3800 h 4551"/>
                  <a:gd name="T20" fmla="*/ 565 w 3854"/>
                  <a:gd name="T21" fmla="*/ 4004 h 4551"/>
                  <a:gd name="T22" fmla="*/ 775 w 3854"/>
                  <a:gd name="T23" fmla="*/ 4180 h 4551"/>
                  <a:gd name="T24" fmla="*/ 1009 w 3854"/>
                  <a:gd name="T25" fmla="*/ 4325 h 4551"/>
                  <a:gd name="T26" fmla="*/ 1264 w 3854"/>
                  <a:gd name="T27" fmla="*/ 4438 h 4551"/>
                  <a:gd name="T28" fmla="*/ 1539 w 3854"/>
                  <a:gd name="T29" fmla="*/ 4513 h 4551"/>
                  <a:gd name="T30" fmla="*/ 1828 w 3854"/>
                  <a:gd name="T31" fmla="*/ 4549 h 4551"/>
                  <a:gd name="T32" fmla="*/ 2124 w 3854"/>
                  <a:gd name="T33" fmla="*/ 4542 h 4551"/>
                  <a:gd name="T34" fmla="*/ 2409 w 3854"/>
                  <a:gd name="T35" fmla="*/ 4493 h 4551"/>
                  <a:gd name="T36" fmla="*/ 2677 w 3854"/>
                  <a:gd name="T37" fmla="*/ 4404 h 4551"/>
                  <a:gd name="T38" fmla="*/ 2926 w 3854"/>
                  <a:gd name="T39" fmla="*/ 4281 h 4551"/>
                  <a:gd name="T40" fmla="*/ 3153 w 3854"/>
                  <a:gd name="T41" fmla="*/ 4125 h 4551"/>
                  <a:gd name="T42" fmla="*/ 3354 w 3854"/>
                  <a:gd name="T43" fmla="*/ 3940 h 4551"/>
                  <a:gd name="T44" fmla="*/ 3525 w 3854"/>
                  <a:gd name="T45" fmla="*/ 3728 h 4551"/>
                  <a:gd name="T46" fmla="*/ 3664 w 3854"/>
                  <a:gd name="T47" fmla="*/ 3493 h 4551"/>
                  <a:gd name="T48" fmla="*/ 3767 w 3854"/>
                  <a:gd name="T49" fmla="*/ 3239 h 4551"/>
                  <a:gd name="T50" fmla="*/ 3832 w 3854"/>
                  <a:gd name="T51" fmla="*/ 2967 h 4551"/>
                  <a:gd name="T52" fmla="*/ 3854 w 3854"/>
                  <a:gd name="T53" fmla="*/ 2684 h 4551"/>
                  <a:gd name="T54" fmla="*/ 3843 w 3854"/>
                  <a:gd name="T55" fmla="*/ 2491 h 4551"/>
                  <a:gd name="T56" fmla="*/ 3813 w 3854"/>
                  <a:gd name="T57" fmla="*/ 2302 h 4551"/>
                  <a:gd name="T58" fmla="*/ 3764 w 3854"/>
                  <a:gd name="T59" fmla="*/ 2122 h 4551"/>
                  <a:gd name="T60" fmla="*/ 3697 w 3854"/>
                  <a:gd name="T61" fmla="*/ 1948 h 4551"/>
                  <a:gd name="T62" fmla="*/ 3613 w 3854"/>
                  <a:gd name="T63" fmla="*/ 1783 h 4551"/>
                  <a:gd name="T64" fmla="*/ 3518 w 3854"/>
                  <a:gd name="T65" fmla="*/ 1621 h 4551"/>
                  <a:gd name="T66" fmla="*/ 3331 w 3854"/>
                  <a:gd name="T67" fmla="*/ 1315 h 4551"/>
                  <a:gd name="T68" fmla="*/ 3186 w 3854"/>
                  <a:gd name="T69" fmla="*/ 1042 h 4551"/>
                  <a:gd name="T70" fmla="*/ 3075 w 3854"/>
                  <a:gd name="T71" fmla="*/ 802 h 4551"/>
                  <a:gd name="T72" fmla="*/ 2994 w 3854"/>
                  <a:gd name="T73" fmla="*/ 595 h 4551"/>
                  <a:gd name="T74" fmla="*/ 2939 w 3854"/>
                  <a:gd name="T75" fmla="*/ 419 h 4551"/>
                  <a:gd name="T76" fmla="*/ 2904 w 3854"/>
                  <a:gd name="T77" fmla="*/ 275 h 4551"/>
                  <a:gd name="T78" fmla="*/ 2886 w 3854"/>
                  <a:gd name="T79" fmla="*/ 161 h 4551"/>
                  <a:gd name="T80" fmla="*/ 2878 w 3854"/>
                  <a:gd name="T81" fmla="*/ 57 h 4551"/>
                  <a:gd name="T82" fmla="*/ 2880 w 3854"/>
                  <a:gd name="T83" fmla="*/ 0 h 4551"/>
                  <a:gd name="T84" fmla="*/ 974 w 3854"/>
                  <a:gd name="T85" fmla="*/ 6 h 4551"/>
                  <a:gd name="T86" fmla="*/ 974 w 3854"/>
                  <a:gd name="T87" fmla="*/ 103 h 4551"/>
                  <a:gd name="T88" fmla="*/ 964 w 3854"/>
                  <a:gd name="T89" fmla="*/ 197 h 4551"/>
                  <a:gd name="T90" fmla="*/ 941 w 3854"/>
                  <a:gd name="T91" fmla="*/ 320 h 4551"/>
                  <a:gd name="T92" fmla="*/ 900 w 3854"/>
                  <a:gd name="T93" fmla="*/ 474 h 4551"/>
                  <a:gd name="T94" fmla="*/ 837 w 3854"/>
                  <a:gd name="T95" fmla="*/ 661 h 4551"/>
                  <a:gd name="T96" fmla="*/ 746 w 3854"/>
                  <a:gd name="T97" fmla="*/ 880 h 4551"/>
                  <a:gd name="T98" fmla="*/ 625 w 3854"/>
                  <a:gd name="T99" fmla="*/ 1129 h 4551"/>
                  <a:gd name="T100" fmla="*/ 465 w 3854"/>
                  <a:gd name="T101" fmla="*/ 1413 h 4551"/>
                  <a:gd name="T102" fmla="*/ 266 w 3854"/>
                  <a:gd name="T103" fmla="*/ 1730 h 4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54" h="4551">
                    <a:moveTo>
                      <a:pt x="273" y="1730"/>
                    </a:moveTo>
                    <a:lnTo>
                      <a:pt x="241" y="1783"/>
                    </a:lnTo>
                    <a:lnTo>
                      <a:pt x="212" y="1837"/>
                    </a:lnTo>
                    <a:lnTo>
                      <a:pt x="184" y="1892"/>
                    </a:lnTo>
                    <a:lnTo>
                      <a:pt x="158" y="1948"/>
                    </a:lnTo>
                    <a:lnTo>
                      <a:pt x="134" y="2004"/>
                    </a:lnTo>
                    <a:lnTo>
                      <a:pt x="111" y="2063"/>
                    </a:lnTo>
                    <a:lnTo>
                      <a:pt x="90" y="2122"/>
                    </a:lnTo>
                    <a:lnTo>
                      <a:pt x="73" y="2181"/>
                    </a:lnTo>
                    <a:lnTo>
                      <a:pt x="56" y="2241"/>
                    </a:lnTo>
                    <a:lnTo>
                      <a:pt x="41" y="2302"/>
                    </a:lnTo>
                    <a:lnTo>
                      <a:pt x="29" y="2364"/>
                    </a:lnTo>
                    <a:lnTo>
                      <a:pt x="19" y="2426"/>
                    </a:lnTo>
                    <a:lnTo>
                      <a:pt x="11" y="2491"/>
                    </a:lnTo>
                    <a:lnTo>
                      <a:pt x="5" y="2554"/>
                    </a:lnTo>
                    <a:lnTo>
                      <a:pt x="1" y="2618"/>
                    </a:lnTo>
                    <a:lnTo>
                      <a:pt x="0" y="2684"/>
                    </a:lnTo>
                    <a:lnTo>
                      <a:pt x="4" y="2780"/>
                    </a:lnTo>
                    <a:lnTo>
                      <a:pt x="11" y="2875"/>
                    </a:lnTo>
                    <a:lnTo>
                      <a:pt x="22" y="2967"/>
                    </a:lnTo>
                    <a:lnTo>
                      <a:pt x="40" y="3060"/>
                    </a:lnTo>
                    <a:lnTo>
                      <a:pt x="61" y="3150"/>
                    </a:lnTo>
                    <a:lnTo>
                      <a:pt x="87" y="3239"/>
                    </a:lnTo>
                    <a:lnTo>
                      <a:pt x="117" y="3326"/>
                    </a:lnTo>
                    <a:lnTo>
                      <a:pt x="152" y="3410"/>
                    </a:lnTo>
                    <a:lnTo>
                      <a:pt x="191" y="3493"/>
                    </a:lnTo>
                    <a:lnTo>
                      <a:pt x="233" y="3574"/>
                    </a:lnTo>
                    <a:lnTo>
                      <a:pt x="279" y="3652"/>
                    </a:lnTo>
                    <a:lnTo>
                      <a:pt x="329" y="3728"/>
                    </a:lnTo>
                    <a:lnTo>
                      <a:pt x="383" y="3800"/>
                    </a:lnTo>
                    <a:lnTo>
                      <a:pt x="441" y="3872"/>
                    </a:lnTo>
                    <a:lnTo>
                      <a:pt x="502" y="3940"/>
                    </a:lnTo>
                    <a:lnTo>
                      <a:pt x="565" y="4004"/>
                    </a:lnTo>
                    <a:lnTo>
                      <a:pt x="632" y="4066"/>
                    </a:lnTo>
                    <a:lnTo>
                      <a:pt x="702" y="4125"/>
                    </a:lnTo>
                    <a:lnTo>
                      <a:pt x="775" y="4180"/>
                    </a:lnTo>
                    <a:lnTo>
                      <a:pt x="850" y="4233"/>
                    </a:lnTo>
                    <a:lnTo>
                      <a:pt x="928" y="4281"/>
                    </a:lnTo>
                    <a:lnTo>
                      <a:pt x="1009" y="4325"/>
                    </a:lnTo>
                    <a:lnTo>
                      <a:pt x="1092" y="4367"/>
                    </a:lnTo>
                    <a:lnTo>
                      <a:pt x="1178" y="4404"/>
                    </a:lnTo>
                    <a:lnTo>
                      <a:pt x="1264" y="4438"/>
                    </a:lnTo>
                    <a:lnTo>
                      <a:pt x="1355" y="4467"/>
                    </a:lnTo>
                    <a:lnTo>
                      <a:pt x="1446" y="4493"/>
                    </a:lnTo>
                    <a:lnTo>
                      <a:pt x="1539" y="4513"/>
                    </a:lnTo>
                    <a:lnTo>
                      <a:pt x="1633" y="4529"/>
                    </a:lnTo>
                    <a:lnTo>
                      <a:pt x="1731" y="4542"/>
                    </a:lnTo>
                    <a:lnTo>
                      <a:pt x="1828" y="4549"/>
                    </a:lnTo>
                    <a:lnTo>
                      <a:pt x="1928" y="4551"/>
                    </a:lnTo>
                    <a:lnTo>
                      <a:pt x="2026" y="4549"/>
                    </a:lnTo>
                    <a:lnTo>
                      <a:pt x="2124" y="4542"/>
                    </a:lnTo>
                    <a:lnTo>
                      <a:pt x="2221" y="4529"/>
                    </a:lnTo>
                    <a:lnTo>
                      <a:pt x="2315" y="4513"/>
                    </a:lnTo>
                    <a:lnTo>
                      <a:pt x="2409" y="4493"/>
                    </a:lnTo>
                    <a:lnTo>
                      <a:pt x="2501" y="4467"/>
                    </a:lnTo>
                    <a:lnTo>
                      <a:pt x="2590" y="4438"/>
                    </a:lnTo>
                    <a:lnTo>
                      <a:pt x="2677" y="4404"/>
                    </a:lnTo>
                    <a:lnTo>
                      <a:pt x="2762" y="4367"/>
                    </a:lnTo>
                    <a:lnTo>
                      <a:pt x="2845" y="4325"/>
                    </a:lnTo>
                    <a:lnTo>
                      <a:pt x="2926" y="4281"/>
                    </a:lnTo>
                    <a:lnTo>
                      <a:pt x="3004" y="4233"/>
                    </a:lnTo>
                    <a:lnTo>
                      <a:pt x="3079" y="4180"/>
                    </a:lnTo>
                    <a:lnTo>
                      <a:pt x="3153" y="4125"/>
                    </a:lnTo>
                    <a:lnTo>
                      <a:pt x="3222" y="4066"/>
                    </a:lnTo>
                    <a:lnTo>
                      <a:pt x="3289" y="4004"/>
                    </a:lnTo>
                    <a:lnTo>
                      <a:pt x="3354" y="3940"/>
                    </a:lnTo>
                    <a:lnTo>
                      <a:pt x="3413" y="3872"/>
                    </a:lnTo>
                    <a:lnTo>
                      <a:pt x="3471" y="3800"/>
                    </a:lnTo>
                    <a:lnTo>
                      <a:pt x="3525" y="3728"/>
                    </a:lnTo>
                    <a:lnTo>
                      <a:pt x="3575" y="3652"/>
                    </a:lnTo>
                    <a:lnTo>
                      <a:pt x="3621" y="3574"/>
                    </a:lnTo>
                    <a:lnTo>
                      <a:pt x="3664" y="3493"/>
                    </a:lnTo>
                    <a:lnTo>
                      <a:pt x="3703" y="3410"/>
                    </a:lnTo>
                    <a:lnTo>
                      <a:pt x="3737" y="3326"/>
                    </a:lnTo>
                    <a:lnTo>
                      <a:pt x="3767" y="3239"/>
                    </a:lnTo>
                    <a:lnTo>
                      <a:pt x="3793" y="3150"/>
                    </a:lnTo>
                    <a:lnTo>
                      <a:pt x="3814" y="3060"/>
                    </a:lnTo>
                    <a:lnTo>
                      <a:pt x="3832" y="2967"/>
                    </a:lnTo>
                    <a:lnTo>
                      <a:pt x="3843" y="2875"/>
                    </a:lnTo>
                    <a:lnTo>
                      <a:pt x="3852" y="2780"/>
                    </a:lnTo>
                    <a:lnTo>
                      <a:pt x="3854" y="2684"/>
                    </a:lnTo>
                    <a:lnTo>
                      <a:pt x="3853" y="2618"/>
                    </a:lnTo>
                    <a:lnTo>
                      <a:pt x="3849" y="2554"/>
                    </a:lnTo>
                    <a:lnTo>
                      <a:pt x="3843" y="2491"/>
                    </a:lnTo>
                    <a:lnTo>
                      <a:pt x="3835" y="2426"/>
                    </a:lnTo>
                    <a:lnTo>
                      <a:pt x="3825" y="2364"/>
                    </a:lnTo>
                    <a:lnTo>
                      <a:pt x="3813" y="2302"/>
                    </a:lnTo>
                    <a:lnTo>
                      <a:pt x="3799" y="2241"/>
                    </a:lnTo>
                    <a:lnTo>
                      <a:pt x="3782" y="2181"/>
                    </a:lnTo>
                    <a:lnTo>
                      <a:pt x="3764" y="2122"/>
                    </a:lnTo>
                    <a:lnTo>
                      <a:pt x="3744" y="2063"/>
                    </a:lnTo>
                    <a:lnTo>
                      <a:pt x="3720" y="2004"/>
                    </a:lnTo>
                    <a:lnTo>
                      <a:pt x="3697" y="1948"/>
                    </a:lnTo>
                    <a:lnTo>
                      <a:pt x="3670" y="1892"/>
                    </a:lnTo>
                    <a:lnTo>
                      <a:pt x="3643" y="1837"/>
                    </a:lnTo>
                    <a:lnTo>
                      <a:pt x="3613" y="1783"/>
                    </a:lnTo>
                    <a:lnTo>
                      <a:pt x="3582" y="1730"/>
                    </a:lnTo>
                    <a:lnTo>
                      <a:pt x="3589" y="1730"/>
                    </a:lnTo>
                    <a:lnTo>
                      <a:pt x="3518" y="1621"/>
                    </a:lnTo>
                    <a:lnTo>
                      <a:pt x="3451" y="1515"/>
                    </a:lnTo>
                    <a:lnTo>
                      <a:pt x="3389" y="1413"/>
                    </a:lnTo>
                    <a:lnTo>
                      <a:pt x="3331" y="1315"/>
                    </a:lnTo>
                    <a:lnTo>
                      <a:pt x="3279" y="1221"/>
                    </a:lnTo>
                    <a:lnTo>
                      <a:pt x="3231" y="1129"/>
                    </a:lnTo>
                    <a:lnTo>
                      <a:pt x="3186" y="1042"/>
                    </a:lnTo>
                    <a:lnTo>
                      <a:pt x="3145" y="959"/>
                    </a:lnTo>
                    <a:lnTo>
                      <a:pt x="3108" y="880"/>
                    </a:lnTo>
                    <a:lnTo>
                      <a:pt x="3075" y="802"/>
                    </a:lnTo>
                    <a:lnTo>
                      <a:pt x="3044" y="730"/>
                    </a:lnTo>
                    <a:lnTo>
                      <a:pt x="3017" y="661"/>
                    </a:lnTo>
                    <a:lnTo>
                      <a:pt x="2994" y="595"/>
                    </a:lnTo>
                    <a:lnTo>
                      <a:pt x="2973" y="533"/>
                    </a:lnTo>
                    <a:lnTo>
                      <a:pt x="2954" y="474"/>
                    </a:lnTo>
                    <a:lnTo>
                      <a:pt x="2939" y="419"/>
                    </a:lnTo>
                    <a:lnTo>
                      <a:pt x="2925" y="368"/>
                    </a:lnTo>
                    <a:lnTo>
                      <a:pt x="2913" y="320"/>
                    </a:lnTo>
                    <a:lnTo>
                      <a:pt x="2904" y="275"/>
                    </a:lnTo>
                    <a:lnTo>
                      <a:pt x="2897" y="234"/>
                    </a:lnTo>
                    <a:lnTo>
                      <a:pt x="2891" y="197"/>
                    </a:lnTo>
                    <a:lnTo>
                      <a:pt x="2886" y="161"/>
                    </a:lnTo>
                    <a:lnTo>
                      <a:pt x="2883" y="131"/>
                    </a:lnTo>
                    <a:lnTo>
                      <a:pt x="2880" y="103"/>
                    </a:lnTo>
                    <a:lnTo>
                      <a:pt x="2878" y="57"/>
                    </a:lnTo>
                    <a:lnTo>
                      <a:pt x="2879" y="24"/>
                    </a:lnTo>
                    <a:lnTo>
                      <a:pt x="2880" y="6"/>
                    </a:lnTo>
                    <a:lnTo>
                      <a:pt x="2880" y="0"/>
                    </a:lnTo>
                    <a:lnTo>
                      <a:pt x="1928" y="0"/>
                    </a:lnTo>
                    <a:lnTo>
                      <a:pt x="974" y="0"/>
                    </a:lnTo>
                    <a:lnTo>
                      <a:pt x="974" y="6"/>
                    </a:lnTo>
                    <a:lnTo>
                      <a:pt x="976" y="24"/>
                    </a:lnTo>
                    <a:lnTo>
                      <a:pt x="976" y="57"/>
                    </a:lnTo>
                    <a:lnTo>
                      <a:pt x="974" y="103"/>
                    </a:lnTo>
                    <a:lnTo>
                      <a:pt x="971" y="131"/>
                    </a:lnTo>
                    <a:lnTo>
                      <a:pt x="969" y="161"/>
                    </a:lnTo>
                    <a:lnTo>
                      <a:pt x="964" y="197"/>
                    </a:lnTo>
                    <a:lnTo>
                      <a:pt x="959" y="234"/>
                    </a:lnTo>
                    <a:lnTo>
                      <a:pt x="950" y="275"/>
                    </a:lnTo>
                    <a:lnTo>
                      <a:pt x="941" y="320"/>
                    </a:lnTo>
                    <a:lnTo>
                      <a:pt x="929" y="368"/>
                    </a:lnTo>
                    <a:lnTo>
                      <a:pt x="916" y="419"/>
                    </a:lnTo>
                    <a:lnTo>
                      <a:pt x="900" y="474"/>
                    </a:lnTo>
                    <a:lnTo>
                      <a:pt x="881" y="533"/>
                    </a:lnTo>
                    <a:lnTo>
                      <a:pt x="861" y="595"/>
                    </a:lnTo>
                    <a:lnTo>
                      <a:pt x="837" y="661"/>
                    </a:lnTo>
                    <a:lnTo>
                      <a:pt x="810" y="730"/>
                    </a:lnTo>
                    <a:lnTo>
                      <a:pt x="780" y="802"/>
                    </a:lnTo>
                    <a:lnTo>
                      <a:pt x="746" y="880"/>
                    </a:lnTo>
                    <a:lnTo>
                      <a:pt x="710" y="959"/>
                    </a:lnTo>
                    <a:lnTo>
                      <a:pt x="669" y="1042"/>
                    </a:lnTo>
                    <a:lnTo>
                      <a:pt x="625" y="1129"/>
                    </a:lnTo>
                    <a:lnTo>
                      <a:pt x="575" y="1221"/>
                    </a:lnTo>
                    <a:lnTo>
                      <a:pt x="523" y="1315"/>
                    </a:lnTo>
                    <a:lnTo>
                      <a:pt x="465" y="1413"/>
                    </a:lnTo>
                    <a:lnTo>
                      <a:pt x="404" y="1515"/>
                    </a:lnTo>
                    <a:lnTo>
                      <a:pt x="338" y="1621"/>
                    </a:lnTo>
                    <a:lnTo>
                      <a:pt x="266" y="1730"/>
                    </a:lnTo>
                    <a:lnTo>
                      <a:pt x="273" y="173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444500" dist="76200" dir="2700000">
                  <a:schemeClr val="accent6">
                    <a:lumMod val="75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F8EFDBC-6029-470B-94F1-82D1D887A41D}"/>
              </a:ext>
            </a:extLst>
          </p:cNvPr>
          <p:cNvSpPr txBox="1"/>
          <p:nvPr/>
        </p:nvSpPr>
        <p:spPr>
          <a:xfrm>
            <a:off x="6537183" y="2198015"/>
            <a:ext cx="1537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30%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014F83-C627-43DA-86FE-95D8F5749B75}"/>
              </a:ext>
            </a:extLst>
          </p:cNvPr>
          <p:cNvSpPr txBox="1"/>
          <p:nvPr/>
        </p:nvSpPr>
        <p:spPr>
          <a:xfrm>
            <a:off x="8190797" y="4911866"/>
            <a:ext cx="1537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41%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48589E-39FF-4734-8B60-24FF6DC658EF}"/>
              </a:ext>
            </a:extLst>
          </p:cNvPr>
          <p:cNvSpPr txBox="1"/>
          <p:nvPr/>
        </p:nvSpPr>
        <p:spPr>
          <a:xfrm>
            <a:off x="9596412" y="2577954"/>
            <a:ext cx="1537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55%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4F82DE7-81CC-46E8-AF36-CAB56B226524}"/>
              </a:ext>
            </a:extLst>
          </p:cNvPr>
          <p:cNvSpPr txBox="1"/>
          <p:nvPr/>
        </p:nvSpPr>
        <p:spPr>
          <a:xfrm>
            <a:off x="1055687" y="2521233"/>
            <a:ext cx="122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01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5BF8FF5-64DF-454C-A7A6-8E1A3D6C8777}"/>
              </a:ext>
            </a:extLst>
          </p:cNvPr>
          <p:cNvGrpSpPr/>
          <p:nvPr/>
        </p:nvGrpSpPr>
        <p:grpSpPr>
          <a:xfrm>
            <a:off x="2199137" y="2472531"/>
            <a:ext cx="3851072" cy="952312"/>
            <a:chOff x="1816303" y="2699688"/>
            <a:chExt cx="3851072" cy="95231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52BE70E-1E8C-40BA-889D-AAA7900CA53C}"/>
                </a:ext>
              </a:extLst>
            </p:cNvPr>
            <p:cNvSpPr/>
            <p:nvPr/>
          </p:nvSpPr>
          <p:spPr>
            <a:xfrm>
              <a:off x="1816304" y="3069020"/>
              <a:ext cx="3851071" cy="582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843409-D9AD-4995-BE67-574232E392C7}"/>
                </a:ext>
              </a:extLst>
            </p:cNvPr>
            <p:cNvSpPr txBox="1"/>
            <p:nvPr/>
          </p:nvSpPr>
          <p:spPr>
            <a:xfrm>
              <a:off x="1816303" y="2699688"/>
              <a:ext cx="3851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Your statement goes here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F7B0D7F-9879-4BDD-BA0F-70D47D8885A7}"/>
              </a:ext>
            </a:extLst>
          </p:cNvPr>
          <p:cNvSpPr txBox="1"/>
          <p:nvPr/>
        </p:nvSpPr>
        <p:spPr>
          <a:xfrm>
            <a:off x="1055687" y="3721562"/>
            <a:ext cx="122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gradFill>
                  <a:gsLst>
                    <a:gs pos="95000">
                      <a:schemeClr val="accent4"/>
                    </a:gs>
                    <a:gs pos="5000">
                      <a:schemeClr val="accent3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02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6E0C3BE-2A13-4817-9469-4EEE9119FD49}"/>
              </a:ext>
            </a:extLst>
          </p:cNvPr>
          <p:cNvGrpSpPr/>
          <p:nvPr/>
        </p:nvGrpSpPr>
        <p:grpSpPr>
          <a:xfrm>
            <a:off x="2199137" y="3672860"/>
            <a:ext cx="3851072" cy="952312"/>
            <a:chOff x="1816303" y="2699688"/>
            <a:chExt cx="3851072" cy="95231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669476D-C7FC-40AA-8BD1-E748EB20B894}"/>
                </a:ext>
              </a:extLst>
            </p:cNvPr>
            <p:cNvSpPr/>
            <p:nvPr/>
          </p:nvSpPr>
          <p:spPr>
            <a:xfrm>
              <a:off x="1816304" y="3069020"/>
              <a:ext cx="3851071" cy="582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3B6102A-96C1-45BD-BEBD-B4AA78D751FD}"/>
                </a:ext>
              </a:extLst>
            </p:cNvPr>
            <p:cNvSpPr txBox="1"/>
            <p:nvPr/>
          </p:nvSpPr>
          <p:spPr>
            <a:xfrm>
              <a:off x="1816303" y="2699688"/>
              <a:ext cx="3851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Your statement goes here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07BF51A-6E98-407A-BB41-55DCA181E71D}"/>
              </a:ext>
            </a:extLst>
          </p:cNvPr>
          <p:cNvSpPr txBox="1"/>
          <p:nvPr/>
        </p:nvSpPr>
        <p:spPr>
          <a:xfrm>
            <a:off x="1055687" y="4921891"/>
            <a:ext cx="122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gradFill>
                  <a:gsLst>
                    <a:gs pos="95000">
                      <a:schemeClr val="accent6"/>
                    </a:gs>
                    <a:gs pos="5000">
                      <a:schemeClr val="accent5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03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33F3C2B-D96E-4152-A6AD-B8085B7EB772}"/>
              </a:ext>
            </a:extLst>
          </p:cNvPr>
          <p:cNvGrpSpPr/>
          <p:nvPr/>
        </p:nvGrpSpPr>
        <p:grpSpPr>
          <a:xfrm>
            <a:off x="2199137" y="4873189"/>
            <a:ext cx="3851072" cy="952312"/>
            <a:chOff x="1816303" y="2699688"/>
            <a:chExt cx="3851072" cy="95231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906F6CA-0F54-4149-8D1A-967DD44B4A08}"/>
                </a:ext>
              </a:extLst>
            </p:cNvPr>
            <p:cNvSpPr/>
            <p:nvPr/>
          </p:nvSpPr>
          <p:spPr>
            <a:xfrm>
              <a:off x="1816304" y="3069020"/>
              <a:ext cx="3851071" cy="582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DDF12D8-91FB-4326-98C3-473076A9D00E}"/>
                </a:ext>
              </a:extLst>
            </p:cNvPr>
            <p:cNvSpPr txBox="1"/>
            <p:nvPr/>
          </p:nvSpPr>
          <p:spPr>
            <a:xfrm>
              <a:off x="1816303" y="2699688"/>
              <a:ext cx="3851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Your statement goes here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74523132-3829-4D78-9D1F-7A26A9110573}"/>
              </a:ext>
            </a:extLst>
          </p:cNvPr>
          <p:cNvSpPr txBox="1"/>
          <p:nvPr/>
        </p:nvSpPr>
        <p:spPr>
          <a:xfrm>
            <a:off x="1055687" y="692150"/>
            <a:ext cx="49945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The Lamp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89E69DC-9A4F-44B0-AF3A-9DE1A28022BD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1869484442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8" grpId="0" animBg="1"/>
          <p:bldP spid="27" grpId="0" animBg="1"/>
          <p:bldP spid="45" grpId="0"/>
          <p:bldP spid="46" grpId="0"/>
          <p:bldP spid="47" grpId="0"/>
          <p:bldP spid="52" grpId="0"/>
          <p:bldP spid="55" grpId="0"/>
          <p:bldP spid="60" grpId="0"/>
          <p:bldP spid="65" grpId="0"/>
          <p:bldP spid="6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8" grpId="0" animBg="1"/>
          <p:bldP spid="27" grpId="0" animBg="1"/>
          <p:bldP spid="45" grpId="0"/>
          <p:bldP spid="46" grpId="0"/>
          <p:bldP spid="47" grpId="0"/>
          <p:bldP spid="52" grpId="0"/>
          <p:bldP spid="55" grpId="0"/>
          <p:bldP spid="60" grpId="0"/>
          <p:bldP spid="65" grpId="0"/>
          <p:bldP spid="66" grpId="0"/>
        </p:bldLst>
      </p:timing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roup 561">
            <a:extLst>
              <a:ext uri="{FF2B5EF4-FFF2-40B4-BE49-F238E27FC236}">
                <a16:creationId xmlns:a16="http://schemas.microsoft.com/office/drawing/2014/main" id="{1899925F-4AB2-4DBD-A777-133BA88CDF0D}"/>
              </a:ext>
            </a:extLst>
          </p:cNvPr>
          <p:cNvGrpSpPr/>
          <p:nvPr/>
        </p:nvGrpSpPr>
        <p:grpSpPr>
          <a:xfrm>
            <a:off x="3396792" y="729792"/>
            <a:ext cx="5398416" cy="5398416"/>
            <a:chOff x="1470819" y="3505200"/>
            <a:chExt cx="2752725" cy="2752725"/>
          </a:xfrm>
          <a:solidFill>
            <a:schemeClr val="bg1"/>
          </a:solidFill>
        </p:grpSpPr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DD3B4F95-B7A8-4BF8-924F-A299A4DFB6C2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3D13E153-0B6F-453E-B23F-47204A5F3997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5DD76F21-FEE0-48B0-B2E4-41CA299170BC}"/>
              </a:ext>
            </a:extLst>
          </p:cNvPr>
          <p:cNvGrpSpPr/>
          <p:nvPr/>
        </p:nvGrpSpPr>
        <p:grpSpPr>
          <a:xfrm>
            <a:off x="4298696" y="1631696"/>
            <a:ext cx="3594608" cy="3594608"/>
            <a:chOff x="1470819" y="3505200"/>
            <a:chExt cx="2752725" cy="2752725"/>
          </a:xfrm>
          <a:solidFill>
            <a:schemeClr val="bg1"/>
          </a:solidFill>
        </p:grpSpPr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CC66A42F-5AAA-450F-94FF-225B67F2AEB1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D0E0C56-82F0-4105-B2CB-9F1AA8477A8A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45" name="Group 544">
            <a:extLst>
              <a:ext uri="{FF2B5EF4-FFF2-40B4-BE49-F238E27FC236}">
                <a16:creationId xmlns:a16="http://schemas.microsoft.com/office/drawing/2014/main" id="{9019A24E-CF98-496B-B4A6-52652ED8A0D6}"/>
              </a:ext>
            </a:extLst>
          </p:cNvPr>
          <p:cNvGrpSpPr/>
          <p:nvPr/>
        </p:nvGrpSpPr>
        <p:grpSpPr>
          <a:xfrm>
            <a:off x="4862035" y="2195035"/>
            <a:ext cx="2467930" cy="2467930"/>
            <a:chOff x="2964588" y="2421987"/>
            <a:chExt cx="2467930" cy="2467930"/>
          </a:xfrm>
        </p:grpSpPr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70CEFC60-14E6-4D52-B5CE-EBB9F1C506B3}"/>
                </a:ext>
              </a:extLst>
            </p:cNvPr>
            <p:cNvSpPr/>
            <p:nvPr/>
          </p:nvSpPr>
          <p:spPr>
            <a:xfrm>
              <a:off x="2964588" y="2421987"/>
              <a:ext cx="2467930" cy="2467930"/>
            </a:xfrm>
            <a:custGeom>
              <a:avLst/>
              <a:gdLst>
                <a:gd name="connsiteX0" fmla="*/ 2467931 w 2467930"/>
                <a:gd name="connsiteY0" fmla="*/ 1233965 h 2467930"/>
                <a:gd name="connsiteX1" fmla="*/ 1233965 w 2467930"/>
                <a:gd name="connsiteY1" fmla="*/ 2467931 h 2467930"/>
                <a:gd name="connsiteX2" fmla="*/ 0 w 2467930"/>
                <a:gd name="connsiteY2" fmla="*/ 1233965 h 2467930"/>
                <a:gd name="connsiteX3" fmla="*/ 1233965 w 2467930"/>
                <a:gd name="connsiteY3" fmla="*/ 0 h 2467930"/>
                <a:gd name="connsiteX4" fmla="*/ 2467931 w 2467930"/>
                <a:gd name="connsiteY4" fmla="*/ 1233965 h 24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7930" h="2467930">
                  <a:moveTo>
                    <a:pt x="2467931" y="1233965"/>
                  </a:moveTo>
                  <a:cubicBezTo>
                    <a:pt x="2467931" y="1915466"/>
                    <a:pt x="1915466" y="2467931"/>
                    <a:pt x="1233965" y="2467931"/>
                  </a:cubicBezTo>
                  <a:cubicBezTo>
                    <a:pt x="552465" y="2467931"/>
                    <a:pt x="0" y="1915466"/>
                    <a:pt x="0" y="1233965"/>
                  </a:cubicBezTo>
                  <a:cubicBezTo>
                    <a:pt x="0" y="552465"/>
                    <a:pt x="552465" y="0"/>
                    <a:pt x="1233965" y="0"/>
                  </a:cubicBezTo>
                  <a:cubicBezTo>
                    <a:pt x="1915466" y="0"/>
                    <a:pt x="2467931" y="552465"/>
                    <a:pt x="2467931" y="1233965"/>
                  </a:cubicBezTo>
                  <a:close/>
                </a:path>
              </a:pathLst>
            </a:custGeom>
            <a:solidFill>
              <a:srgbClr val="D64541"/>
            </a:solidFill>
            <a:ln w="79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8F80D7A6-5A4F-4FCF-A840-C593D51A78F5}"/>
                </a:ext>
              </a:extLst>
            </p:cNvPr>
            <p:cNvSpPr/>
            <p:nvPr/>
          </p:nvSpPr>
          <p:spPr>
            <a:xfrm>
              <a:off x="3140982" y="2598381"/>
              <a:ext cx="2115143" cy="2115143"/>
            </a:xfrm>
            <a:custGeom>
              <a:avLst/>
              <a:gdLst>
                <a:gd name="connsiteX0" fmla="*/ 2115144 w 2115143"/>
                <a:gd name="connsiteY0" fmla="*/ 1057572 h 2115143"/>
                <a:gd name="connsiteX1" fmla="*/ 1057572 w 2115143"/>
                <a:gd name="connsiteY1" fmla="*/ 2115143 h 2115143"/>
                <a:gd name="connsiteX2" fmla="*/ 0 w 2115143"/>
                <a:gd name="connsiteY2" fmla="*/ 1057572 h 2115143"/>
                <a:gd name="connsiteX3" fmla="*/ 1057572 w 2115143"/>
                <a:gd name="connsiteY3" fmla="*/ 0 h 2115143"/>
                <a:gd name="connsiteX4" fmla="*/ 2115144 w 2115143"/>
                <a:gd name="connsiteY4" fmla="*/ 1057572 h 211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5143" h="2115143">
                  <a:moveTo>
                    <a:pt x="2115144" y="1057572"/>
                  </a:moveTo>
                  <a:cubicBezTo>
                    <a:pt x="2115144" y="1641652"/>
                    <a:pt x="1641653" y="2115143"/>
                    <a:pt x="1057572" y="2115143"/>
                  </a:cubicBezTo>
                  <a:cubicBezTo>
                    <a:pt x="473491" y="2115143"/>
                    <a:pt x="0" y="1641652"/>
                    <a:pt x="0" y="1057572"/>
                  </a:cubicBezTo>
                  <a:cubicBezTo>
                    <a:pt x="0" y="473491"/>
                    <a:pt x="473491" y="0"/>
                    <a:pt x="1057572" y="0"/>
                  </a:cubicBezTo>
                  <a:cubicBezTo>
                    <a:pt x="1641653" y="0"/>
                    <a:pt x="2115144" y="473491"/>
                    <a:pt x="2115144" y="1057572"/>
                  </a:cubicBezTo>
                  <a:close/>
                </a:path>
              </a:pathLst>
            </a:custGeom>
            <a:solidFill>
              <a:srgbClr val="FFFFFF"/>
            </a:solidFill>
            <a:ln w="79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3131E89-FE05-474A-B007-8A89738BDB40}"/>
                </a:ext>
              </a:extLst>
            </p:cNvPr>
            <p:cNvSpPr/>
            <p:nvPr/>
          </p:nvSpPr>
          <p:spPr>
            <a:xfrm rot="18900000">
              <a:off x="3317508" y="2774716"/>
              <a:ext cx="1762338" cy="1762338"/>
            </a:xfrm>
            <a:custGeom>
              <a:avLst/>
              <a:gdLst>
                <a:gd name="connsiteX0" fmla="*/ 1762339 w 1762338"/>
                <a:gd name="connsiteY0" fmla="*/ 881169 h 1762338"/>
                <a:gd name="connsiteX1" fmla="*/ 881169 w 1762338"/>
                <a:gd name="connsiteY1" fmla="*/ 1762339 h 1762338"/>
                <a:gd name="connsiteX2" fmla="*/ 0 w 1762338"/>
                <a:gd name="connsiteY2" fmla="*/ 881170 h 1762338"/>
                <a:gd name="connsiteX3" fmla="*/ 881169 w 1762338"/>
                <a:gd name="connsiteY3" fmla="*/ 0 h 1762338"/>
                <a:gd name="connsiteX4" fmla="*/ 1762339 w 1762338"/>
                <a:gd name="connsiteY4" fmla="*/ 881169 h 176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2338" h="1762338">
                  <a:moveTo>
                    <a:pt x="1762339" y="881169"/>
                  </a:moveTo>
                  <a:cubicBezTo>
                    <a:pt x="1762339" y="1367826"/>
                    <a:pt x="1367826" y="1762339"/>
                    <a:pt x="881169" y="1762339"/>
                  </a:cubicBezTo>
                  <a:cubicBezTo>
                    <a:pt x="394513" y="1762339"/>
                    <a:pt x="0" y="1367826"/>
                    <a:pt x="0" y="881170"/>
                  </a:cubicBezTo>
                  <a:cubicBezTo>
                    <a:pt x="0" y="394513"/>
                    <a:pt x="394513" y="0"/>
                    <a:pt x="881169" y="0"/>
                  </a:cubicBezTo>
                  <a:cubicBezTo>
                    <a:pt x="1367826" y="0"/>
                    <a:pt x="1762339" y="394513"/>
                    <a:pt x="1762339" y="881169"/>
                  </a:cubicBezTo>
                  <a:close/>
                </a:path>
              </a:pathLst>
            </a:custGeom>
            <a:solidFill>
              <a:srgbClr val="D64541"/>
            </a:solidFill>
            <a:ln w="79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37F67A45-ABB0-4056-A196-5B81B95D371F}"/>
                </a:ext>
              </a:extLst>
            </p:cNvPr>
            <p:cNvSpPr/>
            <p:nvPr/>
          </p:nvSpPr>
          <p:spPr>
            <a:xfrm rot="18900000">
              <a:off x="3493900" y="2951109"/>
              <a:ext cx="1409554" cy="1409554"/>
            </a:xfrm>
            <a:custGeom>
              <a:avLst/>
              <a:gdLst>
                <a:gd name="connsiteX0" fmla="*/ 1409555 w 1409554"/>
                <a:gd name="connsiteY0" fmla="*/ 704777 h 1409554"/>
                <a:gd name="connsiteX1" fmla="*/ 704777 w 1409554"/>
                <a:gd name="connsiteY1" fmla="*/ 1409555 h 1409554"/>
                <a:gd name="connsiteX2" fmla="*/ 0 w 1409554"/>
                <a:gd name="connsiteY2" fmla="*/ 704777 h 1409554"/>
                <a:gd name="connsiteX3" fmla="*/ 704777 w 1409554"/>
                <a:gd name="connsiteY3" fmla="*/ 0 h 1409554"/>
                <a:gd name="connsiteX4" fmla="*/ 1409555 w 1409554"/>
                <a:gd name="connsiteY4" fmla="*/ 704777 h 140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554" h="1409554">
                  <a:moveTo>
                    <a:pt x="1409555" y="704777"/>
                  </a:moveTo>
                  <a:cubicBezTo>
                    <a:pt x="1409555" y="1094015"/>
                    <a:pt x="1094015" y="1409555"/>
                    <a:pt x="704777" y="1409555"/>
                  </a:cubicBezTo>
                  <a:cubicBezTo>
                    <a:pt x="315540" y="1409555"/>
                    <a:pt x="0" y="1094015"/>
                    <a:pt x="0" y="704777"/>
                  </a:cubicBezTo>
                  <a:cubicBezTo>
                    <a:pt x="0" y="315539"/>
                    <a:pt x="315540" y="0"/>
                    <a:pt x="704777" y="0"/>
                  </a:cubicBezTo>
                  <a:cubicBezTo>
                    <a:pt x="1094015" y="0"/>
                    <a:pt x="1409555" y="315539"/>
                    <a:pt x="1409555" y="704777"/>
                  </a:cubicBezTo>
                  <a:close/>
                </a:path>
              </a:pathLst>
            </a:custGeom>
            <a:solidFill>
              <a:srgbClr val="FFFFFF"/>
            </a:solidFill>
            <a:ln w="79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B521D97-69A7-4F2A-92B7-12C4157A5E76}"/>
                </a:ext>
              </a:extLst>
            </p:cNvPr>
            <p:cNvSpPr/>
            <p:nvPr/>
          </p:nvSpPr>
          <p:spPr>
            <a:xfrm rot="16744059">
              <a:off x="3669579" y="3126618"/>
              <a:ext cx="1058359" cy="1058359"/>
            </a:xfrm>
            <a:custGeom>
              <a:avLst/>
              <a:gdLst>
                <a:gd name="connsiteX0" fmla="*/ 1058360 w 1058359"/>
                <a:gd name="connsiteY0" fmla="*/ 529180 h 1058359"/>
                <a:gd name="connsiteX1" fmla="*/ 529180 w 1058359"/>
                <a:gd name="connsiteY1" fmla="*/ 1058360 h 1058359"/>
                <a:gd name="connsiteX2" fmla="*/ 0 w 1058359"/>
                <a:gd name="connsiteY2" fmla="*/ 529180 h 1058359"/>
                <a:gd name="connsiteX3" fmla="*/ 529180 w 1058359"/>
                <a:gd name="connsiteY3" fmla="*/ 0 h 1058359"/>
                <a:gd name="connsiteX4" fmla="*/ 1058360 w 1058359"/>
                <a:gd name="connsiteY4" fmla="*/ 529180 h 105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359" h="1058359">
                  <a:moveTo>
                    <a:pt x="1058360" y="529180"/>
                  </a:moveTo>
                  <a:cubicBezTo>
                    <a:pt x="1058360" y="821438"/>
                    <a:pt x="821438" y="1058360"/>
                    <a:pt x="529180" y="1058360"/>
                  </a:cubicBezTo>
                  <a:cubicBezTo>
                    <a:pt x="236922" y="1058360"/>
                    <a:pt x="0" y="821438"/>
                    <a:pt x="0" y="529180"/>
                  </a:cubicBezTo>
                  <a:cubicBezTo>
                    <a:pt x="0" y="236922"/>
                    <a:pt x="236922" y="0"/>
                    <a:pt x="529180" y="0"/>
                  </a:cubicBezTo>
                  <a:cubicBezTo>
                    <a:pt x="821438" y="0"/>
                    <a:pt x="1058360" y="236922"/>
                    <a:pt x="1058360" y="529180"/>
                  </a:cubicBezTo>
                  <a:close/>
                </a:path>
              </a:pathLst>
            </a:custGeom>
            <a:solidFill>
              <a:srgbClr val="D64541"/>
            </a:solidFill>
            <a:ln w="79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6EED665-55A1-4ABB-A12A-49B06033674A}"/>
                </a:ext>
              </a:extLst>
            </p:cNvPr>
            <p:cNvSpPr/>
            <p:nvPr/>
          </p:nvSpPr>
          <p:spPr>
            <a:xfrm rot="16745077">
              <a:off x="3846077" y="3302986"/>
              <a:ext cx="705606" cy="705606"/>
            </a:xfrm>
            <a:custGeom>
              <a:avLst/>
              <a:gdLst>
                <a:gd name="connsiteX0" fmla="*/ 705606 w 705606"/>
                <a:gd name="connsiteY0" fmla="*/ 352803 h 705606"/>
                <a:gd name="connsiteX1" fmla="*/ 352803 w 705606"/>
                <a:gd name="connsiteY1" fmla="*/ 705606 h 705606"/>
                <a:gd name="connsiteX2" fmla="*/ 0 w 705606"/>
                <a:gd name="connsiteY2" fmla="*/ 352803 h 705606"/>
                <a:gd name="connsiteX3" fmla="*/ 352803 w 705606"/>
                <a:gd name="connsiteY3" fmla="*/ 0 h 705606"/>
                <a:gd name="connsiteX4" fmla="*/ 705606 w 705606"/>
                <a:gd name="connsiteY4" fmla="*/ 352803 h 70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606" h="705606">
                  <a:moveTo>
                    <a:pt x="705606" y="352803"/>
                  </a:moveTo>
                  <a:cubicBezTo>
                    <a:pt x="705606" y="547651"/>
                    <a:pt x="547651" y="705606"/>
                    <a:pt x="352803" y="705606"/>
                  </a:cubicBezTo>
                  <a:cubicBezTo>
                    <a:pt x="157955" y="705606"/>
                    <a:pt x="0" y="547651"/>
                    <a:pt x="0" y="352803"/>
                  </a:cubicBezTo>
                  <a:cubicBezTo>
                    <a:pt x="0" y="157955"/>
                    <a:pt x="157955" y="0"/>
                    <a:pt x="352803" y="0"/>
                  </a:cubicBezTo>
                  <a:cubicBezTo>
                    <a:pt x="547651" y="0"/>
                    <a:pt x="705606" y="157955"/>
                    <a:pt x="705606" y="352803"/>
                  </a:cubicBezTo>
                  <a:close/>
                </a:path>
              </a:pathLst>
            </a:custGeom>
            <a:solidFill>
              <a:srgbClr val="FFFFFF"/>
            </a:solidFill>
            <a:ln w="79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6CEAA80B-A0B1-4C07-8471-5811667B0744}"/>
                </a:ext>
              </a:extLst>
            </p:cNvPr>
            <p:cNvSpPr/>
            <p:nvPr/>
          </p:nvSpPr>
          <p:spPr>
            <a:xfrm>
              <a:off x="4022160" y="3479559"/>
              <a:ext cx="352787" cy="352787"/>
            </a:xfrm>
            <a:custGeom>
              <a:avLst/>
              <a:gdLst>
                <a:gd name="connsiteX0" fmla="*/ 352788 w 352787"/>
                <a:gd name="connsiteY0" fmla="*/ 176394 h 352787"/>
                <a:gd name="connsiteX1" fmla="*/ 176394 w 352787"/>
                <a:gd name="connsiteY1" fmla="*/ 352788 h 352787"/>
                <a:gd name="connsiteX2" fmla="*/ 0 w 352787"/>
                <a:gd name="connsiteY2" fmla="*/ 176394 h 352787"/>
                <a:gd name="connsiteX3" fmla="*/ 176394 w 352787"/>
                <a:gd name="connsiteY3" fmla="*/ 0 h 352787"/>
                <a:gd name="connsiteX4" fmla="*/ 352788 w 352787"/>
                <a:gd name="connsiteY4" fmla="*/ 176394 h 35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787" h="352787">
                  <a:moveTo>
                    <a:pt x="352788" y="176394"/>
                  </a:moveTo>
                  <a:cubicBezTo>
                    <a:pt x="352788" y="273813"/>
                    <a:pt x="273813" y="352788"/>
                    <a:pt x="176394" y="352788"/>
                  </a:cubicBezTo>
                  <a:cubicBezTo>
                    <a:pt x="78974" y="352788"/>
                    <a:pt x="0" y="273813"/>
                    <a:pt x="0" y="176394"/>
                  </a:cubicBezTo>
                  <a:cubicBezTo>
                    <a:pt x="0" y="78974"/>
                    <a:pt x="78974" y="0"/>
                    <a:pt x="176394" y="0"/>
                  </a:cubicBezTo>
                  <a:cubicBezTo>
                    <a:pt x="273813" y="0"/>
                    <a:pt x="352788" y="78974"/>
                    <a:pt x="352788" y="176394"/>
                  </a:cubicBezTo>
                  <a:close/>
                </a:path>
              </a:pathLst>
            </a:custGeom>
            <a:solidFill>
              <a:srgbClr val="D64541"/>
            </a:solidFill>
            <a:ln w="79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680E1898-989D-4A77-AEC0-CE4F15E20974}"/>
              </a:ext>
            </a:extLst>
          </p:cNvPr>
          <p:cNvGrpSpPr/>
          <p:nvPr/>
        </p:nvGrpSpPr>
        <p:grpSpPr>
          <a:xfrm>
            <a:off x="6080479" y="1631696"/>
            <a:ext cx="1810606" cy="1814561"/>
            <a:chOff x="4200927" y="1838227"/>
            <a:chExt cx="1810606" cy="1814561"/>
          </a:xfrm>
        </p:grpSpPr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7EEB7E24-419D-4E83-A200-D202A822FF35}"/>
                </a:ext>
              </a:extLst>
            </p:cNvPr>
            <p:cNvSpPr/>
            <p:nvPr/>
          </p:nvSpPr>
          <p:spPr>
            <a:xfrm>
              <a:off x="5555125" y="1838227"/>
              <a:ext cx="253121" cy="431096"/>
            </a:xfrm>
            <a:custGeom>
              <a:avLst/>
              <a:gdLst>
                <a:gd name="connsiteX0" fmla="*/ 0 w 253121"/>
                <a:gd name="connsiteY0" fmla="*/ 253912 h 431096"/>
                <a:gd name="connsiteX1" fmla="*/ 791 w 253121"/>
                <a:gd name="connsiteY1" fmla="*/ 263404 h 431096"/>
                <a:gd name="connsiteX2" fmla="*/ 0 w 253121"/>
                <a:gd name="connsiteY2" fmla="*/ 431097 h 431096"/>
                <a:gd name="connsiteX3" fmla="*/ 251539 w 253121"/>
                <a:gd name="connsiteY3" fmla="*/ 178767 h 431096"/>
                <a:gd name="connsiteX4" fmla="*/ 253121 w 253121"/>
                <a:gd name="connsiteY4" fmla="*/ 0 h 43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21" h="431096">
                  <a:moveTo>
                    <a:pt x="0" y="253912"/>
                  </a:moveTo>
                  <a:lnTo>
                    <a:pt x="791" y="263404"/>
                  </a:lnTo>
                  <a:lnTo>
                    <a:pt x="0" y="431097"/>
                  </a:lnTo>
                  <a:lnTo>
                    <a:pt x="251539" y="178767"/>
                  </a:lnTo>
                  <a:lnTo>
                    <a:pt x="253121" y="0"/>
                  </a:lnTo>
                  <a:close/>
                </a:path>
              </a:pathLst>
            </a:custGeom>
            <a:gradFill>
              <a:gsLst>
                <a:gs pos="95000">
                  <a:schemeClr val="accent2">
                    <a:lumMod val="60000"/>
                    <a:lumOff val="40000"/>
                  </a:schemeClr>
                </a:gs>
                <a:gs pos="5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</a:gradFill>
            <a:ln w="79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DBE6AE4-7714-466C-846A-245789E75D01}"/>
                </a:ext>
              </a:extLst>
            </p:cNvPr>
            <p:cNvSpPr/>
            <p:nvPr/>
          </p:nvSpPr>
          <p:spPr>
            <a:xfrm>
              <a:off x="5583601" y="2041514"/>
              <a:ext cx="427932" cy="257076"/>
            </a:xfrm>
            <a:custGeom>
              <a:avLst/>
              <a:gdLst>
                <a:gd name="connsiteX0" fmla="*/ 427933 w 427932"/>
                <a:gd name="connsiteY0" fmla="*/ 0 h 257076"/>
                <a:gd name="connsiteX1" fmla="*/ 252330 w 427932"/>
                <a:gd name="connsiteY1" fmla="*/ 4746 h 257076"/>
                <a:gd name="connsiteX2" fmla="*/ 0 w 427932"/>
                <a:gd name="connsiteY2" fmla="*/ 257076 h 257076"/>
                <a:gd name="connsiteX3" fmla="*/ 175603 w 427932"/>
                <a:gd name="connsiteY3" fmla="*/ 253121 h 257076"/>
                <a:gd name="connsiteX4" fmla="*/ 427933 w 427932"/>
                <a:gd name="connsiteY4" fmla="*/ 0 h 25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932" h="257076">
                  <a:moveTo>
                    <a:pt x="427933" y="0"/>
                  </a:moveTo>
                  <a:lnTo>
                    <a:pt x="252330" y="4746"/>
                  </a:lnTo>
                  <a:lnTo>
                    <a:pt x="0" y="257076"/>
                  </a:lnTo>
                  <a:cubicBezTo>
                    <a:pt x="57743" y="249166"/>
                    <a:pt x="116277" y="248375"/>
                    <a:pt x="175603" y="253121"/>
                  </a:cubicBezTo>
                  <a:lnTo>
                    <a:pt x="427933" y="0"/>
                  </a:lnTo>
                  <a:close/>
                </a:path>
              </a:pathLst>
            </a:custGeom>
            <a:gradFill>
              <a:gsLst>
                <a:gs pos="95000">
                  <a:schemeClr val="accent2">
                    <a:lumMod val="60000"/>
                    <a:lumOff val="40000"/>
                  </a:schemeClr>
                </a:gs>
                <a:gs pos="5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</a:gradFill>
            <a:ln w="79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06B29D5-580A-49F6-B96D-B26A3D84E6F6}"/>
                </a:ext>
              </a:extLst>
            </p:cNvPr>
            <p:cNvSpPr/>
            <p:nvPr/>
          </p:nvSpPr>
          <p:spPr>
            <a:xfrm>
              <a:off x="4369213" y="2005721"/>
              <a:ext cx="1477989" cy="1477989"/>
            </a:xfrm>
            <a:custGeom>
              <a:avLst/>
              <a:gdLst>
                <a:gd name="connsiteX0" fmla="*/ 8899 w 1477989"/>
                <a:gd name="connsiteY0" fmla="*/ 1469091 h 1477989"/>
                <a:gd name="connsiteX1" fmla="*/ 8899 w 1477989"/>
                <a:gd name="connsiteY1" fmla="*/ 1424795 h 1477989"/>
                <a:gd name="connsiteX2" fmla="*/ 1424795 w 1477989"/>
                <a:gd name="connsiteY2" fmla="*/ 8899 h 1477989"/>
                <a:gd name="connsiteX3" fmla="*/ 1469091 w 1477989"/>
                <a:gd name="connsiteY3" fmla="*/ 8899 h 1477989"/>
                <a:gd name="connsiteX4" fmla="*/ 1469091 w 1477989"/>
                <a:gd name="connsiteY4" fmla="*/ 53195 h 1477989"/>
                <a:gd name="connsiteX5" fmla="*/ 53195 w 1477989"/>
                <a:gd name="connsiteY5" fmla="*/ 1469091 h 1477989"/>
                <a:gd name="connsiteX6" fmla="*/ 8899 w 1477989"/>
                <a:gd name="connsiteY6" fmla="*/ 1469091 h 1477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7989" h="1477989">
                  <a:moveTo>
                    <a:pt x="8899" y="1469091"/>
                  </a:moveTo>
                  <a:cubicBezTo>
                    <a:pt x="-2966" y="1457226"/>
                    <a:pt x="-2966" y="1437451"/>
                    <a:pt x="8899" y="1424795"/>
                  </a:cubicBezTo>
                  <a:lnTo>
                    <a:pt x="1424795" y="8899"/>
                  </a:lnTo>
                  <a:cubicBezTo>
                    <a:pt x="1436660" y="-2966"/>
                    <a:pt x="1456435" y="-2966"/>
                    <a:pt x="1469091" y="8899"/>
                  </a:cubicBezTo>
                  <a:cubicBezTo>
                    <a:pt x="1480956" y="20764"/>
                    <a:pt x="1480956" y="40539"/>
                    <a:pt x="1469091" y="53195"/>
                  </a:cubicBezTo>
                  <a:lnTo>
                    <a:pt x="53195" y="1469091"/>
                  </a:lnTo>
                  <a:cubicBezTo>
                    <a:pt x="41330" y="1480956"/>
                    <a:pt x="21555" y="1480956"/>
                    <a:pt x="8899" y="1469091"/>
                  </a:cubicBezTo>
                  <a:close/>
                </a:path>
              </a:pathLst>
            </a:custGeom>
            <a:solidFill>
              <a:srgbClr val="535C79"/>
            </a:solidFill>
            <a:ln w="79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A261DFF0-6B68-491E-A7FF-223D3A9F72E1}"/>
                </a:ext>
              </a:extLst>
            </p:cNvPr>
            <p:cNvSpPr/>
            <p:nvPr/>
          </p:nvSpPr>
          <p:spPr>
            <a:xfrm>
              <a:off x="4200927" y="3245422"/>
              <a:ext cx="407366" cy="407366"/>
            </a:xfrm>
            <a:custGeom>
              <a:avLst/>
              <a:gdLst>
                <a:gd name="connsiteX0" fmla="*/ 0 w 407366"/>
                <a:gd name="connsiteY0" fmla="*/ 407367 h 407366"/>
                <a:gd name="connsiteX1" fmla="*/ 170857 w 407366"/>
                <a:gd name="connsiteY1" fmla="*/ 0 h 407366"/>
                <a:gd name="connsiteX2" fmla="*/ 219899 w 407366"/>
                <a:gd name="connsiteY2" fmla="*/ 186677 h 407366"/>
                <a:gd name="connsiteX3" fmla="*/ 407367 w 407366"/>
                <a:gd name="connsiteY3" fmla="*/ 235719 h 40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366" h="407366">
                  <a:moveTo>
                    <a:pt x="0" y="407367"/>
                  </a:moveTo>
                  <a:lnTo>
                    <a:pt x="170857" y="0"/>
                  </a:lnTo>
                  <a:lnTo>
                    <a:pt x="219899" y="186677"/>
                  </a:lnTo>
                  <a:lnTo>
                    <a:pt x="407367" y="235719"/>
                  </a:lnTo>
                  <a:close/>
                </a:path>
              </a:pathLst>
            </a:custGeom>
            <a:gradFill>
              <a:gsLst>
                <a:gs pos="95000">
                  <a:schemeClr val="accent2">
                    <a:lumMod val="60000"/>
                    <a:lumOff val="40000"/>
                  </a:schemeClr>
                </a:gs>
                <a:gs pos="5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</a:gradFill>
            <a:ln w="79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7DBC459D-6F21-4FE9-8537-AFF18E9BB3A5}"/>
              </a:ext>
            </a:extLst>
          </p:cNvPr>
          <p:cNvGrpSpPr/>
          <p:nvPr/>
        </p:nvGrpSpPr>
        <p:grpSpPr>
          <a:xfrm>
            <a:off x="1055688" y="2841129"/>
            <a:ext cx="2906713" cy="1469377"/>
            <a:chOff x="7666241" y="3713487"/>
            <a:chExt cx="2906713" cy="1469377"/>
          </a:xfrm>
        </p:grpSpPr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99120A60-8B40-4F5D-BB9F-6D96B7CB6675}"/>
                </a:ext>
              </a:extLst>
            </p:cNvPr>
            <p:cNvSpPr/>
            <p:nvPr/>
          </p:nvSpPr>
          <p:spPr>
            <a:xfrm>
              <a:off x="7666242" y="4082819"/>
              <a:ext cx="2906712" cy="110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 mornings of spring which I enjoy with.</a:t>
              </a:r>
            </a:p>
          </p:txBody>
        </p: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D3B66AE0-B792-4FB0-901C-0D076A668586}"/>
                </a:ext>
              </a:extLst>
            </p:cNvPr>
            <p:cNvSpPr txBox="1"/>
            <p:nvPr/>
          </p:nvSpPr>
          <p:spPr>
            <a:xfrm>
              <a:off x="7666241" y="3713487"/>
              <a:ext cx="2906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Your statement here</a:t>
              </a:r>
            </a:p>
          </p:txBody>
        </p:sp>
      </p:grpSp>
      <p:sp>
        <p:nvSpPr>
          <p:cNvPr id="533" name="Rectangle 532">
            <a:extLst>
              <a:ext uri="{FF2B5EF4-FFF2-40B4-BE49-F238E27FC236}">
                <a16:creationId xmlns:a16="http://schemas.microsoft.com/office/drawing/2014/main" id="{805059A3-24CB-449F-9743-2D82CB8D8F73}"/>
              </a:ext>
            </a:extLst>
          </p:cNvPr>
          <p:cNvSpPr/>
          <p:nvPr/>
        </p:nvSpPr>
        <p:spPr>
          <a:xfrm>
            <a:off x="1055687" y="4842716"/>
            <a:ext cx="2906712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🌍 </a:t>
            </a:r>
            <a:r>
              <a:rPr lang="en-US" sz="14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yourwebsite.com</a:t>
            </a: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EB5D63CE-30BA-41C8-A4E1-CDC1B08D8B1D}"/>
              </a:ext>
            </a:extLst>
          </p:cNvPr>
          <p:cNvSpPr txBox="1"/>
          <p:nvPr/>
        </p:nvSpPr>
        <p:spPr>
          <a:xfrm>
            <a:off x="1055688" y="1690836"/>
            <a:ext cx="2681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270k</a:t>
            </a:r>
          </a:p>
        </p:txBody>
      </p: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E01481EF-D80D-4164-9E78-B2AB152EE404}"/>
              </a:ext>
            </a:extLst>
          </p:cNvPr>
          <p:cNvGrpSpPr/>
          <p:nvPr/>
        </p:nvGrpSpPr>
        <p:grpSpPr>
          <a:xfrm>
            <a:off x="8229598" y="2841129"/>
            <a:ext cx="2906713" cy="1469377"/>
            <a:chOff x="7666241" y="3713487"/>
            <a:chExt cx="2906713" cy="1469377"/>
          </a:xfrm>
        </p:grpSpPr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1CE56992-484A-412F-8D77-19E379491CC6}"/>
                </a:ext>
              </a:extLst>
            </p:cNvPr>
            <p:cNvSpPr/>
            <p:nvPr/>
          </p:nvSpPr>
          <p:spPr>
            <a:xfrm>
              <a:off x="7666242" y="4082819"/>
              <a:ext cx="2906712" cy="110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 mornings of spring which I enjoy with.</a:t>
              </a:r>
            </a:p>
          </p:txBody>
        </p:sp>
        <p:sp>
          <p:nvSpPr>
            <p:cNvPr id="540" name="TextBox 539">
              <a:extLst>
                <a:ext uri="{FF2B5EF4-FFF2-40B4-BE49-F238E27FC236}">
                  <a16:creationId xmlns:a16="http://schemas.microsoft.com/office/drawing/2014/main" id="{4AE16B81-9DD2-4108-90E4-81BA492B9DC8}"/>
                </a:ext>
              </a:extLst>
            </p:cNvPr>
            <p:cNvSpPr txBox="1"/>
            <p:nvPr/>
          </p:nvSpPr>
          <p:spPr>
            <a:xfrm>
              <a:off x="7666241" y="3713487"/>
              <a:ext cx="2906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Your statement here</a:t>
              </a:r>
            </a:p>
          </p:txBody>
        </p:sp>
      </p:grpSp>
      <p:sp>
        <p:nvSpPr>
          <p:cNvPr id="541" name="Rectangle 540">
            <a:extLst>
              <a:ext uri="{FF2B5EF4-FFF2-40B4-BE49-F238E27FC236}">
                <a16:creationId xmlns:a16="http://schemas.microsoft.com/office/drawing/2014/main" id="{7C6C8B29-6034-480C-B20E-14DD65311459}"/>
              </a:ext>
            </a:extLst>
          </p:cNvPr>
          <p:cNvSpPr/>
          <p:nvPr/>
        </p:nvSpPr>
        <p:spPr>
          <a:xfrm>
            <a:off x="8229597" y="4842716"/>
            <a:ext cx="2906712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🌍 </a:t>
            </a:r>
            <a:r>
              <a:rPr lang="en-US" sz="1400" u="sng" dirty="0">
                <a:solidFill>
                  <a:schemeClr val="accent5"/>
                </a:solidFill>
                <a:ea typeface="Lato" panose="020F0502020204030203" pitchFamily="34" charset="0"/>
                <a:cs typeface="Lato" panose="020F0502020204030203" pitchFamily="34" charset="0"/>
              </a:rPr>
              <a:t>yourwebsite.com</a:t>
            </a:r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E71832A8-2C96-404D-A0D5-873053C60472}"/>
              </a:ext>
            </a:extLst>
          </p:cNvPr>
          <p:cNvSpPr txBox="1"/>
          <p:nvPr/>
        </p:nvSpPr>
        <p:spPr>
          <a:xfrm>
            <a:off x="8454809" y="1690836"/>
            <a:ext cx="2681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gradFill>
                  <a:gsLst>
                    <a:gs pos="95000">
                      <a:schemeClr val="accent6"/>
                    </a:gs>
                    <a:gs pos="5000">
                      <a:schemeClr val="accent5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Plus Jakarta Sans" pitchFamily="2" charset="0"/>
              </a:rPr>
              <a:t>510k</a:t>
            </a:r>
          </a:p>
        </p:txBody>
      </p: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34F23692-0730-4FC6-A929-E041FF67A3F5}"/>
              </a:ext>
            </a:extLst>
          </p:cNvPr>
          <p:cNvGrpSpPr/>
          <p:nvPr/>
        </p:nvGrpSpPr>
        <p:grpSpPr>
          <a:xfrm>
            <a:off x="4398258" y="1810257"/>
            <a:ext cx="811178" cy="811176"/>
            <a:chOff x="6263420" y="2116313"/>
            <a:chExt cx="840492" cy="840492"/>
          </a:xfrm>
        </p:grpSpPr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F977E574-DB90-4548-B2F6-1157A2C93A35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582D9F17-A51A-4B32-BE0C-AF369B70A6A5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14F92CCC-1677-4DB4-B440-6EEE96F7D750}"/>
              </a:ext>
            </a:extLst>
          </p:cNvPr>
          <p:cNvGrpSpPr/>
          <p:nvPr/>
        </p:nvGrpSpPr>
        <p:grpSpPr>
          <a:xfrm>
            <a:off x="6982564" y="4236568"/>
            <a:ext cx="811178" cy="811176"/>
            <a:chOff x="6263420" y="2116313"/>
            <a:chExt cx="840492" cy="840492"/>
          </a:xfrm>
        </p:grpSpPr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6724E026-4DE9-4388-B7EB-3E8B0B82D6C0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7E1AD3F8-9093-406A-89FA-E398501D20AB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040192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250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250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250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250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25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25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5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5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250" fill="hold"/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250" fill="hold"/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250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250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250" fill="hold"/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250" fill="hold"/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250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250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3" grpId="0"/>
          <p:bldP spid="558" grpId="0"/>
          <p:bldP spid="541" grpId="0"/>
          <p:bldP spid="55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5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5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3" grpId="0"/>
          <p:bldP spid="558" grpId="0"/>
          <p:bldP spid="541" grpId="0"/>
          <p:bldP spid="559" grpId="0"/>
        </p:bldLst>
      </p:timing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8D0BA0B-9E75-4EFC-82B0-09DC1070211F}"/>
              </a:ext>
            </a:extLst>
          </p:cNvPr>
          <p:cNvGrpSpPr/>
          <p:nvPr/>
        </p:nvGrpSpPr>
        <p:grpSpPr>
          <a:xfrm>
            <a:off x="1055688" y="1911653"/>
            <a:ext cx="5040312" cy="3034694"/>
            <a:chOff x="595205" y="114343"/>
            <a:chExt cx="11003385" cy="662496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E355BAD-0EC8-4DAE-83EF-915A728E9135}"/>
                </a:ext>
              </a:extLst>
            </p:cNvPr>
            <p:cNvSpPr/>
            <p:nvPr/>
          </p:nvSpPr>
          <p:spPr>
            <a:xfrm>
              <a:off x="595205" y="114343"/>
              <a:ext cx="10972029" cy="6476293"/>
            </a:xfrm>
            <a:custGeom>
              <a:avLst/>
              <a:gdLst>
                <a:gd name="connsiteX0" fmla="*/ 4033944 w 10972029"/>
                <a:gd name="connsiteY0" fmla="*/ 6437904 h 6476293"/>
                <a:gd name="connsiteX1" fmla="*/ 475404 w 10972029"/>
                <a:gd name="connsiteY1" fmla="*/ 1588726 h 6476293"/>
                <a:gd name="connsiteX2" fmla="*/ 4613064 w 10972029"/>
                <a:gd name="connsiteY2" fmla="*/ 1218204 h 6476293"/>
                <a:gd name="connsiteX3" fmla="*/ 10885277 w 10972029"/>
                <a:gd name="connsiteY3" fmla="*/ 1336314 h 6476293"/>
                <a:gd name="connsiteX4" fmla="*/ 8616421 w 10972029"/>
                <a:gd name="connsiteY4" fmla="*/ 6377896 h 6476293"/>
                <a:gd name="connsiteX5" fmla="*/ 4033944 w 10972029"/>
                <a:gd name="connsiteY5" fmla="*/ 6437904 h 647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72029" h="6476293">
                  <a:moveTo>
                    <a:pt x="4033944" y="6437904"/>
                  </a:moveTo>
                  <a:cubicBezTo>
                    <a:pt x="1231689" y="6274074"/>
                    <a:pt x="-1016211" y="3308941"/>
                    <a:pt x="475404" y="1588726"/>
                  </a:cubicBezTo>
                  <a:cubicBezTo>
                    <a:pt x="1631739" y="254274"/>
                    <a:pt x="3173837" y="2196421"/>
                    <a:pt x="4613064" y="1218204"/>
                  </a:cubicBezTo>
                  <a:cubicBezTo>
                    <a:pt x="6825721" y="-287699"/>
                    <a:pt x="10410931" y="-562019"/>
                    <a:pt x="10885277" y="1336314"/>
                  </a:cubicBezTo>
                  <a:cubicBezTo>
                    <a:pt x="11359621" y="3234646"/>
                    <a:pt x="9787996" y="6199779"/>
                    <a:pt x="8616421" y="6377896"/>
                  </a:cubicBezTo>
                  <a:cubicBezTo>
                    <a:pt x="7444846" y="6556014"/>
                    <a:pt x="4033944" y="6437904"/>
                    <a:pt x="4033944" y="6437904"/>
                  </a:cubicBezTo>
                  <a:close/>
                </a:path>
              </a:pathLst>
            </a:custGeom>
            <a:solidFill>
              <a:srgbClr val="E4EC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423DA3D-FC70-4F5A-8E08-E4DAB91F3A4D}"/>
                </a:ext>
              </a:extLst>
            </p:cNvPr>
            <p:cNvSpPr/>
            <p:nvPr/>
          </p:nvSpPr>
          <p:spPr>
            <a:xfrm>
              <a:off x="1806425" y="1806898"/>
              <a:ext cx="3198460" cy="3436749"/>
            </a:xfrm>
            <a:custGeom>
              <a:avLst/>
              <a:gdLst>
                <a:gd name="connsiteX0" fmla="*/ 3186579 w 3198460"/>
                <a:gd name="connsiteY0" fmla="*/ 726751 h 3436749"/>
                <a:gd name="connsiteX1" fmla="*/ 2949406 w 3198460"/>
                <a:gd name="connsiteY1" fmla="*/ 2120259 h 3436749"/>
                <a:gd name="connsiteX2" fmla="*/ 1963569 w 3198460"/>
                <a:gd name="connsiteY2" fmla="*/ 2343144 h 3436749"/>
                <a:gd name="connsiteX3" fmla="*/ 875814 w 3198460"/>
                <a:gd name="connsiteY3" fmla="*/ 3435662 h 3436749"/>
                <a:gd name="connsiteX4" fmla="*/ 510054 w 3198460"/>
                <a:gd name="connsiteY4" fmla="*/ 1784979 h 3436749"/>
                <a:gd name="connsiteX5" fmla="*/ 1770211 w 3198460"/>
                <a:gd name="connsiteY5" fmla="*/ 543871 h 3436749"/>
                <a:gd name="connsiteX6" fmla="*/ 2934166 w 3198460"/>
                <a:gd name="connsiteY6" fmla="*/ 252406 h 3436749"/>
                <a:gd name="connsiteX7" fmla="*/ 3186579 w 3198460"/>
                <a:gd name="connsiteY7" fmla="*/ 726751 h 343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98460" h="3436749">
                  <a:moveTo>
                    <a:pt x="3186579" y="726751"/>
                  </a:moveTo>
                  <a:cubicBezTo>
                    <a:pt x="3216106" y="1438269"/>
                    <a:pt x="3208486" y="1824031"/>
                    <a:pt x="2949406" y="2120259"/>
                  </a:cubicBezTo>
                  <a:cubicBezTo>
                    <a:pt x="2690326" y="2416486"/>
                    <a:pt x="1963569" y="2343144"/>
                    <a:pt x="1963569" y="2343144"/>
                  </a:cubicBezTo>
                  <a:cubicBezTo>
                    <a:pt x="1963569" y="2343144"/>
                    <a:pt x="1892131" y="3390894"/>
                    <a:pt x="875814" y="3435662"/>
                  </a:cubicBezTo>
                  <a:cubicBezTo>
                    <a:pt x="-139551" y="3480429"/>
                    <a:pt x="-286236" y="2130736"/>
                    <a:pt x="510054" y="1784979"/>
                  </a:cubicBezTo>
                  <a:cubicBezTo>
                    <a:pt x="1267291" y="1455414"/>
                    <a:pt x="1508274" y="1360164"/>
                    <a:pt x="1770211" y="543871"/>
                  </a:cubicBezTo>
                  <a:cubicBezTo>
                    <a:pt x="2009289" y="-200984"/>
                    <a:pt x="2756049" y="-59061"/>
                    <a:pt x="2934166" y="252406"/>
                  </a:cubicBezTo>
                  <a:cubicBezTo>
                    <a:pt x="3112284" y="562921"/>
                    <a:pt x="3186579" y="726751"/>
                    <a:pt x="3186579" y="726751"/>
                  </a:cubicBezTo>
                  <a:close/>
                </a:path>
              </a:pathLst>
            </a:custGeom>
            <a:solidFill>
              <a:srgbClr val="303C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37FEC0C-C956-4166-847A-C0B2210453C9}"/>
                </a:ext>
              </a:extLst>
            </p:cNvPr>
            <p:cNvSpPr/>
            <p:nvPr/>
          </p:nvSpPr>
          <p:spPr>
            <a:xfrm>
              <a:off x="4659629" y="6048733"/>
              <a:ext cx="1569271" cy="439696"/>
            </a:xfrm>
            <a:custGeom>
              <a:avLst/>
              <a:gdLst>
                <a:gd name="connsiteX0" fmla="*/ 0 w 1569271"/>
                <a:gd name="connsiteY0" fmla="*/ 117751 h 439696"/>
                <a:gd name="connsiteX1" fmla="*/ 503872 w 1569271"/>
                <a:gd name="connsiteY1" fmla="*/ 206334 h 439696"/>
                <a:gd name="connsiteX2" fmla="*/ 1106805 w 1569271"/>
                <a:gd name="connsiteY2" fmla="*/ 3451 h 439696"/>
                <a:gd name="connsiteX3" fmla="*/ 1546860 w 1569271"/>
                <a:gd name="connsiteY3" fmla="*/ 201571 h 439696"/>
                <a:gd name="connsiteX4" fmla="*/ 1452563 w 1569271"/>
                <a:gd name="connsiteY4" fmla="*/ 241576 h 439696"/>
                <a:gd name="connsiteX5" fmla="*/ 1052513 w 1569271"/>
                <a:gd name="connsiteY5" fmla="*/ 137754 h 439696"/>
                <a:gd name="connsiteX6" fmla="*/ 1323975 w 1569271"/>
                <a:gd name="connsiteY6" fmla="*/ 232051 h 439696"/>
                <a:gd name="connsiteX7" fmla="*/ 454342 w 1569271"/>
                <a:gd name="connsiteY7" fmla="*/ 439696 h 439696"/>
                <a:gd name="connsiteX8" fmla="*/ 24765 w 1569271"/>
                <a:gd name="connsiteY8" fmla="*/ 405406 h 439696"/>
                <a:gd name="connsiteX9" fmla="*/ 0 w 1569271"/>
                <a:gd name="connsiteY9" fmla="*/ 117751 h 439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271" h="439696">
                  <a:moveTo>
                    <a:pt x="0" y="117751"/>
                  </a:moveTo>
                  <a:cubicBezTo>
                    <a:pt x="0" y="117751"/>
                    <a:pt x="479107" y="212048"/>
                    <a:pt x="503872" y="206334"/>
                  </a:cubicBezTo>
                  <a:cubicBezTo>
                    <a:pt x="528638" y="201571"/>
                    <a:pt x="1052513" y="-30839"/>
                    <a:pt x="1106805" y="3451"/>
                  </a:cubicBezTo>
                  <a:cubicBezTo>
                    <a:pt x="1161097" y="37741"/>
                    <a:pt x="1477327" y="171091"/>
                    <a:pt x="1546860" y="201571"/>
                  </a:cubicBezTo>
                  <a:cubicBezTo>
                    <a:pt x="1616393" y="231098"/>
                    <a:pt x="1506855" y="241576"/>
                    <a:pt x="1452563" y="241576"/>
                  </a:cubicBezTo>
                  <a:cubicBezTo>
                    <a:pt x="1398270" y="241576"/>
                    <a:pt x="1086802" y="112989"/>
                    <a:pt x="1052513" y="137754"/>
                  </a:cubicBezTo>
                  <a:cubicBezTo>
                    <a:pt x="1018222" y="162518"/>
                    <a:pt x="1323975" y="212048"/>
                    <a:pt x="1323975" y="232051"/>
                  </a:cubicBezTo>
                  <a:cubicBezTo>
                    <a:pt x="1323975" y="252054"/>
                    <a:pt x="503872" y="439696"/>
                    <a:pt x="454342" y="439696"/>
                  </a:cubicBezTo>
                  <a:cubicBezTo>
                    <a:pt x="404813" y="439696"/>
                    <a:pt x="24765" y="405406"/>
                    <a:pt x="24765" y="405406"/>
                  </a:cubicBezTo>
                  <a:lnTo>
                    <a:pt x="0" y="117751"/>
                  </a:lnTo>
                  <a:close/>
                </a:path>
              </a:pathLst>
            </a:custGeom>
            <a:solidFill>
              <a:srgbClr val="E385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944B9B6-5B72-4A20-880B-F7E98429DF6A}"/>
                </a:ext>
              </a:extLst>
            </p:cNvPr>
            <p:cNvSpPr/>
            <p:nvPr/>
          </p:nvSpPr>
          <p:spPr>
            <a:xfrm>
              <a:off x="4261484" y="3548062"/>
              <a:ext cx="463328" cy="607715"/>
            </a:xfrm>
            <a:custGeom>
              <a:avLst/>
              <a:gdLst>
                <a:gd name="connsiteX0" fmla="*/ 0 w 463328"/>
                <a:gd name="connsiteY0" fmla="*/ 0 h 607715"/>
                <a:gd name="connsiteX1" fmla="*/ 460058 w 463328"/>
                <a:gd name="connsiteY1" fmla="*/ 562928 h 607715"/>
                <a:gd name="connsiteX2" fmla="*/ 0 w 463328"/>
                <a:gd name="connsiteY2" fmla="*/ 0 h 60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328" h="607715">
                  <a:moveTo>
                    <a:pt x="0" y="0"/>
                  </a:moveTo>
                  <a:cubicBezTo>
                    <a:pt x="258128" y="50482"/>
                    <a:pt x="410528" y="323850"/>
                    <a:pt x="460058" y="562928"/>
                  </a:cubicBezTo>
                  <a:cubicBezTo>
                    <a:pt x="508635" y="80295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791C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660067FC-20C3-4A0C-9735-7547547CDA05}"/>
                </a:ext>
              </a:extLst>
            </p:cNvPr>
            <p:cNvGrpSpPr/>
            <p:nvPr/>
          </p:nvGrpSpPr>
          <p:grpSpPr>
            <a:xfrm>
              <a:off x="2902266" y="3300300"/>
              <a:ext cx="2025893" cy="3439012"/>
              <a:chOff x="2902266" y="3300300"/>
              <a:chExt cx="2025893" cy="343901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BA64BBD-2EF4-4F3D-84C9-B3AAB9F1B480}"/>
                  </a:ext>
                </a:extLst>
              </p:cNvPr>
              <p:cNvSpPr/>
              <p:nvPr/>
            </p:nvSpPr>
            <p:spPr>
              <a:xfrm>
                <a:off x="2968931" y="3300300"/>
                <a:ext cx="1959229" cy="3439012"/>
              </a:xfrm>
              <a:custGeom>
                <a:avLst/>
                <a:gdLst>
                  <a:gd name="connsiteX0" fmla="*/ 860119 w 1959229"/>
                  <a:gd name="connsiteY0" fmla="*/ 62977 h 3439012"/>
                  <a:gd name="connsiteX1" fmla="*/ 96213 w 1959229"/>
                  <a:gd name="connsiteY1" fmla="*/ 560182 h 3439012"/>
                  <a:gd name="connsiteX2" fmla="*/ 281951 w 1959229"/>
                  <a:gd name="connsiteY2" fmla="*/ 3132885 h 3439012"/>
                  <a:gd name="connsiteX3" fmla="*/ 1913584 w 1959229"/>
                  <a:gd name="connsiteY3" fmla="*/ 3191939 h 3439012"/>
                  <a:gd name="connsiteX4" fmla="*/ 1943111 w 1959229"/>
                  <a:gd name="connsiteY4" fmla="*/ 1761285 h 3439012"/>
                  <a:gd name="connsiteX5" fmla="*/ 1488769 w 1959229"/>
                  <a:gd name="connsiteY5" fmla="*/ 459217 h 3439012"/>
                  <a:gd name="connsiteX6" fmla="*/ 860119 w 1959229"/>
                  <a:gd name="connsiteY6" fmla="*/ 62977 h 3439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59229" h="3439012">
                    <a:moveTo>
                      <a:pt x="860119" y="62977"/>
                    </a:moveTo>
                    <a:cubicBezTo>
                      <a:pt x="860119" y="62977"/>
                      <a:pt x="362913" y="396352"/>
                      <a:pt x="96213" y="560182"/>
                    </a:cubicBezTo>
                    <a:cubicBezTo>
                      <a:pt x="-170486" y="723059"/>
                      <a:pt x="192416" y="2480422"/>
                      <a:pt x="281951" y="3132885"/>
                    </a:cubicBezTo>
                    <a:cubicBezTo>
                      <a:pt x="370534" y="3785347"/>
                      <a:pt x="1913584" y="3191939"/>
                      <a:pt x="1913584" y="3191939"/>
                    </a:cubicBezTo>
                    <a:cubicBezTo>
                      <a:pt x="1913584" y="3191939"/>
                      <a:pt x="1809761" y="2643300"/>
                      <a:pt x="1943111" y="1761285"/>
                    </a:cubicBezTo>
                    <a:cubicBezTo>
                      <a:pt x="2038361" y="1128825"/>
                      <a:pt x="1688794" y="733537"/>
                      <a:pt x="1488769" y="459217"/>
                    </a:cubicBezTo>
                    <a:cubicBezTo>
                      <a:pt x="982038" y="-233251"/>
                      <a:pt x="860119" y="62977"/>
                      <a:pt x="860119" y="62977"/>
                    </a:cubicBezTo>
                    <a:close/>
                  </a:path>
                </a:pathLst>
              </a:custGeom>
              <a:solidFill>
                <a:srgbClr val="75A1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AF0C02D-313A-4A55-A253-1A6E73965785}"/>
                  </a:ext>
                </a:extLst>
              </p:cNvPr>
              <p:cNvSpPr/>
              <p:nvPr/>
            </p:nvSpPr>
            <p:spPr>
              <a:xfrm>
                <a:off x="2902266" y="3868102"/>
                <a:ext cx="1949767" cy="2776036"/>
              </a:xfrm>
              <a:custGeom>
                <a:avLst/>
                <a:gdLst>
                  <a:gd name="connsiteX0" fmla="*/ 437198 w 1949767"/>
                  <a:gd name="connsiteY0" fmla="*/ 0 h 2776036"/>
                  <a:gd name="connsiteX1" fmla="*/ 1060133 w 1949767"/>
                  <a:gd name="connsiteY1" fmla="*/ 1297305 h 2776036"/>
                  <a:gd name="connsiteX2" fmla="*/ 889635 w 1949767"/>
                  <a:gd name="connsiteY2" fmla="*/ 1927860 h 2776036"/>
                  <a:gd name="connsiteX3" fmla="*/ 1949768 w 1949767"/>
                  <a:gd name="connsiteY3" fmla="*/ 1845945 h 2776036"/>
                  <a:gd name="connsiteX4" fmla="*/ 1942148 w 1949767"/>
                  <a:gd name="connsiteY4" fmla="*/ 2253615 h 2776036"/>
                  <a:gd name="connsiteX5" fmla="*/ 674370 w 1949767"/>
                  <a:gd name="connsiteY5" fmla="*/ 2743200 h 2776036"/>
                  <a:gd name="connsiteX6" fmla="*/ 0 w 1949767"/>
                  <a:gd name="connsiteY6" fmla="*/ 2727960 h 2776036"/>
                  <a:gd name="connsiteX7" fmla="*/ 437198 w 1949767"/>
                  <a:gd name="connsiteY7" fmla="*/ 0 h 277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49767" h="2776036">
                    <a:moveTo>
                      <a:pt x="437198" y="0"/>
                    </a:moveTo>
                    <a:cubicBezTo>
                      <a:pt x="1007745" y="697230"/>
                      <a:pt x="1201102" y="827722"/>
                      <a:pt x="1060133" y="1297305"/>
                    </a:cubicBezTo>
                    <a:cubicBezTo>
                      <a:pt x="948690" y="1667828"/>
                      <a:pt x="911543" y="1801178"/>
                      <a:pt x="889635" y="1927860"/>
                    </a:cubicBezTo>
                    <a:cubicBezTo>
                      <a:pt x="867727" y="2053590"/>
                      <a:pt x="1949768" y="1845945"/>
                      <a:pt x="1949768" y="1845945"/>
                    </a:cubicBezTo>
                    <a:lnTo>
                      <a:pt x="1942148" y="2253615"/>
                    </a:lnTo>
                    <a:cubicBezTo>
                      <a:pt x="1942148" y="2253615"/>
                      <a:pt x="1089660" y="2661285"/>
                      <a:pt x="674370" y="2743200"/>
                    </a:cubicBezTo>
                    <a:cubicBezTo>
                      <a:pt x="259080" y="2825115"/>
                      <a:pt x="0" y="2727960"/>
                      <a:pt x="0" y="2727960"/>
                    </a:cubicBezTo>
                    <a:lnTo>
                      <a:pt x="437198" y="0"/>
                    </a:lnTo>
                    <a:close/>
                  </a:path>
                </a:pathLst>
              </a:custGeom>
              <a:solidFill>
                <a:srgbClr val="6791C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2945131-BEC6-43B5-A556-27AEC862B3AE}"/>
                </a:ext>
              </a:extLst>
            </p:cNvPr>
            <p:cNvSpPr/>
            <p:nvPr/>
          </p:nvSpPr>
          <p:spPr>
            <a:xfrm>
              <a:off x="3645217" y="6482714"/>
              <a:ext cx="6932294" cy="177165"/>
            </a:xfrm>
            <a:custGeom>
              <a:avLst/>
              <a:gdLst>
                <a:gd name="connsiteX0" fmla="*/ 6843712 w 6932294"/>
                <a:gd name="connsiteY0" fmla="*/ 177165 h 177165"/>
                <a:gd name="connsiteX1" fmla="*/ 88582 w 6932294"/>
                <a:gd name="connsiteY1" fmla="*/ 177165 h 177165"/>
                <a:gd name="connsiteX2" fmla="*/ 0 w 6932294"/>
                <a:gd name="connsiteY2" fmla="*/ 88583 h 177165"/>
                <a:gd name="connsiteX3" fmla="*/ 88582 w 6932294"/>
                <a:gd name="connsiteY3" fmla="*/ 0 h 177165"/>
                <a:gd name="connsiteX4" fmla="*/ 6843712 w 6932294"/>
                <a:gd name="connsiteY4" fmla="*/ 0 h 177165"/>
                <a:gd name="connsiteX5" fmla="*/ 6932295 w 6932294"/>
                <a:gd name="connsiteY5" fmla="*/ 88583 h 177165"/>
                <a:gd name="connsiteX6" fmla="*/ 6843712 w 6932294"/>
                <a:gd name="connsiteY6" fmla="*/ 177165 h 17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32294" h="177165">
                  <a:moveTo>
                    <a:pt x="6843712" y="177165"/>
                  </a:moveTo>
                  <a:lnTo>
                    <a:pt x="88582" y="177165"/>
                  </a:lnTo>
                  <a:cubicBezTo>
                    <a:pt x="40005" y="177165"/>
                    <a:pt x="0" y="137160"/>
                    <a:pt x="0" y="88583"/>
                  </a:cubicBezTo>
                  <a:cubicBezTo>
                    <a:pt x="0" y="40005"/>
                    <a:pt x="40005" y="0"/>
                    <a:pt x="88582" y="0"/>
                  </a:cubicBezTo>
                  <a:lnTo>
                    <a:pt x="6843712" y="0"/>
                  </a:lnTo>
                  <a:cubicBezTo>
                    <a:pt x="6892291" y="0"/>
                    <a:pt x="6932295" y="40005"/>
                    <a:pt x="6932295" y="88583"/>
                  </a:cubicBezTo>
                  <a:cubicBezTo>
                    <a:pt x="6931343" y="137160"/>
                    <a:pt x="6892291" y="177165"/>
                    <a:pt x="6843712" y="177165"/>
                  </a:cubicBezTo>
                  <a:close/>
                </a:path>
              </a:pathLst>
            </a:custGeom>
            <a:solidFill>
              <a:srgbClr val="2E5B9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E0BA7B-7B44-4F0E-B600-6203E28DED84}"/>
                </a:ext>
              </a:extLst>
            </p:cNvPr>
            <p:cNvSpPr/>
            <p:nvPr/>
          </p:nvSpPr>
          <p:spPr>
            <a:xfrm>
              <a:off x="3754754" y="2661284"/>
              <a:ext cx="662939" cy="1379270"/>
            </a:xfrm>
            <a:custGeom>
              <a:avLst/>
              <a:gdLst>
                <a:gd name="connsiteX0" fmla="*/ 257175 w 662939"/>
                <a:gd name="connsiteY0" fmla="*/ 0 h 1379270"/>
                <a:gd name="connsiteX1" fmla="*/ 0 w 662939"/>
                <a:gd name="connsiteY1" fmla="*/ 761047 h 1379270"/>
                <a:gd name="connsiteX2" fmla="*/ 519113 w 662939"/>
                <a:gd name="connsiteY2" fmla="*/ 1354455 h 1379270"/>
                <a:gd name="connsiteX3" fmla="*/ 489585 w 662939"/>
                <a:gd name="connsiteY3" fmla="*/ 835343 h 1379270"/>
                <a:gd name="connsiteX4" fmla="*/ 662940 w 662939"/>
                <a:gd name="connsiteY4" fmla="*/ 217170 h 1379270"/>
                <a:gd name="connsiteX5" fmla="*/ 257175 w 662939"/>
                <a:gd name="connsiteY5" fmla="*/ 0 h 1379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939" h="1379270">
                  <a:moveTo>
                    <a:pt x="257175" y="0"/>
                  </a:moveTo>
                  <a:lnTo>
                    <a:pt x="0" y="761047"/>
                  </a:lnTo>
                  <a:cubicBezTo>
                    <a:pt x="0" y="761047"/>
                    <a:pt x="281940" y="1524953"/>
                    <a:pt x="519113" y="1354455"/>
                  </a:cubicBezTo>
                  <a:cubicBezTo>
                    <a:pt x="600075" y="1296353"/>
                    <a:pt x="489585" y="835343"/>
                    <a:pt x="489585" y="835343"/>
                  </a:cubicBezTo>
                  <a:lnTo>
                    <a:pt x="662940" y="217170"/>
                  </a:lnTo>
                  <a:lnTo>
                    <a:pt x="257175" y="0"/>
                  </a:lnTo>
                  <a:close/>
                </a:path>
              </a:pathLst>
            </a:custGeom>
            <a:solidFill>
              <a:srgbClr val="F099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F661BE-9AED-4970-8C01-BFE9028B553C}"/>
                </a:ext>
              </a:extLst>
            </p:cNvPr>
            <p:cNvSpPr/>
            <p:nvPr/>
          </p:nvSpPr>
          <p:spPr>
            <a:xfrm>
              <a:off x="2533598" y="3838013"/>
              <a:ext cx="2687458" cy="2795565"/>
            </a:xfrm>
            <a:custGeom>
              <a:avLst/>
              <a:gdLst>
                <a:gd name="connsiteX0" fmla="*/ 657276 w 2687458"/>
                <a:gd name="connsiteY0" fmla="*/ 561 h 2795565"/>
                <a:gd name="connsiteX1" fmla="*/ 108636 w 2687458"/>
                <a:gd name="connsiteY1" fmla="*/ 1320726 h 2795565"/>
                <a:gd name="connsiteX2" fmla="*/ 71488 w 2687458"/>
                <a:gd name="connsiteY2" fmla="*/ 2751381 h 2795565"/>
                <a:gd name="connsiteX3" fmla="*/ 2599423 w 2687458"/>
                <a:gd name="connsiteY3" fmla="*/ 2150354 h 2795565"/>
                <a:gd name="connsiteX4" fmla="*/ 2628951 w 2687458"/>
                <a:gd name="connsiteY4" fmla="*/ 1854126 h 2795565"/>
                <a:gd name="connsiteX5" fmla="*/ 642988 w 2687458"/>
                <a:gd name="connsiteY5" fmla="*/ 2157974 h 2795565"/>
                <a:gd name="connsiteX6" fmla="*/ 924928 w 2687458"/>
                <a:gd name="connsiteY6" fmla="*/ 756846 h 2795565"/>
                <a:gd name="connsiteX7" fmla="*/ 657276 w 2687458"/>
                <a:gd name="connsiteY7" fmla="*/ 561 h 279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7458" h="2795565">
                  <a:moveTo>
                    <a:pt x="657276" y="561"/>
                  </a:moveTo>
                  <a:cubicBezTo>
                    <a:pt x="301993" y="39614"/>
                    <a:pt x="271513" y="519674"/>
                    <a:pt x="108636" y="1320726"/>
                  </a:cubicBezTo>
                  <a:cubicBezTo>
                    <a:pt x="-54242" y="2121779"/>
                    <a:pt x="-5664" y="2650416"/>
                    <a:pt x="71488" y="2751381"/>
                  </a:cubicBezTo>
                  <a:cubicBezTo>
                    <a:pt x="257226" y="2996174"/>
                    <a:pt x="2340343" y="2143686"/>
                    <a:pt x="2599423" y="2150354"/>
                  </a:cubicBezTo>
                  <a:cubicBezTo>
                    <a:pt x="2778493" y="2155116"/>
                    <a:pt x="2628951" y="1854126"/>
                    <a:pt x="2628951" y="1854126"/>
                  </a:cubicBezTo>
                  <a:lnTo>
                    <a:pt x="642988" y="2157974"/>
                  </a:lnTo>
                  <a:cubicBezTo>
                    <a:pt x="642988" y="2157974"/>
                    <a:pt x="924928" y="1231191"/>
                    <a:pt x="924928" y="756846"/>
                  </a:cubicBezTo>
                  <a:cubicBezTo>
                    <a:pt x="924928" y="281549"/>
                    <a:pt x="790626" y="-14679"/>
                    <a:pt x="657276" y="561"/>
                  </a:cubicBezTo>
                  <a:close/>
                </a:path>
              </a:pathLst>
            </a:custGeom>
            <a:solidFill>
              <a:srgbClr val="F099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9AC014-AA1E-43DE-A044-0DBE40F0DC13}"/>
                </a:ext>
              </a:extLst>
            </p:cNvPr>
            <p:cNvSpPr/>
            <p:nvPr/>
          </p:nvSpPr>
          <p:spPr>
            <a:xfrm>
              <a:off x="4548187" y="5574744"/>
              <a:ext cx="1473352" cy="588180"/>
            </a:xfrm>
            <a:custGeom>
              <a:avLst/>
              <a:gdLst>
                <a:gd name="connsiteX0" fmla="*/ 489585 w 1473352"/>
                <a:gd name="connsiteY0" fmla="*/ 131683 h 588180"/>
                <a:gd name="connsiteX1" fmla="*/ 1060132 w 1473352"/>
                <a:gd name="connsiteY1" fmla="*/ 12620 h 588180"/>
                <a:gd name="connsiteX2" fmla="*/ 1445895 w 1473352"/>
                <a:gd name="connsiteY2" fmla="*/ 539353 h 588180"/>
                <a:gd name="connsiteX3" fmla="*/ 1320165 w 1473352"/>
                <a:gd name="connsiteY3" fmla="*/ 480298 h 588180"/>
                <a:gd name="connsiteX4" fmla="*/ 1157288 w 1473352"/>
                <a:gd name="connsiteY4" fmla="*/ 354568 h 588180"/>
                <a:gd name="connsiteX5" fmla="*/ 942023 w 1473352"/>
                <a:gd name="connsiteY5" fmla="*/ 517445 h 588180"/>
                <a:gd name="connsiteX6" fmla="*/ 622935 w 1473352"/>
                <a:gd name="connsiteY6" fmla="*/ 428863 h 588180"/>
                <a:gd name="connsiteX7" fmla="*/ 0 w 1473352"/>
                <a:gd name="connsiteY7" fmla="*/ 554593 h 588180"/>
                <a:gd name="connsiteX8" fmla="*/ 489585 w 1473352"/>
                <a:gd name="connsiteY8" fmla="*/ 131683 h 58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352" h="588180">
                  <a:moveTo>
                    <a:pt x="489585" y="131683"/>
                  </a:moveTo>
                  <a:cubicBezTo>
                    <a:pt x="697230" y="80248"/>
                    <a:pt x="1001077" y="-38814"/>
                    <a:pt x="1060132" y="12620"/>
                  </a:cubicBezTo>
                  <a:cubicBezTo>
                    <a:pt x="1119188" y="64055"/>
                    <a:pt x="1363980" y="435530"/>
                    <a:pt x="1445895" y="539353"/>
                  </a:cubicBezTo>
                  <a:cubicBezTo>
                    <a:pt x="1527810" y="643175"/>
                    <a:pt x="1408748" y="561261"/>
                    <a:pt x="1320165" y="480298"/>
                  </a:cubicBezTo>
                  <a:cubicBezTo>
                    <a:pt x="1231582" y="398383"/>
                    <a:pt x="1157288" y="354568"/>
                    <a:pt x="1157288" y="354568"/>
                  </a:cubicBezTo>
                  <a:cubicBezTo>
                    <a:pt x="1157288" y="354568"/>
                    <a:pt x="1045845" y="458391"/>
                    <a:pt x="942023" y="517445"/>
                  </a:cubicBezTo>
                  <a:cubicBezTo>
                    <a:pt x="838200" y="576500"/>
                    <a:pt x="801053" y="458391"/>
                    <a:pt x="622935" y="428863"/>
                  </a:cubicBezTo>
                  <a:cubicBezTo>
                    <a:pt x="444818" y="399336"/>
                    <a:pt x="0" y="554593"/>
                    <a:pt x="0" y="554593"/>
                  </a:cubicBezTo>
                  <a:lnTo>
                    <a:pt x="489585" y="131683"/>
                  </a:lnTo>
                  <a:close/>
                </a:path>
              </a:pathLst>
            </a:custGeom>
            <a:solidFill>
              <a:srgbClr val="F099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856F7A4-200B-4C37-ABB8-F7F9543C6F3E}"/>
                </a:ext>
              </a:extLst>
            </p:cNvPr>
            <p:cNvSpPr/>
            <p:nvPr/>
          </p:nvSpPr>
          <p:spPr>
            <a:xfrm>
              <a:off x="2552778" y="3772002"/>
              <a:ext cx="1042517" cy="1771917"/>
            </a:xfrm>
            <a:custGeom>
              <a:avLst/>
              <a:gdLst>
                <a:gd name="connsiteX0" fmla="*/ 678102 w 1042517"/>
                <a:gd name="connsiteY0" fmla="*/ 6565 h 1771917"/>
                <a:gd name="connsiteX1" fmla="*/ 233284 w 1042517"/>
                <a:gd name="connsiteY1" fmla="*/ 480910 h 1771917"/>
                <a:gd name="connsiteX2" fmla="*/ 874 w 1042517"/>
                <a:gd name="connsiteY2" fmla="*/ 1657247 h 1771917"/>
                <a:gd name="connsiteX3" fmla="*/ 327581 w 1042517"/>
                <a:gd name="connsiteY3" fmla="*/ 1745830 h 1771917"/>
                <a:gd name="connsiteX4" fmla="*/ 984806 w 1042517"/>
                <a:gd name="connsiteY4" fmla="*/ 1736305 h 1771917"/>
                <a:gd name="connsiteX5" fmla="*/ 1039099 w 1042517"/>
                <a:gd name="connsiteY5" fmla="*/ 876197 h 1771917"/>
                <a:gd name="connsiteX6" fmla="*/ 811452 w 1042517"/>
                <a:gd name="connsiteY6" fmla="*/ 79907 h 1771917"/>
                <a:gd name="connsiteX7" fmla="*/ 678102 w 1042517"/>
                <a:gd name="connsiteY7" fmla="*/ 6565 h 177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2517" h="1771917">
                  <a:moveTo>
                    <a:pt x="678102" y="6565"/>
                  </a:moveTo>
                  <a:cubicBezTo>
                    <a:pt x="460931" y="16090"/>
                    <a:pt x="292339" y="198970"/>
                    <a:pt x="233284" y="480910"/>
                  </a:cubicBezTo>
                  <a:cubicBezTo>
                    <a:pt x="174229" y="762850"/>
                    <a:pt x="874" y="1657247"/>
                    <a:pt x="874" y="1657247"/>
                  </a:cubicBezTo>
                  <a:cubicBezTo>
                    <a:pt x="874" y="1657247"/>
                    <a:pt x="-33416" y="1682012"/>
                    <a:pt x="327581" y="1745830"/>
                  </a:cubicBezTo>
                  <a:cubicBezTo>
                    <a:pt x="688579" y="1809647"/>
                    <a:pt x="984806" y="1736305"/>
                    <a:pt x="984806" y="1736305"/>
                  </a:cubicBezTo>
                  <a:cubicBezTo>
                    <a:pt x="984806" y="1736305"/>
                    <a:pt x="1059102" y="1226717"/>
                    <a:pt x="1039099" y="876197"/>
                  </a:cubicBezTo>
                  <a:cubicBezTo>
                    <a:pt x="1019096" y="525677"/>
                    <a:pt x="940039" y="194207"/>
                    <a:pt x="811452" y="79907"/>
                  </a:cubicBezTo>
                  <a:cubicBezTo>
                    <a:pt x="682864" y="-32488"/>
                    <a:pt x="678102" y="6565"/>
                    <a:pt x="678102" y="6565"/>
                  </a:cubicBezTo>
                  <a:close/>
                </a:path>
              </a:pathLst>
            </a:custGeom>
            <a:solidFill>
              <a:srgbClr val="75A1D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4D26225-FA69-40F9-905E-4196C1FA08C8}"/>
                </a:ext>
              </a:extLst>
            </p:cNvPr>
            <p:cNvSpPr/>
            <p:nvPr/>
          </p:nvSpPr>
          <p:spPr>
            <a:xfrm>
              <a:off x="3949221" y="2662237"/>
              <a:ext cx="468473" cy="1087965"/>
            </a:xfrm>
            <a:custGeom>
              <a:avLst/>
              <a:gdLst>
                <a:gd name="connsiteX0" fmla="*/ 295119 w 468473"/>
                <a:gd name="connsiteY0" fmla="*/ 835343 h 1087965"/>
                <a:gd name="connsiteX1" fmla="*/ 468473 w 468473"/>
                <a:gd name="connsiteY1" fmla="*/ 217170 h 1087965"/>
                <a:gd name="connsiteX2" fmla="*/ 62709 w 468473"/>
                <a:gd name="connsiteY2" fmla="*/ 0 h 1087965"/>
                <a:gd name="connsiteX3" fmla="*/ 796 w 468473"/>
                <a:gd name="connsiteY3" fmla="*/ 182880 h 1087965"/>
                <a:gd name="connsiteX4" fmla="*/ 250351 w 468473"/>
                <a:gd name="connsiteY4" fmla="*/ 1077278 h 1087965"/>
                <a:gd name="connsiteX5" fmla="*/ 336076 w 468473"/>
                <a:gd name="connsiteY5" fmla="*/ 1043940 h 1087965"/>
                <a:gd name="connsiteX6" fmla="*/ 295119 w 468473"/>
                <a:gd name="connsiteY6" fmla="*/ 835343 h 108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473" h="1087965">
                  <a:moveTo>
                    <a:pt x="295119" y="835343"/>
                  </a:moveTo>
                  <a:lnTo>
                    <a:pt x="468473" y="217170"/>
                  </a:lnTo>
                  <a:lnTo>
                    <a:pt x="62709" y="0"/>
                  </a:lnTo>
                  <a:lnTo>
                    <a:pt x="796" y="182880"/>
                  </a:lnTo>
                  <a:cubicBezTo>
                    <a:pt x="-12539" y="796290"/>
                    <a:pt x="144623" y="1002030"/>
                    <a:pt x="250351" y="1077278"/>
                  </a:cubicBezTo>
                  <a:cubicBezTo>
                    <a:pt x="283688" y="1101090"/>
                    <a:pt x="312263" y="1082993"/>
                    <a:pt x="336076" y="1043940"/>
                  </a:cubicBezTo>
                  <a:cubicBezTo>
                    <a:pt x="317978" y="932497"/>
                    <a:pt x="295119" y="835343"/>
                    <a:pt x="295119" y="835343"/>
                  </a:cubicBezTo>
                  <a:close/>
                </a:path>
              </a:pathLst>
            </a:custGeom>
            <a:solidFill>
              <a:srgbClr val="E385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A2A12A8-843F-4681-81BA-815A3BDECB65}"/>
                </a:ext>
              </a:extLst>
            </p:cNvPr>
            <p:cNvSpPr/>
            <p:nvPr/>
          </p:nvSpPr>
          <p:spPr>
            <a:xfrm>
              <a:off x="4015739" y="2169795"/>
              <a:ext cx="1051559" cy="1290801"/>
            </a:xfrm>
            <a:custGeom>
              <a:avLst/>
              <a:gdLst>
                <a:gd name="connsiteX0" fmla="*/ 1051560 w 1051559"/>
                <a:gd name="connsiteY0" fmla="*/ 563880 h 1290801"/>
                <a:gd name="connsiteX1" fmla="*/ 724853 w 1051559"/>
                <a:gd name="connsiteY1" fmla="*/ 1290637 h 1290801"/>
                <a:gd name="connsiteX2" fmla="*/ 0 w 1051559"/>
                <a:gd name="connsiteY2" fmla="*/ 599123 h 1290801"/>
                <a:gd name="connsiteX3" fmla="*/ 519113 w 1051559"/>
                <a:gd name="connsiteY3" fmla="*/ 0 h 1290801"/>
                <a:gd name="connsiteX4" fmla="*/ 1051560 w 1051559"/>
                <a:gd name="connsiteY4" fmla="*/ 563880 h 12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1559" h="1290801">
                  <a:moveTo>
                    <a:pt x="1051560" y="563880"/>
                  </a:moveTo>
                  <a:cubicBezTo>
                    <a:pt x="1051560" y="894398"/>
                    <a:pt x="1012507" y="1300162"/>
                    <a:pt x="724853" y="1290637"/>
                  </a:cubicBezTo>
                  <a:cubicBezTo>
                    <a:pt x="280035" y="1275398"/>
                    <a:pt x="0" y="929640"/>
                    <a:pt x="0" y="599123"/>
                  </a:cubicBezTo>
                  <a:cubicBezTo>
                    <a:pt x="0" y="268605"/>
                    <a:pt x="232410" y="0"/>
                    <a:pt x="519113" y="0"/>
                  </a:cubicBezTo>
                  <a:cubicBezTo>
                    <a:pt x="806767" y="0"/>
                    <a:pt x="1051560" y="233363"/>
                    <a:pt x="1051560" y="563880"/>
                  </a:cubicBezTo>
                  <a:close/>
                </a:path>
              </a:pathLst>
            </a:custGeom>
            <a:solidFill>
              <a:srgbClr val="F099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32DA236-FE2D-4742-BECB-4AF44F7E8BEF}"/>
                </a:ext>
              </a:extLst>
            </p:cNvPr>
            <p:cNvSpPr/>
            <p:nvPr/>
          </p:nvSpPr>
          <p:spPr>
            <a:xfrm>
              <a:off x="6718934" y="4901565"/>
              <a:ext cx="2359849" cy="1581149"/>
            </a:xfrm>
            <a:custGeom>
              <a:avLst/>
              <a:gdLst>
                <a:gd name="connsiteX0" fmla="*/ 1667827 w 2359849"/>
                <a:gd name="connsiteY0" fmla="*/ 1581150 h 1581149"/>
                <a:gd name="connsiteX1" fmla="*/ 0 w 2359849"/>
                <a:gd name="connsiteY1" fmla="*/ 1581150 h 1581149"/>
                <a:gd name="connsiteX2" fmla="*/ 685800 w 2359849"/>
                <a:gd name="connsiteY2" fmla="*/ 72390 h 1581149"/>
                <a:gd name="connsiteX3" fmla="*/ 798195 w 2359849"/>
                <a:gd name="connsiteY3" fmla="*/ 0 h 1581149"/>
                <a:gd name="connsiteX4" fmla="*/ 2311717 w 2359849"/>
                <a:gd name="connsiteY4" fmla="*/ 0 h 1581149"/>
                <a:gd name="connsiteX5" fmla="*/ 2355533 w 2359849"/>
                <a:gd name="connsiteY5" fmla="*/ 67628 h 1581149"/>
                <a:gd name="connsiteX6" fmla="*/ 1667827 w 2359849"/>
                <a:gd name="connsiteY6" fmla="*/ 1581150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9849" h="1581149">
                  <a:moveTo>
                    <a:pt x="1667827" y="1581150"/>
                  </a:moveTo>
                  <a:lnTo>
                    <a:pt x="0" y="1581150"/>
                  </a:lnTo>
                  <a:lnTo>
                    <a:pt x="685800" y="72390"/>
                  </a:lnTo>
                  <a:cubicBezTo>
                    <a:pt x="705802" y="28575"/>
                    <a:pt x="749617" y="0"/>
                    <a:pt x="798195" y="0"/>
                  </a:cubicBezTo>
                  <a:lnTo>
                    <a:pt x="2311717" y="0"/>
                  </a:lnTo>
                  <a:cubicBezTo>
                    <a:pt x="2346960" y="0"/>
                    <a:pt x="2369820" y="36195"/>
                    <a:pt x="2355533" y="67628"/>
                  </a:cubicBezTo>
                  <a:lnTo>
                    <a:pt x="1667827" y="1581150"/>
                  </a:lnTo>
                  <a:close/>
                </a:path>
              </a:pathLst>
            </a:custGeom>
            <a:solidFill>
              <a:srgbClr val="9BD6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8144F21-695E-43F2-AAEC-59BFAEC3943D}"/>
                </a:ext>
              </a:extLst>
            </p:cNvPr>
            <p:cNvSpPr/>
            <p:nvPr/>
          </p:nvSpPr>
          <p:spPr>
            <a:xfrm>
              <a:off x="5307329" y="6288405"/>
              <a:ext cx="3076575" cy="194309"/>
            </a:xfrm>
            <a:custGeom>
              <a:avLst/>
              <a:gdLst>
                <a:gd name="connsiteX0" fmla="*/ 3076575 w 3076575"/>
                <a:gd name="connsiteY0" fmla="*/ 194310 h 194309"/>
                <a:gd name="connsiteX1" fmla="*/ 0 w 3076575"/>
                <a:gd name="connsiteY1" fmla="*/ 194310 h 194309"/>
                <a:gd name="connsiteX2" fmla="*/ 194310 w 3076575"/>
                <a:gd name="connsiteY2" fmla="*/ 0 h 194309"/>
                <a:gd name="connsiteX3" fmla="*/ 3076575 w 3076575"/>
                <a:gd name="connsiteY3" fmla="*/ 0 h 194309"/>
                <a:gd name="connsiteX4" fmla="*/ 3076575 w 3076575"/>
                <a:gd name="connsiteY4" fmla="*/ 194310 h 19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6575" h="194309">
                  <a:moveTo>
                    <a:pt x="3076575" y="194310"/>
                  </a:moveTo>
                  <a:lnTo>
                    <a:pt x="0" y="194310"/>
                  </a:lnTo>
                  <a:cubicBezTo>
                    <a:pt x="0" y="86677"/>
                    <a:pt x="86677" y="0"/>
                    <a:pt x="194310" y="0"/>
                  </a:cubicBezTo>
                  <a:lnTo>
                    <a:pt x="3076575" y="0"/>
                  </a:lnTo>
                  <a:lnTo>
                    <a:pt x="3076575" y="194310"/>
                  </a:lnTo>
                  <a:close/>
                </a:path>
              </a:pathLst>
            </a:custGeom>
            <a:solidFill>
              <a:srgbClr val="9BD6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7639AF-7109-4D37-8FB9-3359FF8FD599}"/>
                </a:ext>
              </a:extLst>
            </p:cNvPr>
            <p:cNvSpPr/>
            <p:nvPr/>
          </p:nvSpPr>
          <p:spPr>
            <a:xfrm>
              <a:off x="6898956" y="4901565"/>
              <a:ext cx="2180200" cy="1581149"/>
            </a:xfrm>
            <a:custGeom>
              <a:avLst/>
              <a:gdLst>
                <a:gd name="connsiteX0" fmla="*/ 2131695 w 2180200"/>
                <a:gd name="connsiteY0" fmla="*/ 0 h 1581149"/>
                <a:gd name="connsiteX1" fmla="*/ 798195 w 2180200"/>
                <a:gd name="connsiteY1" fmla="*/ 0 h 1581149"/>
                <a:gd name="connsiteX2" fmla="*/ 685800 w 2180200"/>
                <a:gd name="connsiteY2" fmla="*/ 72390 h 1581149"/>
                <a:gd name="connsiteX3" fmla="*/ 0 w 2180200"/>
                <a:gd name="connsiteY3" fmla="*/ 1581150 h 1581149"/>
                <a:gd name="connsiteX4" fmla="*/ 1487805 w 2180200"/>
                <a:gd name="connsiteY4" fmla="*/ 1581150 h 1581149"/>
                <a:gd name="connsiteX5" fmla="*/ 2175510 w 2180200"/>
                <a:gd name="connsiteY5" fmla="*/ 67628 h 1581149"/>
                <a:gd name="connsiteX6" fmla="*/ 2131695 w 2180200"/>
                <a:gd name="connsiteY6" fmla="*/ 0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0200" h="1581149">
                  <a:moveTo>
                    <a:pt x="2131695" y="0"/>
                  </a:moveTo>
                  <a:lnTo>
                    <a:pt x="798195" y="0"/>
                  </a:lnTo>
                  <a:cubicBezTo>
                    <a:pt x="749618" y="0"/>
                    <a:pt x="705803" y="28575"/>
                    <a:pt x="685800" y="72390"/>
                  </a:cubicBezTo>
                  <a:lnTo>
                    <a:pt x="0" y="1581150"/>
                  </a:lnTo>
                  <a:lnTo>
                    <a:pt x="1487805" y="1581150"/>
                  </a:lnTo>
                  <a:lnTo>
                    <a:pt x="2175510" y="67628"/>
                  </a:lnTo>
                  <a:cubicBezTo>
                    <a:pt x="2190750" y="36195"/>
                    <a:pt x="2166938" y="0"/>
                    <a:pt x="2131695" y="0"/>
                  </a:cubicBezTo>
                  <a:close/>
                </a:path>
              </a:pathLst>
            </a:custGeom>
            <a:solidFill>
              <a:srgbClr val="7BCE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41DA3DA-61FF-4AC4-87BE-B1DA5EDED482}"/>
                </a:ext>
              </a:extLst>
            </p:cNvPr>
            <p:cNvSpPr/>
            <p:nvPr/>
          </p:nvSpPr>
          <p:spPr>
            <a:xfrm>
              <a:off x="4085407" y="2053363"/>
              <a:ext cx="1073215" cy="819466"/>
            </a:xfrm>
            <a:custGeom>
              <a:avLst/>
              <a:gdLst>
                <a:gd name="connsiteX0" fmla="*/ 492307 w 1073215"/>
                <a:gd name="connsiteY0" fmla="*/ 1179 h 819466"/>
                <a:gd name="connsiteX1" fmla="*/ 1048567 w 1073215"/>
                <a:gd name="connsiteY1" fmla="*/ 519339 h 819466"/>
                <a:gd name="connsiteX2" fmla="*/ 1068570 w 1073215"/>
                <a:gd name="connsiteY2" fmla="*/ 736509 h 819466"/>
                <a:gd name="connsiteX3" fmla="*/ 786630 w 1073215"/>
                <a:gd name="connsiteY3" fmla="*/ 800326 h 819466"/>
                <a:gd name="connsiteX4" fmla="*/ 509452 w 1073215"/>
                <a:gd name="connsiteY4" fmla="*/ 809851 h 819466"/>
                <a:gd name="connsiteX5" fmla="*/ 494212 w 1073215"/>
                <a:gd name="connsiteY5" fmla="*/ 523149 h 819466"/>
                <a:gd name="connsiteX6" fmla="*/ 419917 w 1073215"/>
                <a:gd name="connsiteY6" fmla="*/ 800326 h 819466"/>
                <a:gd name="connsiteX7" fmla="*/ 227512 w 1073215"/>
                <a:gd name="connsiteY7" fmla="*/ 780324 h 819466"/>
                <a:gd name="connsiteX8" fmla="*/ 4627 w 1073215"/>
                <a:gd name="connsiteY8" fmla="*/ 459331 h 819466"/>
                <a:gd name="connsiteX9" fmla="*/ 88447 w 1073215"/>
                <a:gd name="connsiteY9" fmla="*/ 187869 h 819466"/>
                <a:gd name="connsiteX10" fmla="*/ 492307 w 1073215"/>
                <a:gd name="connsiteY10" fmla="*/ 1179 h 81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3215" h="819466">
                  <a:moveTo>
                    <a:pt x="492307" y="1179"/>
                  </a:moveTo>
                  <a:cubicBezTo>
                    <a:pt x="807585" y="-20729"/>
                    <a:pt x="994275" y="266926"/>
                    <a:pt x="1048567" y="519339"/>
                  </a:cubicBezTo>
                  <a:cubicBezTo>
                    <a:pt x="1087620" y="701266"/>
                    <a:pt x="1068570" y="736509"/>
                    <a:pt x="1068570" y="736509"/>
                  </a:cubicBezTo>
                  <a:cubicBezTo>
                    <a:pt x="1068570" y="736509"/>
                    <a:pt x="1034280" y="786039"/>
                    <a:pt x="786630" y="800326"/>
                  </a:cubicBezTo>
                  <a:cubicBezTo>
                    <a:pt x="539932" y="815566"/>
                    <a:pt x="509452" y="809851"/>
                    <a:pt x="509452" y="809851"/>
                  </a:cubicBezTo>
                  <a:lnTo>
                    <a:pt x="494212" y="523149"/>
                  </a:lnTo>
                  <a:lnTo>
                    <a:pt x="419917" y="800326"/>
                  </a:lnTo>
                  <a:cubicBezTo>
                    <a:pt x="419917" y="800326"/>
                    <a:pt x="379912" y="854618"/>
                    <a:pt x="227512" y="780324"/>
                  </a:cubicBezTo>
                  <a:cubicBezTo>
                    <a:pt x="74160" y="706029"/>
                    <a:pt x="4627" y="459331"/>
                    <a:pt x="4627" y="459331"/>
                  </a:cubicBezTo>
                  <a:cubicBezTo>
                    <a:pt x="4627" y="459331"/>
                    <a:pt x="-29663" y="296454"/>
                    <a:pt x="88447" y="187869"/>
                  </a:cubicBezTo>
                  <a:cubicBezTo>
                    <a:pt x="208462" y="79284"/>
                    <a:pt x="492307" y="1179"/>
                    <a:pt x="492307" y="1179"/>
                  </a:cubicBezTo>
                  <a:close/>
                </a:path>
              </a:pathLst>
            </a:custGeom>
            <a:solidFill>
              <a:srgbClr val="303C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AEB4BC3-D92E-4661-849B-1478840F34F8}"/>
                </a:ext>
              </a:extLst>
            </p:cNvPr>
            <p:cNvSpPr/>
            <p:nvPr/>
          </p:nvSpPr>
          <p:spPr>
            <a:xfrm>
              <a:off x="3735411" y="2387764"/>
              <a:ext cx="613011" cy="729920"/>
            </a:xfrm>
            <a:custGeom>
              <a:avLst/>
              <a:gdLst>
                <a:gd name="connsiteX0" fmla="*/ 607988 w 613011"/>
                <a:gd name="connsiteY0" fmla="*/ 410680 h 729920"/>
                <a:gd name="connsiteX1" fmla="*/ 251753 w 613011"/>
                <a:gd name="connsiteY1" fmla="*/ 726910 h 729920"/>
                <a:gd name="connsiteX2" fmla="*/ 5055 w 613011"/>
                <a:gd name="connsiteY2" fmla="*/ 319240 h 729920"/>
                <a:gd name="connsiteX3" fmla="*/ 361290 w 613011"/>
                <a:gd name="connsiteY3" fmla="*/ 3010 h 729920"/>
                <a:gd name="connsiteX4" fmla="*/ 607988 w 613011"/>
                <a:gd name="connsiteY4" fmla="*/ 410680 h 72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011" h="729920">
                  <a:moveTo>
                    <a:pt x="607988" y="410680"/>
                  </a:moveTo>
                  <a:cubicBezTo>
                    <a:pt x="577508" y="610705"/>
                    <a:pt x="418440" y="752628"/>
                    <a:pt x="251753" y="726910"/>
                  </a:cubicBezTo>
                  <a:cubicBezTo>
                    <a:pt x="85065" y="702145"/>
                    <a:pt x="-25425" y="519265"/>
                    <a:pt x="5055" y="319240"/>
                  </a:cubicBezTo>
                  <a:cubicBezTo>
                    <a:pt x="35535" y="119215"/>
                    <a:pt x="194603" y="-22707"/>
                    <a:pt x="361290" y="3010"/>
                  </a:cubicBezTo>
                  <a:cubicBezTo>
                    <a:pt x="527025" y="28728"/>
                    <a:pt x="638468" y="210655"/>
                    <a:pt x="607988" y="410680"/>
                  </a:cubicBezTo>
                  <a:close/>
                </a:path>
              </a:pathLst>
            </a:custGeom>
            <a:solidFill>
              <a:srgbClr val="D54A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17357F-7CB9-48B0-B981-84C9A6D1951D}"/>
                </a:ext>
              </a:extLst>
            </p:cNvPr>
            <p:cNvSpPr/>
            <p:nvPr/>
          </p:nvSpPr>
          <p:spPr>
            <a:xfrm>
              <a:off x="3733387" y="2420233"/>
              <a:ext cx="494537" cy="674507"/>
            </a:xfrm>
            <a:custGeom>
              <a:avLst/>
              <a:gdLst>
                <a:gd name="connsiteX0" fmla="*/ 489044 w 494537"/>
                <a:gd name="connsiteY0" fmla="*/ 373449 h 674507"/>
                <a:gd name="connsiteX1" fmla="*/ 196627 w 494537"/>
                <a:gd name="connsiteY1" fmla="*/ 672534 h 674507"/>
                <a:gd name="connsiteX2" fmla="*/ 5174 w 494537"/>
                <a:gd name="connsiteY2" fmla="*/ 301059 h 674507"/>
                <a:gd name="connsiteX3" fmla="*/ 297592 w 494537"/>
                <a:gd name="connsiteY3" fmla="*/ 1974 h 674507"/>
                <a:gd name="connsiteX4" fmla="*/ 489044 w 494537"/>
                <a:gd name="connsiteY4" fmla="*/ 373449 h 67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537" h="674507">
                  <a:moveTo>
                    <a:pt x="489044" y="373449"/>
                  </a:moveTo>
                  <a:cubicBezTo>
                    <a:pt x="461422" y="558234"/>
                    <a:pt x="329977" y="692536"/>
                    <a:pt x="196627" y="672534"/>
                  </a:cubicBezTo>
                  <a:cubicBezTo>
                    <a:pt x="63277" y="652531"/>
                    <a:pt x="-22448" y="485844"/>
                    <a:pt x="5174" y="301059"/>
                  </a:cubicBezTo>
                  <a:cubicBezTo>
                    <a:pt x="32797" y="116274"/>
                    <a:pt x="164242" y="-18029"/>
                    <a:pt x="297592" y="1974"/>
                  </a:cubicBezTo>
                  <a:cubicBezTo>
                    <a:pt x="431894" y="21976"/>
                    <a:pt x="517619" y="187711"/>
                    <a:pt x="489044" y="373449"/>
                  </a:cubicBezTo>
                  <a:close/>
                </a:path>
              </a:pathLst>
            </a:custGeom>
            <a:solidFill>
              <a:srgbClr val="F3989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CD8CDA4-A498-451F-809E-AD5EAD6A5BC5}"/>
                </a:ext>
              </a:extLst>
            </p:cNvPr>
            <p:cNvSpPr/>
            <p:nvPr/>
          </p:nvSpPr>
          <p:spPr>
            <a:xfrm>
              <a:off x="3822269" y="2552042"/>
              <a:ext cx="200251" cy="369933"/>
            </a:xfrm>
            <a:custGeom>
              <a:avLst/>
              <a:gdLst>
                <a:gd name="connsiteX0" fmla="*/ 196328 w 200251"/>
                <a:gd name="connsiteY0" fmla="*/ 199730 h 369933"/>
                <a:gd name="connsiteX1" fmla="*/ 72503 w 200251"/>
                <a:gd name="connsiteY1" fmla="*/ 369276 h 369933"/>
                <a:gd name="connsiteX2" fmla="*/ 3923 w 200251"/>
                <a:gd name="connsiteY2" fmla="*/ 170203 h 369933"/>
                <a:gd name="connsiteX3" fmla="*/ 127748 w 200251"/>
                <a:gd name="connsiteY3" fmla="*/ 658 h 369933"/>
                <a:gd name="connsiteX4" fmla="*/ 196328 w 200251"/>
                <a:gd name="connsiteY4" fmla="*/ 199730 h 3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251" h="369933">
                  <a:moveTo>
                    <a:pt x="196328" y="199730"/>
                  </a:moveTo>
                  <a:cubicBezTo>
                    <a:pt x="181088" y="301648"/>
                    <a:pt x="125843" y="377848"/>
                    <a:pt x="72503" y="369276"/>
                  </a:cubicBezTo>
                  <a:cubicBezTo>
                    <a:pt x="19163" y="361655"/>
                    <a:pt x="-11317" y="272121"/>
                    <a:pt x="3923" y="170203"/>
                  </a:cubicBezTo>
                  <a:cubicBezTo>
                    <a:pt x="19163" y="68286"/>
                    <a:pt x="74408" y="-7914"/>
                    <a:pt x="127748" y="658"/>
                  </a:cubicBezTo>
                  <a:cubicBezTo>
                    <a:pt x="181088" y="9230"/>
                    <a:pt x="211568" y="98765"/>
                    <a:pt x="196328" y="199730"/>
                  </a:cubicBezTo>
                  <a:close/>
                </a:path>
              </a:pathLst>
            </a:custGeom>
            <a:solidFill>
              <a:srgbClr val="F2E5D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038619-F609-444D-8BA5-D733E679A700}"/>
                </a:ext>
              </a:extLst>
            </p:cNvPr>
            <p:cNvSpPr/>
            <p:nvPr/>
          </p:nvSpPr>
          <p:spPr>
            <a:xfrm>
              <a:off x="4010024" y="1959068"/>
              <a:ext cx="890587" cy="479053"/>
            </a:xfrm>
            <a:custGeom>
              <a:avLst/>
              <a:gdLst>
                <a:gd name="connsiteX0" fmla="*/ 0 w 890587"/>
                <a:gd name="connsiteY0" fmla="*/ 437422 h 479053"/>
                <a:gd name="connsiteX1" fmla="*/ 769620 w 890587"/>
                <a:gd name="connsiteY1" fmla="*/ 53564 h 479053"/>
                <a:gd name="connsiteX2" fmla="*/ 890588 w 890587"/>
                <a:gd name="connsiteY2" fmla="*/ 205964 h 479053"/>
                <a:gd name="connsiteX3" fmla="*/ 520065 w 890587"/>
                <a:gd name="connsiteY3" fmla="*/ 135479 h 479053"/>
                <a:gd name="connsiteX4" fmla="*/ 147638 w 890587"/>
                <a:gd name="connsiteY4" fmla="*/ 449804 h 479053"/>
                <a:gd name="connsiteX5" fmla="*/ 0 w 890587"/>
                <a:gd name="connsiteY5" fmla="*/ 437422 h 47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0587" h="479053">
                  <a:moveTo>
                    <a:pt x="0" y="437422"/>
                  </a:moveTo>
                  <a:cubicBezTo>
                    <a:pt x="144780" y="-99789"/>
                    <a:pt x="643890" y="-21684"/>
                    <a:pt x="769620" y="53564"/>
                  </a:cubicBezTo>
                  <a:cubicBezTo>
                    <a:pt x="876300" y="116429"/>
                    <a:pt x="890588" y="205964"/>
                    <a:pt x="890588" y="205964"/>
                  </a:cubicBezTo>
                  <a:cubicBezTo>
                    <a:pt x="890588" y="205964"/>
                    <a:pt x="753428" y="94522"/>
                    <a:pt x="520065" y="135479"/>
                  </a:cubicBezTo>
                  <a:cubicBezTo>
                    <a:pt x="298132" y="174531"/>
                    <a:pt x="166688" y="305024"/>
                    <a:pt x="147638" y="449804"/>
                  </a:cubicBezTo>
                  <a:cubicBezTo>
                    <a:pt x="139065" y="522194"/>
                    <a:pt x="0" y="437422"/>
                    <a:pt x="0" y="437422"/>
                  </a:cubicBezTo>
                  <a:close/>
                </a:path>
              </a:pathLst>
            </a:custGeom>
            <a:solidFill>
              <a:srgbClr val="D54A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CE037-F71E-4990-9AFF-D408C513CC0B}"/>
                </a:ext>
              </a:extLst>
            </p:cNvPr>
            <p:cNvSpPr/>
            <p:nvPr/>
          </p:nvSpPr>
          <p:spPr>
            <a:xfrm>
              <a:off x="1781174" y="2288361"/>
              <a:ext cx="1866443" cy="1842630"/>
            </a:xfrm>
            <a:custGeom>
              <a:avLst/>
              <a:gdLst>
                <a:gd name="connsiteX0" fmla="*/ 11430 w 1866443"/>
                <a:gd name="connsiteY0" fmla="*/ 1842631 h 1842630"/>
                <a:gd name="connsiteX1" fmla="*/ 10477 w 1866443"/>
                <a:gd name="connsiteY1" fmla="*/ 1842631 h 1842630"/>
                <a:gd name="connsiteX2" fmla="*/ 0 w 1866443"/>
                <a:gd name="connsiteY2" fmla="*/ 1830248 h 1842630"/>
                <a:gd name="connsiteX3" fmla="*/ 191453 w 1866443"/>
                <a:gd name="connsiteY3" fmla="*/ 1436866 h 1842630"/>
                <a:gd name="connsiteX4" fmla="*/ 704850 w 1866443"/>
                <a:gd name="connsiteY4" fmla="*/ 1133018 h 1842630"/>
                <a:gd name="connsiteX5" fmla="*/ 1844040 w 1866443"/>
                <a:gd name="connsiteY5" fmla="*/ 8116 h 1842630"/>
                <a:gd name="connsiteX6" fmla="*/ 1858328 w 1866443"/>
                <a:gd name="connsiteY6" fmla="*/ 496 h 1842630"/>
                <a:gd name="connsiteX7" fmla="*/ 1865948 w 1866443"/>
                <a:gd name="connsiteY7" fmla="*/ 14783 h 1842630"/>
                <a:gd name="connsiteX8" fmla="*/ 1372553 w 1866443"/>
                <a:gd name="connsiteY8" fmla="*/ 827266 h 1842630"/>
                <a:gd name="connsiteX9" fmla="*/ 711518 w 1866443"/>
                <a:gd name="connsiteY9" fmla="*/ 1154926 h 1842630"/>
                <a:gd name="connsiteX10" fmla="*/ 207645 w 1866443"/>
                <a:gd name="connsiteY10" fmla="*/ 1452106 h 1842630"/>
                <a:gd name="connsiteX11" fmla="*/ 22860 w 1866443"/>
                <a:gd name="connsiteY11" fmla="*/ 1832153 h 1842630"/>
                <a:gd name="connsiteX12" fmla="*/ 11430 w 1866443"/>
                <a:gd name="connsiteY12" fmla="*/ 1842631 h 18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6443" h="1842630">
                  <a:moveTo>
                    <a:pt x="11430" y="1842631"/>
                  </a:moveTo>
                  <a:cubicBezTo>
                    <a:pt x="11430" y="1842631"/>
                    <a:pt x="10477" y="1842631"/>
                    <a:pt x="10477" y="1842631"/>
                  </a:cubicBezTo>
                  <a:cubicBezTo>
                    <a:pt x="3810" y="1841678"/>
                    <a:pt x="0" y="1836916"/>
                    <a:pt x="0" y="1830248"/>
                  </a:cubicBezTo>
                  <a:cubicBezTo>
                    <a:pt x="13335" y="1694041"/>
                    <a:pt x="80963" y="1554976"/>
                    <a:pt x="191453" y="1436866"/>
                  </a:cubicBezTo>
                  <a:cubicBezTo>
                    <a:pt x="316230" y="1303516"/>
                    <a:pt x="494347" y="1198741"/>
                    <a:pt x="704850" y="1133018"/>
                  </a:cubicBezTo>
                  <a:cubicBezTo>
                    <a:pt x="1175385" y="987285"/>
                    <a:pt x="1585913" y="802501"/>
                    <a:pt x="1844040" y="8116"/>
                  </a:cubicBezTo>
                  <a:cubicBezTo>
                    <a:pt x="1845945" y="2401"/>
                    <a:pt x="1852613" y="-1409"/>
                    <a:pt x="1858328" y="496"/>
                  </a:cubicBezTo>
                  <a:cubicBezTo>
                    <a:pt x="1864043" y="2401"/>
                    <a:pt x="1867853" y="9068"/>
                    <a:pt x="1865948" y="14783"/>
                  </a:cubicBezTo>
                  <a:cubicBezTo>
                    <a:pt x="1747838" y="379591"/>
                    <a:pt x="1585913" y="645338"/>
                    <a:pt x="1372553" y="827266"/>
                  </a:cubicBezTo>
                  <a:cubicBezTo>
                    <a:pt x="1183958" y="987285"/>
                    <a:pt x="972503" y="1073963"/>
                    <a:pt x="711518" y="1154926"/>
                  </a:cubicBezTo>
                  <a:cubicBezTo>
                    <a:pt x="503872" y="1218743"/>
                    <a:pt x="329565" y="1321613"/>
                    <a:pt x="207645" y="1452106"/>
                  </a:cubicBezTo>
                  <a:cubicBezTo>
                    <a:pt x="100965" y="1566406"/>
                    <a:pt x="35242" y="1701661"/>
                    <a:pt x="22860" y="1832153"/>
                  </a:cubicBezTo>
                  <a:cubicBezTo>
                    <a:pt x="21908" y="1838820"/>
                    <a:pt x="17145" y="1842631"/>
                    <a:pt x="11430" y="1842631"/>
                  </a:cubicBezTo>
                  <a:close/>
                </a:path>
              </a:pathLst>
            </a:custGeom>
            <a:solidFill>
              <a:srgbClr val="303C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7D53310-0A7F-4880-8ADF-EE7E1B94CEEA}"/>
                </a:ext>
              </a:extLst>
            </p:cNvPr>
            <p:cNvSpPr/>
            <p:nvPr/>
          </p:nvSpPr>
          <p:spPr>
            <a:xfrm>
              <a:off x="1994088" y="2362656"/>
              <a:ext cx="1604951" cy="1219695"/>
            </a:xfrm>
            <a:custGeom>
              <a:avLst/>
              <a:gdLst>
                <a:gd name="connsiteX0" fmla="*/ 10923 w 1604951"/>
                <a:gd name="connsiteY0" fmla="*/ 1219696 h 1219695"/>
                <a:gd name="connsiteX1" fmla="*/ 2351 w 1604951"/>
                <a:gd name="connsiteY1" fmla="*/ 1214933 h 1219695"/>
                <a:gd name="connsiteX2" fmla="*/ 4256 w 1604951"/>
                <a:gd name="connsiteY2" fmla="*/ 1198741 h 1219695"/>
                <a:gd name="connsiteX3" fmla="*/ 498603 w 1604951"/>
                <a:gd name="connsiteY3" fmla="*/ 978713 h 1219695"/>
                <a:gd name="connsiteX4" fmla="*/ 1582548 w 1604951"/>
                <a:gd name="connsiteY4" fmla="*/ 8115 h 1219695"/>
                <a:gd name="connsiteX5" fmla="*/ 1596836 w 1604951"/>
                <a:gd name="connsiteY5" fmla="*/ 496 h 1219695"/>
                <a:gd name="connsiteX6" fmla="*/ 1604456 w 1604951"/>
                <a:gd name="connsiteY6" fmla="*/ 14783 h 1219695"/>
                <a:gd name="connsiteX7" fmla="*/ 1083439 w 1604951"/>
                <a:gd name="connsiteY7" fmla="*/ 756781 h 1219695"/>
                <a:gd name="connsiteX8" fmla="*/ 503366 w 1604951"/>
                <a:gd name="connsiteY8" fmla="*/ 1001573 h 1219695"/>
                <a:gd name="connsiteX9" fmla="*/ 18543 w 1604951"/>
                <a:gd name="connsiteY9" fmla="*/ 1216838 h 1219695"/>
                <a:gd name="connsiteX10" fmla="*/ 10923 w 1604951"/>
                <a:gd name="connsiteY10" fmla="*/ 1219696 h 121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4951" h="1219695">
                  <a:moveTo>
                    <a:pt x="10923" y="1219696"/>
                  </a:moveTo>
                  <a:cubicBezTo>
                    <a:pt x="7113" y="1219696"/>
                    <a:pt x="4256" y="1217791"/>
                    <a:pt x="2351" y="1214933"/>
                  </a:cubicBezTo>
                  <a:cubicBezTo>
                    <a:pt x="-1459" y="1210171"/>
                    <a:pt x="-507" y="1202550"/>
                    <a:pt x="4256" y="1198741"/>
                  </a:cubicBezTo>
                  <a:cubicBezTo>
                    <a:pt x="6161" y="1196836"/>
                    <a:pt x="207138" y="1043483"/>
                    <a:pt x="498603" y="978713"/>
                  </a:cubicBezTo>
                  <a:cubicBezTo>
                    <a:pt x="1056768" y="855841"/>
                    <a:pt x="1432054" y="519608"/>
                    <a:pt x="1582548" y="8115"/>
                  </a:cubicBezTo>
                  <a:cubicBezTo>
                    <a:pt x="1584454" y="2401"/>
                    <a:pt x="1591121" y="-1410"/>
                    <a:pt x="1596836" y="496"/>
                  </a:cubicBezTo>
                  <a:cubicBezTo>
                    <a:pt x="1602551" y="2401"/>
                    <a:pt x="1606361" y="9068"/>
                    <a:pt x="1604456" y="14783"/>
                  </a:cubicBezTo>
                  <a:cubicBezTo>
                    <a:pt x="1511111" y="331013"/>
                    <a:pt x="1335851" y="580568"/>
                    <a:pt x="1083439" y="756781"/>
                  </a:cubicBezTo>
                  <a:cubicBezTo>
                    <a:pt x="920561" y="870128"/>
                    <a:pt x="725298" y="952043"/>
                    <a:pt x="503366" y="1001573"/>
                  </a:cubicBezTo>
                  <a:cubicBezTo>
                    <a:pt x="217616" y="1064438"/>
                    <a:pt x="20448" y="1215886"/>
                    <a:pt x="18543" y="1216838"/>
                  </a:cubicBezTo>
                  <a:cubicBezTo>
                    <a:pt x="15686" y="1219696"/>
                    <a:pt x="12828" y="1219696"/>
                    <a:pt x="10923" y="1219696"/>
                  </a:cubicBezTo>
                  <a:close/>
                </a:path>
              </a:pathLst>
            </a:custGeom>
            <a:solidFill>
              <a:srgbClr val="303C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aphic 2">
              <a:extLst>
                <a:ext uri="{FF2B5EF4-FFF2-40B4-BE49-F238E27FC236}">
                  <a16:creationId xmlns:a16="http://schemas.microsoft.com/office/drawing/2014/main" id="{CB3986FC-7B38-4314-985E-86C98C10EB6D}"/>
                </a:ext>
              </a:extLst>
            </p:cNvPr>
            <p:cNvGrpSpPr/>
            <p:nvPr/>
          </p:nvGrpSpPr>
          <p:grpSpPr>
            <a:xfrm>
              <a:off x="6169481" y="1613534"/>
              <a:ext cx="4881422" cy="2773680"/>
              <a:chOff x="6169481" y="1613534"/>
              <a:chExt cx="4881422" cy="2773680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DE869D9-5131-4862-9937-8CFC6B80F479}"/>
                  </a:ext>
                </a:extLst>
              </p:cNvPr>
              <p:cNvSpPr/>
              <p:nvPr/>
            </p:nvSpPr>
            <p:spPr>
              <a:xfrm>
                <a:off x="7639429" y="2527934"/>
                <a:ext cx="1866139" cy="890587"/>
              </a:xfrm>
              <a:custGeom>
                <a:avLst/>
                <a:gdLst>
                  <a:gd name="connsiteX0" fmla="*/ 1522667 w 1866139"/>
                  <a:gd name="connsiteY0" fmla="*/ 890588 h 890587"/>
                  <a:gd name="connsiteX1" fmla="*/ 17717 w 1866139"/>
                  <a:gd name="connsiteY1" fmla="*/ 890588 h 890587"/>
                  <a:gd name="connsiteX2" fmla="*/ 1525 w 1866139"/>
                  <a:gd name="connsiteY2" fmla="*/ 864870 h 890587"/>
                  <a:gd name="connsiteX3" fmla="*/ 307277 w 1866139"/>
                  <a:gd name="connsiteY3" fmla="*/ 25718 h 890587"/>
                  <a:gd name="connsiteX4" fmla="*/ 342520 w 1866139"/>
                  <a:gd name="connsiteY4" fmla="*/ 0 h 890587"/>
                  <a:gd name="connsiteX5" fmla="*/ 1848422 w 1866139"/>
                  <a:gd name="connsiteY5" fmla="*/ 0 h 890587"/>
                  <a:gd name="connsiteX6" fmla="*/ 1864614 w 1866139"/>
                  <a:gd name="connsiteY6" fmla="*/ 25718 h 890587"/>
                  <a:gd name="connsiteX7" fmla="*/ 1558862 w 1866139"/>
                  <a:gd name="connsiteY7" fmla="*/ 864870 h 890587"/>
                  <a:gd name="connsiteX8" fmla="*/ 1522667 w 1866139"/>
                  <a:gd name="connsiteY8" fmla="*/ 890588 h 890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6139" h="890587">
                    <a:moveTo>
                      <a:pt x="1522667" y="890588"/>
                    </a:moveTo>
                    <a:lnTo>
                      <a:pt x="17717" y="890588"/>
                    </a:lnTo>
                    <a:cubicBezTo>
                      <a:pt x="3430" y="890588"/>
                      <a:pt x="-3238" y="879158"/>
                      <a:pt x="1525" y="864870"/>
                    </a:cubicBezTo>
                    <a:lnTo>
                      <a:pt x="307277" y="25718"/>
                    </a:lnTo>
                    <a:cubicBezTo>
                      <a:pt x="312039" y="11430"/>
                      <a:pt x="328232" y="0"/>
                      <a:pt x="342520" y="0"/>
                    </a:cubicBezTo>
                    <a:lnTo>
                      <a:pt x="1848422" y="0"/>
                    </a:lnTo>
                    <a:cubicBezTo>
                      <a:pt x="1862709" y="0"/>
                      <a:pt x="1869377" y="11430"/>
                      <a:pt x="1864614" y="25718"/>
                    </a:cubicBezTo>
                    <a:lnTo>
                      <a:pt x="1558862" y="864870"/>
                    </a:lnTo>
                    <a:cubicBezTo>
                      <a:pt x="1553147" y="879158"/>
                      <a:pt x="1536955" y="890588"/>
                      <a:pt x="1522667" y="890588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C4F0FC0-415B-4DED-A014-219FEFF80979}"/>
                  </a:ext>
                </a:extLst>
              </p:cNvPr>
              <p:cNvSpPr/>
              <p:nvPr/>
            </p:nvSpPr>
            <p:spPr>
              <a:xfrm>
                <a:off x="7687045" y="2567940"/>
                <a:ext cx="1769956" cy="811529"/>
              </a:xfrm>
              <a:custGeom>
                <a:avLst/>
                <a:gdLst>
                  <a:gd name="connsiteX0" fmla="*/ 1456954 w 1769956"/>
                  <a:gd name="connsiteY0" fmla="*/ 811530 h 811529"/>
                  <a:gd name="connsiteX1" fmla="*/ 16774 w 1769956"/>
                  <a:gd name="connsiteY1" fmla="*/ 811530 h 811529"/>
                  <a:gd name="connsiteX2" fmla="*/ 1534 w 1769956"/>
                  <a:gd name="connsiteY2" fmla="*/ 787717 h 811529"/>
                  <a:gd name="connsiteX3" fmla="*/ 279665 w 1769956"/>
                  <a:gd name="connsiteY3" fmla="*/ 23813 h 811529"/>
                  <a:gd name="connsiteX4" fmla="*/ 312049 w 1769956"/>
                  <a:gd name="connsiteY4" fmla="*/ 0 h 811529"/>
                  <a:gd name="connsiteX5" fmla="*/ 1753182 w 1769956"/>
                  <a:gd name="connsiteY5" fmla="*/ 0 h 811529"/>
                  <a:gd name="connsiteX6" fmla="*/ 1768422 w 1769956"/>
                  <a:gd name="connsiteY6" fmla="*/ 23813 h 811529"/>
                  <a:gd name="connsiteX7" fmla="*/ 1490292 w 1769956"/>
                  <a:gd name="connsiteY7" fmla="*/ 787717 h 811529"/>
                  <a:gd name="connsiteX8" fmla="*/ 1456954 w 1769956"/>
                  <a:gd name="connsiteY8" fmla="*/ 811530 h 81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69956" h="811529">
                    <a:moveTo>
                      <a:pt x="1456954" y="811530"/>
                    </a:moveTo>
                    <a:lnTo>
                      <a:pt x="16774" y="811530"/>
                    </a:lnTo>
                    <a:cubicBezTo>
                      <a:pt x="3440" y="811530"/>
                      <a:pt x="-3228" y="801053"/>
                      <a:pt x="1534" y="787717"/>
                    </a:cubicBezTo>
                    <a:lnTo>
                      <a:pt x="279665" y="23813"/>
                    </a:lnTo>
                    <a:cubicBezTo>
                      <a:pt x="284427" y="10478"/>
                      <a:pt x="298715" y="0"/>
                      <a:pt x="312049" y="0"/>
                    </a:cubicBezTo>
                    <a:lnTo>
                      <a:pt x="1753182" y="0"/>
                    </a:lnTo>
                    <a:cubicBezTo>
                      <a:pt x="1766517" y="0"/>
                      <a:pt x="1773184" y="10478"/>
                      <a:pt x="1768422" y="23813"/>
                    </a:cubicBezTo>
                    <a:lnTo>
                      <a:pt x="1490292" y="787717"/>
                    </a:lnTo>
                    <a:cubicBezTo>
                      <a:pt x="1484577" y="801053"/>
                      <a:pt x="1470290" y="811530"/>
                      <a:pt x="1456954" y="8115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0732C82-D76C-48D6-8A04-4F785898DF33}"/>
                  </a:ext>
                </a:extLst>
              </p:cNvPr>
              <p:cNvSpPr/>
              <p:nvPr/>
            </p:nvSpPr>
            <p:spPr>
              <a:xfrm>
                <a:off x="7746689" y="2617469"/>
                <a:ext cx="1649714" cy="712470"/>
              </a:xfrm>
              <a:custGeom>
                <a:avLst/>
                <a:gdLst>
                  <a:gd name="connsiteX0" fmla="*/ 1371592 w 1649714"/>
                  <a:gd name="connsiteY0" fmla="*/ 712470 h 712470"/>
                  <a:gd name="connsiteX1" fmla="*/ 19042 w 1649714"/>
                  <a:gd name="connsiteY1" fmla="*/ 712470 h 712470"/>
                  <a:gd name="connsiteX2" fmla="*/ 1897 w 1649714"/>
                  <a:gd name="connsiteY2" fmla="*/ 685800 h 712470"/>
                  <a:gd name="connsiteX3" fmla="*/ 241927 w 1649714"/>
                  <a:gd name="connsiteY3" fmla="*/ 26670 h 712470"/>
                  <a:gd name="connsiteX4" fmla="*/ 278122 w 1649714"/>
                  <a:gd name="connsiteY4" fmla="*/ 0 h 712470"/>
                  <a:gd name="connsiteX5" fmla="*/ 1630672 w 1649714"/>
                  <a:gd name="connsiteY5" fmla="*/ 0 h 712470"/>
                  <a:gd name="connsiteX6" fmla="*/ 1647817 w 1649714"/>
                  <a:gd name="connsiteY6" fmla="*/ 26670 h 712470"/>
                  <a:gd name="connsiteX7" fmla="*/ 1407787 w 1649714"/>
                  <a:gd name="connsiteY7" fmla="*/ 685800 h 712470"/>
                  <a:gd name="connsiteX8" fmla="*/ 1371592 w 1649714"/>
                  <a:gd name="connsiteY8" fmla="*/ 712470 h 712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49714" h="712470">
                    <a:moveTo>
                      <a:pt x="1371592" y="712470"/>
                    </a:moveTo>
                    <a:lnTo>
                      <a:pt x="19042" y="712470"/>
                    </a:lnTo>
                    <a:cubicBezTo>
                      <a:pt x="3802" y="712470"/>
                      <a:pt x="-3817" y="700088"/>
                      <a:pt x="1897" y="685800"/>
                    </a:cubicBezTo>
                    <a:lnTo>
                      <a:pt x="241927" y="26670"/>
                    </a:lnTo>
                    <a:cubicBezTo>
                      <a:pt x="247642" y="11430"/>
                      <a:pt x="263835" y="0"/>
                      <a:pt x="278122" y="0"/>
                    </a:cubicBezTo>
                    <a:lnTo>
                      <a:pt x="1630672" y="0"/>
                    </a:lnTo>
                    <a:cubicBezTo>
                      <a:pt x="1645912" y="0"/>
                      <a:pt x="1653533" y="12383"/>
                      <a:pt x="1647817" y="26670"/>
                    </a:cubicBezTo>
                    <a:lnTo>
                      <a:pt x="1407787" y="685800"/>
                    </a:lnTo>
                    <a:cubicBezTo>
                      <a:pt x="1403025" y="700088"/>
                      <a:pt x="1386833" y="712470"/>
                      <a:pt x="1371592" y="712470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9B84428-1288-4E5E-8934-62ED29428643}"/>
                  </a:ext>
                </a:extLst>
              </p:cNvPr>
              <p:cNvSpPr/>
              <p:nvPr/>
            </p:nvSpPr>
            <p:spPr>
              <a:xfrm rot="-2390623">
                <a:off x="8275560" y="2766967"/>
                <a:ext cx="592458" cy="413387"/>
              </a:xfrm>
              <a:custGeom>
                <a:avLst/>
                <a:gdLst>
                  <a:gd name="connsiteX0" fmla="*/ 592459 w 592458"/>
                  <a:gd name="connsiteY0" fmla="*/ 206694 h 413387"/>
                  <a:gd name="connsiteX1" fmla="*/ 296230 w 592458"/>
                  <a:gd name="connsiteY1" fmla="*/ 413388 h 413387"/>
                  <a:gd name="connsiteX2" fmla="*/ 0 w 592458"/>
                  <a:gd name="connsiteY2" fmla="*/ 206694 h 413387"/>
                  <a:gd name="connsiteX3" fmla="*/ 296230 w 592458"/>
                  <a:gd name="connsiteY3" fmla="*/ 0 h 413387"/>
                  <a:gd name="connsiteX4" fmla="*/ 592459 w 592458"/>
                  <a:gd name="connsiteY4" fmla="*/ 206694 h 413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2458" h="413387">
                    <a:moveTo>
                      <a:pt x="592459" y="206694"/>
                    </a:moveTo>
                    <a:cubicBezTo>
                      <a:pt x="592459" y="320848"/>
                      <a:pt x="459832" y="413388"/>
                      <a:pt x="296230" y="413388"/>
                    </a:cubicBezTo>
                    <a:cubicBezTo>
                      <a:pt x="132627" y="413388"/>
                      <a:pt x="0" y="320848"/>
                      <a:pt x="0" y="206694"/>
                    </a:cubicBezTo>
                    <a:cubicBezTo>
                      <a:pt x="0" y="92540"/>
                      <a:pt x="132627" y="0"/>
                      <a:pt x="296230" y="0"/>
                    </a:cubicBezTo>
                    <a:cubicBezTo>
                      <a:pt x="459832" y="0"/>
                      <a:pt x="592459" y="92540"/>
                      <a:pt x="592459" y="2066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EA359D7-FAE0-462A-BCE2-0A52EA9C4133}"/>
                  </a:ext>
                </a:extLst>
              </p:cNvPr>
              <p:cNvSpPr/>
              <p:nvPr/>
            </p:nvSpPr>
            <p:spPr>
              <a:xfrm>
                <a:off x="8345415" y="2761290"/>
                <a:ext cx="452834" cy="424822"/>
              </a:xfrm>
              <a:custGeom>
                <a:avLst/>
                <a:gdLst>
                  <a:gd name="connsiteX0" fmla="*/ 439491 w 452834"/>
                  <a:gd name="connsiteY0" fmla="*/ 212415 h 424822"/>
                  <a:gd name="connsiteX1" fmla="*/ 148979 w 452834"/>
                  <a:gd name="connsiteY1" fmla="*/ 424822 h 424822"/>
                  <a:gd name="connsiteX2" fmla="*/ 13723 w 452834"/>
                  <a:gd name="connsiteY2" fmla="*/ 212415 h 424822"/>
                  <a:gd name="connsiteX3" fmla="*/ 304236 w 452834"/>
                  <a:gd name="connsiteY3" fmla="*/ 7 h 424822"/>
                  <a:gd name="connsiteX4" fmla="*/ 439491 w 452834"/>
                  <a:gd name="connsiteY4" fmla="*/ 212415 h 42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834" h="424822">
                    <a:moveTo>
                      <a:pt x="439491" y="212415"/>
                    </a:moveTo>
                    <a:cubicBezTo>
                      <a:pt x="396629" y="329572"/>
                      <a:pt x="267089" y="424822"/>
                      <a:pt x="148979" y="424822"/>
                    </a:cubicBezTo>
                    <a:cubicBezTo>
                      <a:pt x="31821" y="424822"/>
                      <a:pt x="-29139" y="329572"/>
                      <a:pt x="13723" y="212415"/>
                    </a:cubicBezTo>
                    <a:cubicBezTo>
                      <a:pt x="56586" y="95257"/>
                      <a:pt x="186126" y="7"/>
                      <a:pt x="304236" y="7"/>
                    </a:cubicBezTo>
                    <a:cubicBezTo>
                      <a:pt x="421394" y="-945"/>
                      <a:pt x="481401" y="94305"/>
                      <a:pt x="439491" y="212415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BE14B8F-3018-4E6D-A926-DA66D9C21394}"/>
                  </a:ext>
                </a:extLst>
              </p:cNvPr>
              <p:cNvSpPr/>
              <p:nvPr/>
            </p:nvSpPr>
            <p:spPr>
              <a:xfrm>
                <a:off x="8492489" y="2871787"/>
                <a:ext cx="188595" cy="180022"/>
              </a:xfrm>
              <a:custGeom>
                <a:avLst/>
                <a:gdLst>
                  <a:gd name="connsiteX0" fmla="*/ 188595 w 188595"/>
                  <a:gd name="connsiteY0" fmla="*/ 90488 h 180022"/>
                  <a:gd name="connsiteX1" fmla="*/ 94298 w 188595"/>
                  <a:gd name="connsiteY1" fmla="*/ 135255 h 180022"/>
                  <a:gd name="connsiteX2" fmla="*/ 0 w 188595"/>
                  <a:gd name="connsiteY2" fmla="*/ 180022 h 180022"/>
                  <a:gd name="connsiteX3" fmla="*/ 32385 w 188595"/>
                  <a:gd name="connsiteY3" fmla="*/ 90488 h 180022"/>
                  <a:gd name="connsiteX4" fmla="*/ 65723 w 188595"/>
                  <a:gd name="connsiteY4" fmla="*/ 0 h 180022"/>
                  <a:gd name="connsiteX5" fmla="*/ 126683 w 188595"/>
                  <a:gd name="connsiteY5" fmla="*/ 45720 h 18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8595" h="180022">
                    <a:moveTo>
                      <a:pt x="188595" y="90488"/>
                    </a:moveTo>
                    <a:lnTo>
                      <a:pt x="94298" y="135255"/>
                    </a:lnTo>
                    <a:lnTo>
                      <a:pt x="0" y="180022"/>
                    </a:lnTo>
                    <a:lnTo>
                      <a:pt x="32385" y="90488"/>
                    </a:lnTo>
                    <a:lnTo>
                      <a:pt x="65723" y="0"/>
                    </a:lnTo>
                    <a:lnTo>
                      <a:pt x="126683" y="4572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B79EB33-BB7D-48F0-9F0C-A868E4744ED7}"/>
                  </a:ext>
                </a:extLst>
              </p:cNvPr>
              <p:cNvSpPr/>
              <p:nvPr/>
            </p:nvSpPr>
            <p:spPr>
              <a:xfrm>
                <a:off x="6693931" y="2176462"/>
                <a:ext cx="350043" cy="298132"/>
              </a:xfrm>
              <a:custGeom>
                <a:avLst/>
                <a:gdLst>
                  <a:gd name="connsiteX0" fmla="*/ 188833 w 350043"/>
                  <a:gd name="connsiteY0" fmla="*/ 298133 h 298132"/>
                  <a:gd name="connsiteX1" fmla="*/ 69770 w 350043"/>
                  <a:gd name="connsiteY1" fmla="*/ 298133 h 298132"/>
                  <a:gd name="connsiteX2" fmla="*/ 11668 w 350043"/>
                  <a:gd name="connsiteY2" fmla="*/ 270510 h 298132"/>
                  <a:gd name="connsiteX3" fmla="*/ 5953 w 350043"/>
                  <a:gd name="connsiteY3" fmla="*/ 200978 h 298132"/>
                  <a:gd name="connsiteX4" fmla="*/ 48816 w 350043"/>
                  <a:gd name="connsiteY4" fmla="*/ 81915 h 298132"/>
                  <a:gd name="connsiteX5" fmla="*/ 161211 w 350043"/>
                  <a:gd name="connsiteY5" fmla="*/ 0 h 298132"/>
                  <a:gd name="connsiteX6" fmla="*/ 280273 w 350043"/>
                  <a:gd name="connsiteY6" fmla="*/ 0 h 298132"/>
                  <a:gd name="connsiteX7" fmla="*/ 338375 w 350043"/>
                  <a:gd name="connsiteY7" fmla="*/ 27622 h 298132"/>
                  <a:gd name="connsiteX8" fmla="*/ 344091 w 350043"/>
                  <a:gd name="connsiteY8" fmla="*/ 97155 h 298132"/>
                  <a:gd name="connsiteX9" fmla="*/ 301228 w 350043"/>
                  <a:gd name="connsiteY9" fmla="*/ 216217 h 298132"/>
                  <a:gd name="connsiteX10" fmla="*/ 188833 w 350043"/>
                  <a:gd name="connsiteY10" fmla="*/ 298133 h 298132"/>
                  <a:gd name="connsiteX11" fmla="*/ 162163 w 350043"/>
                  <a:gd name="connsiteY11" fmla="*/ 45720 h 298132"/>
                  <a:gd name="connsiteX12" fmla="*/ 92631 w 350043"/>
                  <a:gd name="connsiteY12" fmla="*/ 97155 h 298132"/>
                  <a:gd name="connsiteX13" fmla="*/ 49768 w 350043"/>
                  <a:gd name="connsiteY13" fmla="*/ 216217 h 298132"/>
                  <a:gd name="connsiteX14" fmla="*/ 50720 w 350043"/>
                  <a:gd name="connsiteY14" fmla="*/ 243840 h 298132"/>
                  <a:gd name="connsiteX15" fmla="*/ 70723 w 350043"/>
                  <a:gd name="connsiteY15" fmla="*/ 252413 h 298132"/>
                  <a:gd name="connsiteX16" fmla="*/ 189786 w 350043"/>
                  <a:gd name="connsiteY16" fmla="*/ 252413 h 298132"/>
                  <a:gd name="connsiteX17" fmla="*/ 259318 w 350043"/>
                  <a:gd name="connsiteY17" fmla="*/ 200978 h 298132"/>
                  <a:gd name="connsiteX18" fmla="*/ 302181 w 350043"/>
                  <a:gd name="connsiteY18" fmla="*/ 81915 h 298132"/>
                  <a:gd name="connsiteX19" fmla="*/ 301228 w 350043"/>
                  <a:gd name="connsiteY19" fmla="*/ 54292 h 298132"/>
                  <a:gd name="connsiteX20" fmla="*/ 281225 w 350043"/>
                  <a:gd name="connsiteY20" fmla="*/ 45720 h 298132"/>
                  <a:gd name="connsiteX21" fmla="*/ 162163 w 350043"/>
                  <a:gd name="connsiteY21" fmla="*/ 45720 h 298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0043" h="298132">
                    <a:moveTo>
                      <a:pt x="188833" y="298133"/>
                    </a:moveTo>
                    <a:lnTo>
                      <a:pt x="69770" y="298133"/>
                    </a:lnTo>
                    <a:cubicBezTo>
                      <a:pt x="45006" y="298133"/>
                      <a:pt x="24050" y="287655"/>
                      <a:pt x="11668" y="270510"/>
                    </a:cubicBezTo>
                    <a:cubicBezTo>
                      <a:pt x="-1667" y="251460"/>
                      <a:pt x="-3572" y="226695"/>
                      <a:pt x="5953" y="200978"/>
                    </a:cubicBezTo>
                    <a:lnTo>
                      <a:pt x="48816" y="81915"/>
                    </a:lnTo>
                    <a:cubicBezTo>
                      <a:pt x="65961" y="36195"/>
                      <a:pt x="114538" y="0"/>
                      <a:pt x="161211" y="0"/>
                    </a:cubicBezTo>
                    <a:lnTo>
                      <a:pt x="280273" y="0"/>
                    </a:lnTo>
                    <a:cubicBezTo>
                      <a:pt x="305038" y="0"/>
                      <a:pt x="325993" y="10478"/>
                      <a:pt x="338375" y="27622"/>
                    </a:cubicBezTo>
                    <a:cubicBezTo>
                      <a:pt x="351711" y="46672"/>
                      <a:pt x="353616" y="71438"/>
                      <a:pt x="344091" y="97155"/>
                    </a:cubicBezTo>
                    <a:lnTo>
                      <a:pt x="301228" y="216217"/>
                    </a:lnTo>
                    <a:cubicBezTo>
                      <a:pt x="285036" y="261938"/>
                      <a:pt x="235506" y="298133"/>
                      <a:pt x="188833" y="298133"/>
                    </a:cubicBezTo>
                    <a:close/>
                    <a:moveTo>
                      <a:pt x="162163" y="45720"/>
                    </a:moveTo>
                    <a:cubicBezTo>
                      <a:pt x="135493" y="45720"/>
                      <a:pt x="103108" y="69533"/>
                      <a:pt x="92631" y="97155"/>
                    </a:cubicBezTo>
                    <a:lnTo>
                      <a:pt x="49768" y="216217"/>
                    </a:lnTo>
                    <a:cubicBezTo>
                      <a:pt x="45958" y="227647"/>
                      <a:pt x="45958" y="237172"/>
                      <a:pt x="50720" y="243840"/>
                    </a:cubicBezTo>
                    <a:cubicBezTo>
                      <a:pt x="55483" y="250508"/>
                      <a:pt x="64056" y="252413"/>
                      <a:pt x="70723" y="252413"/>
                    </a:cubicBezTo>
                    <a:lnTo>
                      <a:pt x="189786" y="252413"/>
                    </a:lnTo>
                    <a:cubicBezTo>
                      <a:pt x="217408" y="252413"/>
                      <a:pt x="248841" y="228600"/>
                      <a:pt x="259318" y="200978"/>
                    </a:cubicBezTo>
                    <a:lnTo>
                      <a:pt x="302181" y="81915"/>
                    </a:lnTo>
                    <a:cubicBezTo>
                      <a:pt x="305991" y="70485"/>
                      <a:pt x="305991" y="60960"/>
                      <a:pt x="301228" y="54292"/>
                    </a:cubicBezTo>
                    <a:cubicBezTo>
                      <a:pt x="296466" y="47625"/>
                      <a:pt x="287893" y="45720"/>
                      <a:pt x="281225" y="45720"/>
                    </a:cubicBezTo>
                    <a:lnTo>
                      <a:pt x="162163" y="45720"/>
                    </a:lnTo>
                    <a:close/>
                  </a:path>
                </a:pathLst>
              </a:custGeom>
              <a:solidFill>
                <a:srgbClr val="9CD4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61EF30E-5DBA-4AC6-A468-8466CDDD130B}"/>
                  </a:ext>
                </a:extLst>
              </p:cNvPr>
              <p:cNvSpPr/>
              <p:nvPr/>
            </p:nvSpPr>
            <p:spPr>
              <a:xfrm>
                <a:off x="6511051" y="2680334"/>
                <a:ext cx="350043" cy="298132"/>
              </a:xfrm>
              <a:custGeom>
                <a:avLst/>
                <a:gdLst>
                  <a:gd name="connsiteX0" fmla="*/ 188833 w 350043"/>
                  <a:gd name="connsiteY0" fmla="*/ 298133 h 298132"/>
                  <a:gd name="connsiteX1" fmla="*/ 69771 w 350043"/>
                  <a:gd name="connsiteY1" fmla="*/ 298133 h 298132"/>
                  <a:gd name="connsiteX2" fmla="*/ 11668 w 350043"/>
                  <a:gd name="connsiteY2" fmla="*/ 270510 h 298132"/>
                  <a:gd name="connsiteX3" fmla="*/ 5953 w 350043"/>
                  <a:gd name="connsiteY3" fmla="*/ 200978 h 298132"/>
                  <a:gd name="connsiteX4" fmla="*/ 48816 w 350043"/>
                  <a:gd name="connsiteY4" fmla="*/ 81915 h 298132"/>
                  <a:gd name="connsiteX5" fmla="*/ 161210 w 350043"/>
                  <a:gd name="connsiteY5" fmla="*/ 0 h 298132"/>
                  <a:gd name="connsiteX6" fmla="*/ 280273 w 350043"/>
                  <a:gd name="connsiteY6" fmla="*/ 0 h 298132"/>
                  <a:gd name="connsiteX7" fmla="*/ 338375 w 350043"/>
                  <a:gd name="connsiteY7" fmla="*/ 27622 h 298132"/>
                  <a:gd name="connsiteX8" fmla="*/ 344091 w 350043"/>
                  <a:gd name="connsiteY8" fmla="*/ 97155 h 298132"/>
                  <a:gd name="connsiteX9" fmla="*/ 301228 w 350043"/>
                  <a:gd name="connsiteY9" fmla="*/ 216218 h 298132"/>
                  <a:gd name="connsiteX10" fmla="*/ 188833 w 350043"/>
                  <a:gd name="connsiteY10" fmla="*/ 298133 h 298132"/>
                  <a:gd name="connsiteX11" fmla="*/ 161210 w 350043"/>
                  <a:gd name="connsiteY11" fmla="*/ 46672 h 298132"/>
                  <a:gd name="connsiteX12" fmla="*/ 91678 w 350043"/>
                  <a:gd name="connsiteY12" fmla="*/ 98108 h 298132"/>
                  <a:gd name="connsiteX13" fmla="*/ 48816 w 350043"/>
                  <a:gd name="connsiteY13" fmla="*/ 217170 h 298132"/>
                  <a:gd name="connsiteX14" fmla="*/ 49768 w 350043"/>
                  <a:gd name="connsiteY14" fmla="*/ 244793 h 298132"/>
                  <a:gd name="connsiteX15" fmla="*/ 69771 w 350043"/>
                  <a:gd name="connsiteY15" fmla="*/ 253365 h 298132"/>
                  <a:gd name="connsiteX16" fmla="*/ 188833 w 350043"/>
                  <a:gd name="connsiteY16" fmla="*/ 253365 h 298132"/>
                  <a:gd name="connsiteX17" fmla="*/ 258366 w 350043"/>
                  <a:gd name="connsiteY17" fmla="*/ 201930 h 298132"/>
                  <a:gd name="connsiteX18" fmla="*/ 301228 w 350043"/>
                  <a:gd name="connsiteY18" fmla="*/ 82868 h 298132"/>
                  <a:gd name="connsiteX19" fmla="*/ 300275 w 350043"/>
                  <a:gd name="connsiteY19" fmla="*/ 55245 h 298132"/>
                  <a:gd name="connsiteX20" fmla="*/ 280273 w 350043"/>
                  <a:gd name="connsiteY20" fmla="*/ 46672 h 298132"/>
                  <a:gd name="connsiteX21" fmla="*/ 161210 w 350043"/>
                  <a:gd name="connsiteY21" fmla="*/ 46672 h 298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0043" h="298132">
                    <a:moveTo>
                      <a:pt x="188833" y="298133"/>
                    </a:moveTo>
                    <a:lnTo>
                      <a:pt x="69771" y="298133"/>
                    </a:lnTo>
                    <a:cubicBezTo>
                      <a:pt x="45005" y="298133"/>
                      <a:pt x="24050" y="287655"/>
                      <a:pt x="11668" y="270510"/>
                    </a:cubicBezTo>
                    <a:cubicBezTo>
                      <a:pt x="-1667" y="251460"/>
                      <a:pt x="-3572" y="226695"/>
                      <a:pt x="5953" y="200978"/>
                    </a:cubicBezTo>
                    <a:lnTo>
                      <a:pt x="48816" y="81915"/>
                    </a:lnTo>
                    <a:cubicBezTo>
                      <a:pt x="65960" y="36195"/>
                      <a:pt x="114538" y="0"/>
                      <a:pt x="161210" y="0"/>
                    </a:cubicBezTo>
                    <a:lnTo>
                      <a:pt x="280273" y="0"/>
                    </a:lnTo>
                    <a:cubicBezTo>
                      <a:pt x="305038" y="0"/>
                      <a:pt x="325993" y="10478"/>
                      <a:pt x="338375" y="27622"/>
                    </a:cubicBezTo>
                    <a:cubicBezTo>
                      <a:pt x="351711" y="46672"/>
                      <a:pt x="353616" y="71438"/>
                      <a:pt x="344091" y="97155"/>
                    </a:cubicBezTo>
                    <a:lnTo>
                      <a:pt x="301228" y="216218"/>
                    </a:lnTo>
                    <a:cubicBezTo>
                      <a:pt x="284083" y="262890"/>
                      <a:pt x="234553" y="298133"/>
                      <a:pt x="188833" y="298133"/>
                    </a:cubicBezTo>
                    <a:close/>
                    <a:moveTo>
                      <a:pt x="161210" y="46672"/>
                    </a:moveTo>
                    <a:cubicBezTo>
                      <a:pt x="134541" y="46672"/>
                      <a:pt x="102155" y="70485"/>
                      <a:pt x="91678" y="98108"/>
                    </a:cubicBezTo>
                    <a:lnTo>
                      <a:pt x="48816" y="217170"/>
                    </a:lnTo>
                    <a:cubicBezTo>
                      <a:pt x="45005" y="228600"/>
                      <a:pt x="45005" y="238125"/>
                      <a:pt x="49768" y="244793"/>
                    </a:cubicBezTo>
                    <a:cubicBezTo>
                      <a:pt x="54530" y="251460"/>
                      <a:pt x="63103" y="253365"/>
                      <a:pt x="69771" y="253365"/>
                    </a:cubicBezTo>
                    <a:lnTo>
                      <a:pt x="188833" y="253365"/>
                    </a:lnTo>
                    <a:cubicBezTo>
                      <a:pt x="216455" y="253365"/>
                      <a:pt x="247888" y="229553"/>
                      <a:pt x="258366" y="201930"/>
                    </a:cubicBezTo>
                    <a:lnTo>
                      <a:pt x="301228" y="82868"/>
                    </a:lnTo>
                    <a:cubicBezTo>
                      <a:pt x="305038" y="71438"/>
                      <a:pt x="305038" y="61913"/>
                      <a:pt x="300275" y="55245"/>
                    </a:cubicBezTo>
                    <a:cubicBezTo>
                      <a:pt x="295513" y="48578"/>
                      <a:pt x="286941" y="46672"/>
                      <a:pt x="280273" y="46672"/>
                    </a:cubicBezTo>
                    <a:lnTo>
                      <a:pt x="161210" y="46672"/>
                    </a:lnTo>
                    <a:close/>
                  </a:path>
                </a:pathLst>
              </a:custGeom>
              <a:solidFill>
                <a:srgbClr val="9CD4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431840A-6913-4A99-9D79-0F028078416E}"/>
                  </a:ext>
                </a:extLst>
              </p:cNvPr>
              <p:cNvSpPr/>
              <p:nvPr/>
            </p:nvSpPr>
            <p:spPr>
              <a:xfrm>
                <a:off x="6327218" y="3185159"/>
                <a:ext cx="350996" cy="298132"/>
              </a:xfrm>
              <a:custGeom>
                <a:avLst/>
                <a:gdLst>
                  <a:gd name="connsiteX0" fmla="*/ 188833 w 350996"/>
                  <a:gd name="connsiteY0" fmla="*/ 298133 h 298132"/>
                  <a:gd name="connsiteX1" fmla="*/ 69770 w 350996"/>
                  <a:gd name="connsiteY1" fmla="*/ 298133 h 298132"/>
                  <a:gd name="connsiteX2" fmla="*/ 11668 w 350996"/>
                  <a:gd name="connsiteY2" fmla="*/ 270510 h 298132"/>
                  <a:gd name="connsiteX3" fmla="*/ 5953 w 350996"/>
                  <a:gd name="connsiteY3" fmla="*/ 200978 h 298132"/>
                  <a:gd name="connsiteX4" fmla="*/ 49768 w 350996"/>
                  <a:gd name="connsiteY4" fmla="*/ 81915 h 298132"/>
                  <a:gd name="connsiteX5" fmla="*/ 162163 w 350996"/>
                  <a:gd name="connsiteY5" fmla="*/ 0 h 298132"/>
                  <a:gd name="connsiteX6" fmla="*/ 281225 w 350996"/>
                  <a:gd name="connsiteY6" fmla="*/ 0 h 298132"/>
                  <a:gd name="connsiteX7" fmla="*/ 339328 w 350996"/>
                  <a:gd name="connsiteY7" fmla="*/ 27622 h 298132"/>
                  <a:gd name="connsiteX8" fmla="*/ 345043 w 350996"/>
                  <a:gd name="connsiteY8" fmla="*/ 97155 h 298132"/>
                  <a:gd name="connsiteX9" fmla="*/ 302181 w 350996"/>
                  <a:gd name="connsiteY9" fmla="*/ 216218 h 298132"/>
                  <a:gd name="connsiteX10" fmla="*/ 188833 w 350996"/>
                  <a:gd name="connsiteY10" fmla="*/ 298133 h 298132"/>
                  <a:gd name="connsiteX11" fmla="*/ 162163 w 350996"/>
                  <a:gd name="connsiteY11" fmla="*/ 45720 h 298132"/>
                  <a:gd name="connsiteX12" fmla="*/ 92631 w 350996"/>
                  <a:gd name="connsiteY12" fmla="*/ 97155 h 298132"/>
                  <a:gd name="connsiteX13" fmla="*/ 49768 w 350996"/>
                  <a:gd name="connsiteY13" fmla="*/ 216218 h 298132"/>
                  <a:gd name="connsiteX14" fmla="*/ 50720 w 350996"/>
                  <a:gd name="connsiteY14" fmla="*/ 243840 h 298132"/>
                  <a:gd name="connsiteX15" fmla="*/ 70723 w 350996"/>
                  <a:gd name="connsiteY15" fmla="*/ 252413 h 298132"/>
                  <a:gd name="connsiteX16" fmla="*/ 189786 w 350996"/>
                  <a:gd name="connsiteY16" fmla="*/ 252413 h 298132"/>
                  <a:gd name="connsiteX17" fmla="*/ 259318 w 350996"/>
                  <a:gd name="connsiteY17" fmla="*/ 200978 h 298132"/>
                  <a:gd name="connsiteX18" fmla="*/ 302181 w 350996"/>
                  <a:gd name="connsiteY18" fmla="*/ 81915 h 298132"/>
                  <a:gd name="connsiteX19" fmla="*/ 301228 w 350996"/>
                  <a:gd name="connsiteY19" fmla="*/ 54293 h 298132"/>
                  <a:gd name="connsiteX20" fmla="*/ 281225 w 350996"/>
                  <a:gd name="connsiteY20" fmla="*/ 45720 h 298132"/>
                  <a:gd name="connsiteX21" fmla="*/ 162163 w 350996"/>
                  <a:gd name="connsiteY21" fmla="*/ 45720 h 298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0996" h="298132">
                    <a:moveTo>
                      <a:pt x="188833" y="298133"/>
                    </a:moveTo>
                    <a:lnTo>
                      <a:pt x="69770" y="298133"/>
                    </a:lnTo>
                    <a:cubicBezTo>
                      <a:pt x="45006" y="298133"/>
                      <a:pt x="24050" y="287655"/>
                      <a:pt x="11668" y="270510"/>
                    </a:cubicBezTo>
                    <a:cubicBezTo>
                      <a:pt x="-1667" y="251460"/>
                      <a:pt x="-3572" y="226695"/>
                      <a:pt x="5953" y="200978"/>
                    </a:cubicBezTo>
                    <a:lnTo>
                      <a:pt x="49768" y="81915"/>
                    </a:lnTo>
                    <a:cubicBezTo>
                      <a:pt x="66913" y="36195"/>
                      <a:pt x="115491" y="0"/>
                      <a:pt x="162163" y="0"/>
                    </a:cubicBezTo>
                    <a:lnTo>
                      <a:pt x="281225" y="0"/>
                    </a:lnTo>
                    <a:cubicBezTo>
                      <a:pt x="305991" y="0"/>
                      <a:pt x="326945" y="10478"/>
                      <a:pt x="339328" y="27622"/>
                    </a:cubicBezTo>
                    <a:cubicBezTo>
                      <a:pt x="352663" y="46672"/>
                      <a:pt x="354568" y="71438"/>
                      <a:pt x="345043" y="97155"/>
                    </a:cubicBezTo>
                    <a:lnTo>
                      <a:pt x="302181" y="216218"/>
                    </a:lnTo>
                    <a:cubicBezTo>
                      <a:pt x="285036" y="261938"/>
                      <a:pt x="235506" y="298133"/>
                      <a:pt x="188833" y="298133"/>
                    </a:cubicBezTo>
                    <a:close/>
                    <a:moveTo>
                      <a:pt x="162163" y="45720"/>
                    </a:moveTo>
                    <a:cubicBezTo>
                      <a:pt x="134541" y="45720"/>
                      <a:pt x="103108" y="69533"/>
                      <a:pt x="92631" y="97155"/>
                    </a:cubicBezTo>
                    <a:lnTo>
                      <a:pt x="49768" y="216218"/>
                    </a:lnTo>
                    <a:cubicBezTo>
                      <a:pt x="45958" y="227647"/>
                      <a:pt x="45958" y="237172"/>
                      <a:pt x="50720" y="243840"/>
                    </a:cubicBezTo>
                    <a:cubicBezTo>
                      <a:pt x="55483" y="250508"/>
                      <a:pt x="64056" y="252413"/>
                      <a:pt x="70723" y="252413"/>
                    </a:cubicBezTo>
                    <a:lnTo>
                      <a:pt x="189786" y="252413"/>
                    </a:lnTo>
                    <a:cubicBezTo>
                      <a:pt x="217408" y="252413"/>
                      <a:pt x="248841" y="228600"/>
                      <a:pt x="259318" y="200978"/>
                    </a:cubicBezTo>
                    <a:lnTo>
                      <a:pt x="302181" y="81915"/>
                    </a:lnTo>
                    <a:cubicBezTo>
                      <a:pt x="305991" y="70485"/>
                      <a:pt x="305991" y="60960"/>
                      <a:pt x="301228" y="54293"/>
                    </a:cubicBezTo>
                    <a:cubicBezTo>
                      <a:pt x="296466" y="47625"/>
                      <a:pt x="287893" y="45720"/>
                      <a:pt x="281225" y="45720"/>
                    </a:cubicBezTo>
                    <a:lnTo>
                      <a:pt x="162163" y="45720"/>
                    </a:lnTo>
                    <a:close/>
                  </a:path>
                </a:pathLst>
              </a:custGeom>
              <a:solidFill>
                <a:srgbClr val="9EC8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8B42301-A04D-49BD-916E-75A0D460E47A}"/>
                  </a:ext>
                </a:extLst>
              </p:cNvPr>
              <p:cNvSpPr/>
              <p:nvPr/>
            </p:nvSpPr>
            <p:spPr>
              <a:xfrm>
                <a:off x="7190782" y="2333625"/>
                <a:ext cx="700319" cy="43815"/>
              </a:xfrm>
              <a:custGeom>
                <a:avLst/>
                <a:gdLst>
                  <a:gd name="connsiteX0" fmla="*/ 668294 w 700319"/>
                  <a:gd name="connsiteY0" fmla="*/ 43815 h 43815"/>
                  <a:gd name="connsiteX1" fmla="*/ 15832 w 700319"/>
                  <a:gd name="connsiteY1" fmla="*/ 43815 h 43815"/>
                  <a:gd name="connsiteX2" fmla="*/ 1544 w 700319"/>
                  <a:gd name="connsiteY2" fmla="*/ 21908 h 43815"/>
                  <a:gd name="connsiteX3" fmla="*/ 32025 w 700319"/>
                  <a:gd name="connsiteY3" fmla="*/ 0 h 43815"/>
                  <a:gd name="connsiteX4" fmla="*/ 684487 w 700319"/>
                  <a:gd name="connsiteY4" fmla="*/ 0 h 43815"/>
                  <a:gd name="connsiteX5" fmla="*/ 698775 w 700319"/>
                  <a:gd name="connsiteY5" fmla="*/ 21908 h 43815"/>
                  <a:gd name="connsiteX6" fmla="*/ 668294 w 700319"/>
                  <a:gd name="connsiteY6" fmla="*/ 43815 h 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0319" h="43815">
                    <a:moveTo>
                      <a:pt x="668294" y="43815"/>
                    </a:moveTo>
                    <a:lnTo>
                      <a:pt x="15832" y="43815"/>
                    </a:lnTo>
                    <a:cubicBezTo>
                      <a:pt x="3450" y="43815"/>
                      <a:pt x="-3218" y="33338"/>
                      <a:pt x="1544" y="21908"/>
                    </a:cubicBezTo>
                    <a:cubicBezTo>
                      <a:pt x="6307" y="9525"/>
                      <a:pt x="19642" y="0"/>
                      <a:pt x="32025" y="0"/>
                    </a:cubicBezTo>
                    <a:lnTo>
                      <a:pt x="684487" y="0"/>
                    </a:lnTo>
                    <a:cubicBezTo>
                      <a:pt x="696869" y="0"/>
                      <a:pt x="703537" y="10478"/>
                      <a:pt x="698775" y="21908"/>
                    </a:cubicBezTo>
                    <a:cubicBezTo>
                      <a:pt x="694012" y="34290"/>
                      <a:pt x="680677" y="43815"/>
                      <a:pt x="668294" y="43815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155FC7F-1AD2-42A9-8074-415036780ED2}"/>
                  </a:ext>
                </a:extLst>
              </p:cNvPr>
              <p:cNvSpPr/>
              <p:nvPr/>
            </p:nvSpPr>
            <p:spPr>
              <a:xfrm>
                <a:off x="7158397" y="2423159"/>
                <a:ext cx="700319" cy="43815"/>
              </a:xfrm>
              <a:custGeom>
                <a:avLst/>
                <a:gdLst>
                  <a:gd name="connsiteX0" fmla="*/ 668294 w 700319"/>
                  <a:gd name="connsiteY0" fmla="*/ 43815 h 43815"/>
                  <a:gd name="connsiteX1" fmla="*/ 15832 w 700319"/>
                  <a:gd name="connsiteY1" fmla="*/ 43815 h 43815"/>
                  <a:gd name="connsiteX2" fmla="*/ 1544 w 700319"/>
                  <a:gd name="connsiteY2" fmla="*/ 21908 h 43815"/>
                  <a:gd name="connsiteX3" fmla="*/ 32025 w 700319"/>
                  <a:gd name="connsiteY3" fmla="*/ 0 h 43815"/>
                  <a:gd name="connsiteX4" fmla="*/ 684487 w 700319"/>
                  <a:gd name="connsiteY4" fmla="*/ 0 h 43815"/>
                  <a:gd name="connsiteX5" fmla="*/ 698775 w 700319"/>
                  <a:gd name="connsiteY5" fmla="*/ 21908 h 43815"/>
                  <a:gd name="connsiteX6" fmla="*/ 668294 w 700319"/>
                  <a:gd name="connsiteY6" fmla="*/ 43815 h 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0319" h="43815">
                    <a:moveTo>
                      <a:pt x="668294" y="43815"/>
                    </a:moveTo>
                    <a:lnTo>
                      <a:pt x="15832" y="43815"/>
                    </a:lnTo>
                    <a:cubicBezTo>
                      <a:pt x="3450" y="43815"/>
                      <a:pt x="-3218" y="33338"/>
                      <a:pt x="1544" y="21908"/>
                    </a:cubicBezTo>
                    <a:cubicBezTo>
                      <a:pt x="6307" y="9525"/>
                      <a:pt x="19642" y="0"/>
                      <a:pt x="32025" y="0"/>
                    </a:cubicBezTo>
                    <a:lnTo>
                      <a:pt x="684487" y="0"/>
                    </a:lnTo>
                    <a:cubicBezTo>
                      <a:pt x="696869" y="0"/>
                      <a:pt x="703537" y="10478"/>
                      <a:pt x="698775" y="21908"/>
                    </a:cubicBezTo>
                    <a:cubicBezTo>
                      <a:pt x="694012" y="33338"/>
                      <a:pt x="680677" y="43815"/>
                      <a:pt x="668294" y="43815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86FF82-213E-460C-94F5-44CB38A1061B}"/>
                  </a:ext>
                </a:extLst>
              </p:cNvPr>
              <p:cNvSpPr/>
              <p:nvPr/>
            </p:nvSpPr>
            <p:spPr>
              <a:xfrm>
                <a:off x="7021237" y="2801302"/>
                <a:ext cx="700319" cy="43815"/>
              </a:xfrm>
              <a:custGeom>
                <a:avLst/>
                <a:gdLst>
                  <a:gd name="connsiteX0" fmla="*/ 668294 w 700319"/>
                  <a:gd name="connsiteY0" fmla="*/ 43815 h 43815"/>
                  <a:gd name="connsiteX1" fmla="*/ 15832 w 700319"/>
                  <a:gd name="connsiteY1" fmla="*/ 43815 h 43815"/>
                  <a:gd name="connsiteX2" fmla="*/ 1544 w 700319"/>
                  <a:gd name="connsiteY2" fmla="*/ 21907 h 43815"/>
                  <a:gd name="connsiteX3" fmla="*/ 32025 w 700319"/>
                  <a:gd name="connsiteY3" fmla="*/ 0 h 43815"/>
                  <a:gd name="connsiteX4" fmla="*/ 684487 w 700319"/>
                  <a:gd name="connsiteY4" fmla="*/ 0 h 43815"/>
                  <a:gd name="connsiteX5" fmla="*/ 698775 w 700319"/>
                  <a:gd name="connsiteY5" fmla="*/ 21907 h 43815"/>
                  <a:gd name="connsiteX6" fmla="*/ 668294 w 700319"/>
                  <a:gd name="connsiteY6" fmla="*/ 43815 h 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0319" h="43815">
                    <a:moveTo>
                      <a:pt x="668294" y="43815"/>
                    </a:moveTo>
                    <a:lnTo>
                      <a:pt x="15832" y="43815"/>
                    </a:lnTo>
                    <a:cubicBezTo>
                      <a:pt x="3450" y="43815"/>
                      <a:pt x="-3218" y="33338"/>
                      <a:pt x="1544" y="21907"/>
                    </a:cubicBezTo>
                    <a:cubicBezTo>
                      <a:pt x="6307" y="9525"/>
                      <a:pt x="19642" y="0"/>
                      <a:pt x="32025" y="0"/>
                    </a:cubicBezTo>
                    <a:lnTo>
                      <a:pt x="684487" y="0"/>
                    </a:lnTo>
                    <a:cubicBezTo>
                      <a:pt x="696869" y="0"/>
                      <a:pt x="703537" y="10478"/>
                      <a:pt x="698775" y="21907"/>
                    </a:cubicBezTo>
                    <a:cubicBezTo>
                      <a:pt x="694012" y="33338"/>
                      <a:pt x="679725" y="43815"/>
                      <a:pt x="668294" y="43815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FF2E717-67F5-44BC-A4BC-FF4BB200EC32}"/>
                  </a:ext>
                </a:extLst>
              </p:cNvPr>
              <p:cNvSpPr/>
              <p:nvPr/>
            </p:nvSpPr>
            <p:spPr>
              <a:xfrm>
                <a:off x="6988852" y="2889884"/>
                <a:ext cx="700318" cy="43815"/>
              </a:xfrm>
              <a:custGeom>
                <a:avLst/>
                <a:gdLst>
                  <a:gd name="connsiteX0" fmla="*/ 668295 w 700318"/>
                  <a:gd name="connsiteY0" fmla="*/ 43815 h 43815"/>
                  <a:gd name="connsiteX1" fmla="*/ 15832 w 700318"/>
                  <a:gd name="connsiteY1" fmla="*/ 43815 h 43815"/>
                  <a:gd name="connsiteX2" fmla="*/ 1545 w 700318"/>
                  <a:gd name="connsiteY2" fmla="*/ 21908 h 43815"/>
                  <a:gd name="connsiteX3" fmla="*/ 32024 w 700318"/>
                  <a:gd name="connsiteY3" fmla="*/ 0 h 43815"/>
                  <a:gd name="connsiteX4" fmla="*/ 684487 w 700318"/>
                  <a:gd name="connsiteY4" fmla="*/ 0 h 43815"/>
                  <a:gd name="connsiteX5" fmla="*/ 698774 w 700318"/>
                  <a:gd name="connsiteY5" fmla="*/ 21908 h 43815"/>
                  <a:gd name="connsiteX6" fmla="*/ 668295 w 700318"/>
                  <a:gd name="connsiteY6" fmla="*/ 43815 h 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0318" h="43815">
                    <a:moveTo>
                      <a:pt x="668295" y="43815"/>
                    </a:moveTo>
                    <a:lnTo>
                      <a:pt x="15832" y="43815"/>
                    </a:lnTo>
                    <a:cubicBezTo>
                      <a:pt x="3449" y="43815"/>
                      <a:pt x="-3218" y="33338"/>
                      <a:pt x="1545" y="21908"/>
                    </a:cubicBezTo>
                    <a:cubicBezTo>
                      <a:pt x="6307" y="9525"/>
                      <a:pt x="19642" y="0"/>
                      <a:pt x="32024" y="0"/>
                    </a:cubicBezTo>
                    <a:lnTo>
                      <a:pt x="684487" y="0"/>
                    </a:lnTo>
                    <a:cubicBezTo>
                      <a:pt x="696870" y="0"/>
                      <a:pt x="703537" y="10478"/>
                      <a:pt x="698774" y="21908"/>
                    </a:cubicBezTo>
                    <a:cubicBezTo>
                      <a:pt x="694012" y="33338"/>
                      <a:pt x="679724" y="43815"/>
                      <a:pt x="668295" y="43815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2DBA2FB-41AB-49BE-861A-E9100E8A0F35}"/>
                  </a:ext>
                </a:extLst>
              </p:cNvPr>
              <p:cNvSpPr/>
              <p:nvPr/>
            </p:nvSpPr>
            <p:spPr>
              <a:xfrm>
                <a:off x="6831690" y="3319462"/>
                <a:ext cx="700318" cy="43815"/>
              </a:xfrm>
              <a:custGeom>
                <a:avLst/>
                <a:gdLst>
                  <a:gd name="connsiteX0" fmla="*/ 668295 w 700318"/>
                  <a:gd name="connsiteY0" fmla="*/ 43815 h 43815"/>
                  <a:gd name="connsiteX1" fmla="*/ 15832 w 700318"/>
                  <a:gd name="connsiteY1" fmla="*/ 43815 h 43815"/>
                  <a:gd name="connsiteX2" fmla="*/ 1545 w 700318"/>
                  <a:gd name="connsiteY2" fmla="*/ 21907 h 43815"/>
                  <a:gd name="connsiteX3" fmla="*/ 32024 w 700318"/>
                  <a:gd name="connsiteY3" fmla="*/ 0 h 43815"/>
                  <a:gd name="connsiteX4" fmla="*/ 684487 w 700318"/>
                  <a:gd name="connsiteY4" fmla="*/ 0 h 43815"/>
                  <a:gd name="connsiteX5" fmla="*/ 698774 w 700318"/>
                  <a:gd name="connsiteY5" fmla="*/ 21907 h 43815"/>
                  <a:gd name="connsiteX6" fmla="*/ 668295 w 700318"/>
                  <a:gd name="connsiteY6" fmla="*/ 43815 h 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0318" h="43815">
                    <a:moveTo>
                      <a:pt x="668295" y="43815"/>
                    </a:moveTo>
                    <a:lnTo>
                      <a:pt x="15832" y="43815"/>
                    </a:lnTo>
                    <a:cubicBezTo>
                      <a:pt x="3449" y="43815"/>
                      <a:pt x="-3218" y="33338"/>
                      <a:pt x="1545" y="21907"/>
                    </a:cubicBezTo>
                    <a:cubicBezTo>
                      <a:pt x="6307" y="9525"/>
                      <a:pt x="19642" y="0"/>
                      <a:pt x="32024" y="0"/>
                    </a:cubicBezTo>
                    <a:lnTo>
                      <a:pt x="684487" y="0"/>
                    </a:lnTo>
                    <a:cubicBezTo>
                      <a:pt x="696870" y="0"/>
                      <a:pt x="703537" y="10478"/>
                      <a:pt x="698774" y="21907"/>
                    </a:cubicBezTo>
                    <a:cubicBezTo>
                      <a:pt x="694012" y="34290"/>
                      <a:pt x="680677" y="43815"/>
                      <a:pt x="668295" y="43815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AD59FC5-EC0C-4401-AC13-0CAA0E50C623}"/>
                  </a:ext>
                </a:extLst>
              </p:cNvPr>
              <p:cNvSpPr/>
              <p:nvPr/>
            </p:nvSpPr>
            <p:spPr>
              <a:xfrm>
                <a:off x="6799305" y="3408997"/>
                <a:ext cx="700319" cy="43815"/>
              </a:xfrm>
              <a:custGeom>
                <a:avLst/>
                <a:gdLst>
                  <a:gd name="connsiteX0" fmla="*/ 668294 w 700319"/>
                  <a:gd name="connsiteY0" fmla="*/ 43815 h 43815"/>
                  <a:gd name="connsiteX1" fmla="*/ 15832 w 700319"/>
                  <a:gd name="connsiteY1" fmla="*/ 43815 h 43815"/>
                  <a:gd name="connsiteX2" fmla="*/ 1544 w 700319"/>
                  <a:gd name="connsiteY2" fmla="*/ 21908 h 43815"/>
                  <a:gd name="connsiteX3" fmla="*/ 32025 w 700319"/>
                  <a:gd name="connsiteY3" fmla="*/ 0 h 43815"/>
                  <a:gd name="connsiteX4" fmla="*/ 684487 w 700319"/>
                  <a:gd name="connsiteY4" fmla="*/ 0 h 43815"/>
                  <a:gd name="connsiteX5" fmla="*/ 698775 w 700319"/>
                  <a:gd name="connsiteY5" fmla="*/ 21908 h 43815"/>
                  <a:gd name="connsiteX6" fmla="*/ 668294 w 700319"/>
                  <a:gd name="connsiteY6" fmla="*/ 43815 h 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0319" h="43815">
                    <a:moveTo>
                      <a:pt x="668294" y="43815"/>
                    </a:moveTo>
                    <a:lnTo>
                      <a:pt x="15832" y="43815"/>
                    </a:lnTo>
                    <a:cubicBezTo>
                      <a:pt x="3450" y="43815"/>
                      <a:pt x="-3218" y="33338"/>
                      <a:pt x="1544" y="21908"/>
                    </a:cubicBezTo>
                    <a:cubicBezTo>
                      <a:pt x="6307" y="9525"/>
                      <a:pt x="19642" y="0"/>
                      <a:pt x="32025" y="0"/>
                    </a:cubicBezTo>
                    <a:lnTo>
                      <a:pt x="684487" y="0"/>
                    </a:lnTo>
                    <a:cubicBezTo>
                      <a:pt x="696869" y="0"/>
                      <a:pt x="703537" y="10478"/>
                      <a:pt x="698775" y="21908"/>
                    </a:cubicBezTo>
                    <a:cubicBezTo>
                      <a:pt x="694012" y="33338"/>
                      <a:pt x="680677" y="43815"/>
                      <a:pt x="668294" y="43815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2A6DEBD-250D-471E-8D7C-EB5259C21942}"/>
                  </a:ext>
                </a:extLst>
              </p:cNvPr>
              <p:cNvSpPr/>
              <p:nvPr/>
            </p:nvSpPr>
            <p:spPr>
              <a:xfrm>
                <a:off x="6787735" y="2139375"/>
                <a:ext cx="378813" cy="268544"/>
              </a:xfrm>
              <a:custGeom>
                <a:avLst/>
                <a:gdLst>
                  <a:gd name="connsiteX0" fmla="*/ 67407 w 378813"/>
                  <a:gd name="connsiteY0" fmla="*/ 268544 h 268544"/>
                  <a:gd name="connsiteX1" fmla="*/ 61692 w 378813"/>
                  <a:gd name="connsiteY1" fmla="*/ 267592 h 268544"/>
                  <a:gd name="connsiteX2" fmla="*/ 46452 w 378813"/>
                  <a:gd name="connsiteY2" fmla="*/ 254257 h 268544"/>
                  <a:gd name="connsiteX3" fmla="*/ 1684 w 378813"/>
                  <a:gd name="connsiteY3" fmla="*/ 142814 h 268544"/>
                  <a:gd name="connsiteX4" fmla="*/ 14067 w 378813"/>
                  <a:gd name="connsiteY4" fmla="*/ 113287 h 268544"/>
                  <a:gd name="connsiteX5" fmla="*/ 43595 w 378813"/>
                  <a:gd name="connsiteY5" fmla="*/ 125669 h 268544"/>
                  <a:gd name="connsiteX6" fmla="*/ 76932 w 378813"/>
                  <a:gd name="connsiteY6" fmla="*/ 208537 h 268544"/>
                  <a:gd name="connsiteX7" fmla="*/ 341727 w 378813"/>
                  <a:gd name="connsiteY7" fmla="*/ 4702 h 268544"/>
                  <a:gd name="connsiteX8" fmla="*/ 374112 w 378813"/>
                  <a:gd name="connsiteY8" fmla="*/ 8512 h 268544"/>
                  <a:gd name="connsiteX9" fmla="*/ 370302 w 378813"/>
                  <a:gd name="connsiteY9" fmla="*/ 40897 h 268544"/>
                  <a:gd name="connsiteX10" fmla="*/ 81695 w 378813"/>
                  <a:gd name="connsiteY10" fmla="*/ 263782 h 268544"/>
                  <a:gd name="connsiteX11" fmla="*/ 67407 w 378813"/>
                  <a:gd name="connsiteY11" fmla="*/ 268544 h 268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8813" h="268544">
                    <a:moveTo>
                      <a:pt x="67407" y="268544"/>
                    </a:moveTo>
                    <a:cubicBezTo>
                      <a:pt x="65502" y="268544"/>
                      <a:pt x="63597" y="268544"/>
                      <a:pt x="61692" y="267592"/>
                    </a:cubicBezTo>
                    <a:cubicBezTo>
                      <a:pt x="55025" y="265687"/>
                      <a:pt x="49309" y="260924"/>
                      <a:pt x="46452" y="254257"/>
                    </a:cubicBezTo>
                    <a:lnTo>
                      <a:pt x="1684" y="142814"/>
                    </a:lnTo>
                    <a:cubicBezTo>
                      <a:pt x="-3078" y="131384"/>
                      <a:pt x="2637" y="118049"/>
                      <a:pt x="14067" y="113287"/>
                    </a:cubicBezTo>
                    <a:cubicBezTo>
                      <a:pt x="25497" y="108524"/>
                      <a:pt x="38832" y="114239"/>
                      <a:pt x="43595" y="125669"/>
                    </a:cubicBezTo>
                    <a:lnTo>
                      <a:pt x="76932" y="208537"/>
                    </a:lnTo>
                    <a:lnTo>
                      <a:pt x="341727" y="4702"/>
                    </a:lnTo>
                    <a:cubicBezTo>
                      <a:pt x="351252" y="-2918"/>
                      <a:pt x="366492" y="-1013"/>
                      <a:pt x="374112" y="8512"/>
                    </a:cubicBezTo>
                    <a:cubicBezTo>
                      <a:pt x="381732" y="18037"/>
                      <a:pt x="379827" y="33277"/>
                      <a:pt x="370302" y="40897"/>
                    </a:cubicBezTo>
                    <a:lnTo>
                      <a:pt x="81695" y="263782"/>
                    </a:lnTo>
                    <a:cubicBezTo>
                      <a:pt x="77884" y="266639"/>
                      <a:pt x="73122" y="268544"/>
                      <a:pt x="67407" y="268544"/>
                    </a:cubicBezTo>
                    <a:close/>
                  </a:path>
                </a:pathLst>
              </a:custGeom>
              <a:solidFill>
                <a:srgbClr val="F371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094AB93-F523-43D4-B734-7BF2D6DD1BE3}"/>
                  </a:ext>
                </a:extLst>
              </p:cNvPr>
              <p:cNvSpPr/>
              <p:nvPr/>
            </p:nvSpPr>
            <p:spPr>
              <a:xfrm>
                <a:off x="6604854" y="2643248"/>
                <a:ext cx="378813" cy="268544"/>
              </a:xfrm>
              <a:custGeom>
                <a:avLst/>
                <a:gdLst>
                  <a:gd name="connsiteX0" fmla="*/ 67407 w 378813"/>
                  <a:gd name="connsiteY0" fmla="*/ 268544 h 268544"/>
                  <a:gd name="connsiteX1" fmla="*/ 61692 w 378813"/>
                  <a:gd name="connsiteY1" fmla="*/ 267592 h 268544"/>
                  <a:gd name="connsiteX2" fmla="*/ 46452 w 378813"/>
                  <a:gd name="connsiteY2" fmla="*/ 254257 h 268544"/>
                  <a:gd name="connsiteX3" fmla="*/ 1684 w 378813"/>
                  <a:gd name="connsiteY3" fmla="*/ 142814 h 268544"/>
                  <a:gd name="connsiteX4" fmla="*/ 14067 w 378813"/>
                  <a:gd name="connsiteY4" fmla="*/ 113287 h 268544"/>
                  <a:gd name="connsiteX5" fmla="*/ 43595 w 378813"/>
                  <a:gd name="connsiteY5" fmla="*/ 125669 h 268544"/>
                  <a:gd name="connsiteX6" fmla="*/ 76932 w 378813"/>
                  <a:gd name="connsiteY6" fmla="*/ 208537 h 268544"/>
                  <a:gd name="connsiteX7" fmla="*/ 341727 w 378813"/>
                  <a:gd name="connsiteY7" fmla="*/ 4702 h 268544"/>
                  <a:gd name="connsiteX8" fmla="*/ 374112 w 378813"/>
                  <a:gd name="connsiteY8" fmla="*/ 8512 h 268544"/>
                  <a:gd name="connsiteX9" fmla="*/ 370302 w 378813"/>
                  <a:gd name="connsiteY9" fmla="*/ 40897 h 268544"/>
                  <a:gd name="connsiteX10" fmla="*/ 81695 w 378813"/>
                  <a:gd name="connsiteY10" fmla="*/ 263782 h 268544"/>
                  <a:gd name="connsiteX11" fmla="*/ 67407 w 378813"/>
                  <a:gd name="connsiteY11" fmla="*/ 268544 h 268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8813" h="268544">
                    <a:moveTo>
                      <a:pt x="67407" y="268544"/>
                    </a:moveTo>
                    <a:cubicBezTo>
                      <a:pt x="65502" y="268544"/>
                      <a:pt x="63597" y="268544"/>
                      <a:pt x="61692" y="267592"/>
                    </a:cubicBezTo>
                    <a:cubicBezTo>
                      <a:pt x="55025" y="265687"/>
                      <a:pt x="49309" y="260924"/>
                      <a:pt x="46452" y="254257"/>
                    </a:cubicBezTo>
                    <a:lnTo>
                      <a:pt x="1684" y="142814"/>
                    </a:lnTo>
                    <a:cubicBezTo>
                      <a:pt x="-3078" y="131384"/>
                      <a:pt x="2637" y="118049"/>
                      <a:pt x="14067" y="113287"/>
                    </a:cubicBezTo>
                    <a:cubicBezTo>
                      <a:pt x="25497" y="108524"/>
                      <a:pt x="38832" y="114239"/>
                      <a:pt x="43595" y="125669"/>
                    </a:cubicBezTo>
                    <a:lnTo>
                      <a:pt x="76932" y="208537"/>
                    </a:lnTo>
                    <a:lnTo>
                      <a:pt x="341727" y="4702"/>
                    </a:lnTo>
                    <a:cubicBezTo>
                      <a:pt x="351252" y="-2918"/>
                      <a:pt x="366492" y="-1013"/>
                      <a:pt x="374112" y="8512"/>
                    </a:cubicBezTo>
                    <a:cubicBezTo>
                      <a:pt x="381732" y="18037"/>
                      <a:pt x="379827" y="33277"/>
                      <a:pt x="370302" y="40897"/>
                    </a:cubicBezTo>
                    <a:lnTo>
                      <a:pt x="81695" y="263782"/>
                    </a:lnTo>
                    <a:cubicBezTo>
                      <a:pt x="76932" y="266639"/>
                      <a:pt x="72170" y="268544"/>
                      <a:pt x="67407" y="268544"/>
                    </a:cubicBezTo>
                    <a:close/>
                  </a:path>
                </a:pathLst>
              </a:custGeom>
              <a:solidFill>
                <a:srgbClr val="F371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F14D632-C84C-409E-BE8D-2F1ABD3024C8}"/>
                  </a:ext>
                </a:extLst>
              </p:cNvPr>
              <p:cNvSpPr/>
              <p:nvPr/>
            </p:nvSpPr>
            <p:spPr>
              <a:xfrm>
                <a:off x="8480106" y="1613534"/>
                <a:ext cx="2570797" cy="178117"/>
              </a:xfrm>
              <a:custGeom>
                <a:avLst/>
                <a:gdLst>
                  <a:gd name="connsiteX0" fmla="*/ 2506028 w 2570797"/>
                  <a:gd name="connsiteY0" fmla="*/ 178118 h 178117"/>
                  <a:gd name="connsiteX1" fmla="*/ 0 w 2570797"/>
                  <a:gd name="connsiteY1" fmla="*/ 178118 h 178117"/>
                  <a:gd name="connsiteX2" fmla="*/ 64770 w 2570797"/>
                  <a:gd name="connsiteY2" fmla="*/ 0 h 178117"/>
                  <a:gd name="connsiteX3" fmla="*/ 2570797 w 2570797"/>
                  <a:gd name="connsiteY3" fmla="*/ 0 h 178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70797" h="178117">
                    <a:moveTo>
                      <a:pt x="2506028" y="178118"/>
                    </a:moveTo>
                    <a:lnTo>
                      <a:pt x="0" y="178118"/>
                    </a:lnTo>
                    <a:lnTo>
                      <a:pt x="64770" y="0"/>
                    </a:lnTo>
                    <a:lnTo>
                      <a:pt x="2570797" y="0"/>
                    </a:lnTo>
                    <a:close/>
                  </a:path>
                </a:pathLst>
              </a:custGeom>
              <a:solidFill>
                <a:srgbClr val="9EC8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2D37AEA-253C-4AC1-BD68-3A6CCA211ED3}"/>
                  </a:ext>
                </a:extLst>
              </p:cNvPr>
              <p:cNvSpPr/>
              <p:nvPr/>
            </p:nvSpPr>
            <p:spPr>
              <a:xfrm>
                <a:off x="8382951" y="1881187"/>
                <a:ext cx="2570797" cy="177165"/>
              </a:xfrm>
              <a:custGeom>
                <a:avLst/>
                <a:gdLst>
                  <a:gd name="connsiteX0" fmla="*/ 2506027 w 2570797"/>
                  <a:gd name="connsiteY0" fmla="*/ 177165 h 177165"/>
                  <a:gd name="connsiteX1" fmla="*/ 0 w 2570797"/>
                  <a:gd name="connsiteY1" fmla="*/ 177165 h 177165"/>
                  <a:gd name="connsiteX2" fmla="*/ 64770 w 2570797"/>
                  <a:gd name="connsiteY2" fmla="*/ 0 h 177165"/>
                  <a:gd name="connsiteX3" fmla="*/ 2570798 w 2570797"/>
                  <a:gd name="connsiteY3" fmla="*/ 0 h 17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70797" h="177165">
                    <a:moveTo>
                      <a:pt x="2506027" y="177165"/>
                    </a:moveTo>
                    <a:lnTo>
                      <a:pt x="0" y="177165"/>
                    </a:lnTo>
                    <a:lnTo>
                      <a:pt x="64770" y="0"/>
                    </a:lnTo>
                    <a:lnTo>
                      <a:pt x="2570798" y="0"/>
                    </a:lnTo>
                    <a:close/>
                  </a:path>
                </a:pathLst>
              </a:custGeom>
              <a:solidFill>
                <a:srgbClr val="9EC8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3AF5448-A846-4379-87DB-4530BED58781}"/>
                  </a:ext>
                </a:extLst>
              </p:cNvPr>
              <p:cNvSpPr/>
              <p:nvPr/>
            </p:nvSpPr>
            <p:spPr>
              <a:xfrm>
                <a:off x="6240918" y="4105275"/>
                <a:ext cx="1933296" cy="87630"/>
              </a:xfrm>
              <a:custGeom>
                <a:avLst/>
                <a:gdLst>
                  <a:gd name="connsiteX0" fmla="*/ 1870570 w 1933296"/>
                  <a:gd name="connsiteY0" fmla="*/ 87630 h 87630"/>
                  <a:gd name="connsiteX1" fmla="*/ 30341 w 1933296"/>
                  <a:gd name="connsiteY1" fmla="*/ 87630 h 87630"/>
                  <a:gd name="connsiteX2" fmla="*/ 2718 w 1933296"/>
                  <a:gd name="connsiteY2" fmla="*/ 43815 h 87630"/>
                  <a:gd name="connsiteX3" fmla="*/ 62725 w 1933296"/>
                  <a:gd name="connsiteY3" fmla="*/ 0 h 87630"/>
                  <a:gd name="connsiteX4" fmla="*/ 1902956 w 1933296"/>
                  <a:gd name="connsiteY4" fmla="*/ 0 h 87630"/>
                  <a:gd name="connsiteX5" fmla="*/ 1930578 w 1933296"/>
                  <a:gd name="connsiteY5" fmla="*/ 43815 h 87630"/>
                  <a:gd name="connsiteX6" fmla="*/ 1870570 w 1933296"/>
                  <a:gd name="connsiteY6" fmla="*/ 87630 h 87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3296" h="87630">
                    <a:moveTo>
                      <a:pt x="1870570" y="87630"/>
                    </a:moveTo>
                    <a:lnTo>
                      <a:pt x="30341" y="87630"/>
                    </a:lnTo>
                    <a:cubicBezTo>
                      <a:pt x="6528" y="87630"/>
                      <a:pt x="-5855" y="67628"/>
                      <a:pt x="2718" y="43815"/>
                    </a:cubicBezTo>
                    <a:cubicBezTo>
                      <a:pt x="11291" y="20003"/>
                      <a:pt x="37961" y="0"/>
                      <a:pt x="62725" y="0"/>
                    </a:cubicBezTo>
                    <a:lnTo>
                      <a:pt x="1902956" y="0"/>
                    </a:lnTo>
                    <a:cubicBezTo>
                      <a:pt x="1926768" y="0"/>
                      <a:pt x="1939151" y="20003"/>
                      <a:pt x="1930578" y="43815"/>
                    </a:cubicBezTo>
                    <a:cubicBezTo>
                      <a:pt x="1921053" y="67628"/>
                      <a:pt x="1894383" y="87630"/>
                      <a:pt x="1870570" y="87630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A2F7DA5-0F84-42B9-A105-819AA65FDE1D}"/>
                  </a:ext>
                </a:extLst>
              </p:cNvPr>
              <p:cNvSpPr/>
              <p:nvPr/>
            </p:nvSpPr>
            <p:spPr>
              <a:xfrm>
                <a:off x="6169481" y="4299584"/>
                <a:ext cx="1933296" cy="87630"/>
              </a:xfrm>
              <a:custGeom>
                <a:avLst/>
                <a:gdLst>
                  <a:gd name="connsiteX0" fmla="*/ 1871523 w 1933296"/>
                  <a:gd name="connsiteY0" fmla="*/ 87630 h 87630"/>
                  <a:gd name="connsiteX1" fmla="*/ 30341 w 1933296"/>
                  <a:gd name="connsiteY1" fmla="*/ 87630 h 87630"/>
                  <a:gd name="connsiteX2" fmla="*/ 2718 w 1933296"/>
                  <a:gd name="connsiteY2" fmla="*/ 43815 h 87630"/>
                  <a:gd name="connsiteX3" fmla="*/ 62725 w 1933296"/>
                  <a:gd name="connsiteY3" fmla="*/ 0 h 87630"/>
                  <a:gd name="connsiteX4" fmla="*/ 1902956 w 1933296"/>
                  <a:gd name="connsiteY4" fmla="*/ 0 h 87630"/>
                  <a:gd name="connsiteX5" fmla="*/ 1930578 w 1933296"/>
                  <a:gd name="connsiteY5" fmla="*/ 43815 h 87630"/>
                  <a:gd name="connsiteX6" fmla="*/ 1871523 w 1933296"/>
                  <a:gd name="connsiteY6" fmla="*/ 87630 h 87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3296" h="87630">
                    <a:moveTo>
                      <a:pt x="1871523" y="87630"/>
                    </a:moveTo>
                    <a:lnTo>
                      <a:pt x="30341" y="87630"/>
                    </a:lnTo>
                    <a:cubicBezTo>
                      <a:pt x="6528" y="87630"/>
                      <a:pt x="-5855" y="67628"/>
                      <a:pt x="2718" y="43815"/>
                    </a:cubicBezTo>
                    <a:cubicBezTo>
                      <a:pt x="11291" y="20003"/>
                      <a:pt x="37961" y="0"/>
                      <a:pt x="62725" y="0"/>
                    </a:cubicBezTo>
                    <a:lnTo>
                      <a:pt x="1902956" y="0"/>
                    </a:lnTo>
                    <a:cubicBezTo>
                      <a:pt x="1926768" y="0"/>
                      <a:pt x="1939151" y="20003"/>
                      <a:pt x="1930578" y="43815"/>
                    </a:cubicBezTo>
                    <a:cubicBezTo>
                      <a:pt x="1922006" y="67628"/>
                      <a:pt x="1895336" y="87630"/>
                      <a:pt x="1871523" y="87630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5361536A-F1EE-4590-A1B3-62AC95FBEA77}"/>
                </a:ext>
              </a:extLst>
            </p:cNvPr>
            <p:cNvGrpSpPr/>
            <p:nvPr/>
          </p:nvGrpSpPr>
          <p:grpSpPr>
            <a:xfrm>
              <a:off x="9384029" y="3249930"/>
              <a:ext cx="2214561" cy="3265169"/>
              <a:chOff x="9384029" y="3249930"/>
              <a:chExt cx="2214561" cy="3265169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F6FC4B1-4469-47BE-A6DA-5B82D3CC6CF7}"/>
                  </a:ext>
                </a:extLst>
              </p:cNvPr>
              <p:cNvSpPr/>
              <p:nvPr/>
            </p:nvSpPr>
            <p:spPr>
              <a:xfrm>
                <a:off x="9487623" y="3290887"/>
                <a:ext cx="482857" cy="2783205"/>
              </a:xfrm>
              <a:custGeom>
                <a:avLst/>
                <a:gdLst>
                  <a:gd name="connsiteX0" fmla="*/ 275501 w 482857"/>
                  <a:gd name="connsiteY0" fmla="*/ 2739390 h 2783205"/>
                  <a:gd name="connsiteX1" fmla="*/ 395516 w 482857"/>
                  <a:gd name="connsiteY1" fmla="*/ 1019175 h 2783205"/>
                  <a:gd name="connsiteX2" fmla="*/ 191681 w 482857"/>
                  <a:gd name="connsiteY2" fmla="*/ 0 h 2783205"/>
                  <a:gd name="connsiteX3" fmla="*/ 80239 w 482857"/>
                  <a:gd name="connsiteY3" fmla="*/ 1242060 h 2783205"/>
                  <a:gd name="connsiteX4" fmla="*/ 293599 w 482857"/>
                  <a:gd name="connsiteY4" fmla="*/ 1967865 h 2783205"/>
                  <a:gd name="connsiteX5" fmla="*/ 238354 w 482857"/>
                  <a:gd name="connsiteY5" fmla="*/ 2783205 h 2783205"/>
                  <a:gd name="connsiteX6" fmla="*/ 275501 w 482857"/>
                  <a:gd name="connsiteY6" fmla="*/ 2739390 h 2783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2857" h="2783205">
                    <a:moveTo>
                      <a:pt x="275501" y="2739390"/>
                    </a:moveTo>
                    <a:cubicBezTo>
                      <a:pt x="275501" y="2708910"/>
                      <a:pt x="646976" y="1680210"/>
                      <a:pt x="395516" y="1019175"/>
                    </a:cubicBezTo>
                    <a:cubicBezTo>
                      <a:pt x="219304" y="556260"/>
                      <a:pt x="191681" y="0"/>
                      <a:pt x="191681" y="0"/>
                    </a:cubicBezTo>
                    <a:cubicBezTo>
                      <a:pt x="191681" y="0"/>
                      <a:pt x="-151219" y="491490"/>
                      <a:pt x="80239" y="1242060"/>
                    </a:cubicBezTo>
                    <a:cubicBezTo>
                      <a:pt x="223114" y="1704023"/>
                      <a:pt x="281216" y="1831657"/>
                      <a:pt x="293599" y="1967865"/>
                    </a:cubicBezTo>
                    <a:cubicBezTo>
                      <a:pt x="305981" y="2104073"/>
                      <a:pt x="238354" y="2783205"/>
                      <a:pt x="238354" y="2783205"/>
                    </a:cubicBezTo>
                    <a:lnTo>
                      <a:pt x="275501" y="2739390"/>
                    </a:lnTo>
                    <a:close/>
                  </a:path>
                </a:pathLst>
              </a:custGeom>
              <a:solidFill>
                <a:srgbClr val="9CD4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C3B5E7C-D068-4FB1-AFDC-A8E2239CC40C}"/>
                  </a:ext>
                </a:extLst>
              </p:cNvPr>
              <p:cNvSpPr/>
              <p:nvPr/>
            </p:nvSpPr>
            <p:spPr>
              <a:xfrm>
                <a:off x="9477004" y="3278262"/>
                <a:ext cx="505006" cy="2806307"/>
              </a:xfrm>
              <a:custGeom>
                <a:avLst/>
                <a:gdLst>
                  <a:gd name="connsiteX0" fmla="*/ 248972 w 505006"/>
                  <a:gd name="connsiteY0" fmla="*/ 2806308 h 2806307"/>
                  <a:gd name="connsiteX1" fmla="*/ 244209 w 505006"/>
                  <a:gd name="connsiteY1" fmla="*/ 2805355 h 2806307"/>
                  <a:gd name="connsiteX2" fmla="*/ 237542 w 505006"/>
                  <a:gd name="connsiteY2" fmla="*/ 2793925 h 2806307"/>
                  <a:gd name="connsiteX3" fmla="*/ 292787 w 505006"/>
                  <a:gd name="connsiteY3" fmla="*/ 1980490 h 2806307"/>
                  <a:gd name="connsiteX4" fmla="*/ 197537 w 505006"/>
                  <a:gd name="connsiteY4" fmla="*/ 1624255 h 2806307"/>
                  <a:gd name="connsiteX5" fmla="*/ 80380 w 505006"/>
                  <a:gd name="connsiteY5" fmla="*/ 1256590 h 2806307"/>
                  <a:gd name="connsiteX6" fmla="*/ 48947 w 505006"/>
                  <a:gd name="connsiteY6" fmla="*/ 347905 h 2806307"/>
                  <a:gd name="connsiteX7" fmla="*/ 192775 w 505006"/>
                  <a:gd name="connsiteY7" fmla="*/ 5005 h 2806307"/>
                  <a:gd name="connsiteX8" fmla="*/ 205157 w 505006"/>
                  <a:gd name="connsiteY8" fmla="*/ 243 h 2806307"/>
                  <a:gd name="connsiteX9" fmla="*/ 213730 w 505006"/>
                  <a:gd name="connsiteY9" fmla="*/ 10720 h 2806307"/>
                  <a:gd name="connsiteX10" fmla="*/ 416612 w 505006"/>
                  <a:gd name="connsiteY10" fmla="*/ 1026085 h 2806307"/>
                  <a:gd name="connsiteX11" fmla="*/ 472809 w 505006"/>
                  <a:gd name="connsiteY11" fmla="*/ 1995730 h 2806307"/>
                  <a:gd name="connsiteX12" fmla="*/ 311837 w 505006"/>
                  <a:gd name="connsiteY12" fmla="*/ 2697723 h 2806307"/>
                  <a:gd name="connsiteX13" fmla="*/ 296597 w 505006"/>
                  <a:gd name="connsiteY13" fmla="*/ 2751063 h 2806307"/>
                  <a:gd name="connsiteX14" fmla="*/ 293740 w 505006"/>
                  <a:gd name="connsiteY14" fmla="*/ 2757730 h 2806307"/>
                  <a:gd name="connsiteX15" fmla="*/ 256592 w 505006"/>
                  <a:gd name="connsiteY15" fmla="*/ 2800593 h 2806307"/>
                  <a:gd name="connsiteX16" fmla="*/ 248972 w 505006"/>
                  <a:gd name="connsiteY16" fmla="*/ 2806308 h 2806307"/>
                  <a:gd name="connsiteX17" fmla="*/ 193727 w 505006"/>
                  <a:gd name="connsiteY17" fmla="*/ 47868 h 2806307"/>
                  <a:gd name="connsiteX18" fmla="*/ 70855 w 505006"/>
                  <a:gd name="connsiteY18" fmla="*/ 354573 h 2806307"/>
                  <a:gd name="connsiteX19" fmla="*/ 102287 w 505006"/>
                  <a:gd name="connsiteY19" fmla="*/ 1249923 h 2806307"/>
                  <a:gd name="connsiteX20" fmla="*/ 219445 w 505006"/>
                  <a:gd name="connsiteY20" fmla="*/ 1616635 h 2806307"/>
                  <a:gd name="connsiteX21" fmla="*/ 315647 w 505006"/>
                  <a:gd name="connsiteY21" fmla="*/ 1977633 h 2806307"/>
                  <a:gd name="connsiteX22" fmla="*/ 263259 w 505006"/>
                  <a:gd name="connsiteY22" fmla="*/ 2758683 h 2806307"/>
                  <a:gd name="connsiteX23" fmla="*/ 274690 w 505006"/>
                  <a:gd name="connsiteY23" fmla="*/ 2745348 h 2806307"/>
                  <a:gd name="connsiteX24" fmla="*/ 289930 w 505006"/>
                  <a:gd name="connsiteY24" fmla="*/ 2691055 h 2806307"/>
                  <a:gd name="connsiteX25" fmla="*/ 394705 w 505006"/>
                  <a:gd name="connsiteY25" fmla="*/ 1033705 h 2806307"/>
                  <a:gd name="connsiteX26" fmla="*/ 193727 w 505006"/>
                  <a:gd name="connsiteY26" fmla="*/ 47868 h 2806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05006" h="2806307">
                    <a:moveTo>
                      <a:pt x="248972" y="2806308"/>
                    </a:moveTo>
                    <a:cubicBezTo>
                      <a:pt x="247067" y="2806308"/>
                      <a:pt x="246114" y="2806308"/>
                      <a:pt x="244209" y="2805355"/>
                    </a:cubicBezTo>
                    <a:cubicBezTo>
                      <a:pt x="239447" y="2803450"/>
                      <a:pt x="236589" y="2798688"/>
                      <a:pt x="237542" y="2793925"/>
                    </a:cubicBezTo>
                    <a:cubicBezTo>
                      <a:pt x="238495" y="2787258"/>
                      <a:pt x="305170" y="2113840"/>
                      <a:pt x="292787" y="1980490"/>
                    </a:cubicBezTo>
                    <a:cubicBezTo>
                      <a:pt x="285167" y="1891908"/>
                      <a:pt x="257545" y="1808088"/>
                      <a:pt x="197537" y="1624255"/>
                    </a:cubicBezTo>
                    <a:cubicBezTo>
                      <a:pt x="167057" y="1529958"/>
                      <a:pt x="128957" y="1412800"/>
                      <a:pt x="80380" y="1256590"/>
                    </a:cubicBezTo>
                    <a:cubicBezTo>
                      <a:pt x="-39636" y="866065"/>
                      <a:pt x="-3441" y="546978"/>
                      <a:pt x="48947" y="347905"/>
                    </a:cubicBezTo>
                    <a:cubicBezTo>
                      <a:pt x="105145" y="131688"/>
                      <a:pt x="189917" y="9768"/>
                      <a:pt x="192775" y="5005"/>
                    </a:cubicBezTo>
                    <a:cubicBezTo>
                      <a:pt x="195632" y="1195"/>
                      <a:pt x="200395" y="-710"/>
                      <a:pt x="205157" y="243"/>
                    </a:cubicBezTo>
                    <a:cubicBezTo>
                      <a:pt x="209920" y="1195"/>
                      <a:pt x="212777" y="5958"/>
                      <a:pt x="213730" y="10720"/>
                    </a:cubicBezTo>
                    <a:cubicBezTo>
                      <a:pt x="213730" y="16435"/>
                      <a:pt x="243257" y="569838"/>
                      <a:pt x="416612" y="1026085"/>
                    </a:cubicBezTo>
                    <a:cubicBezTo>
                      <a:pt x="510909" y="1273735"/>
                      <a:pt x="529959" y="1599490"/>
                      <a:pt x="472809" y="1995730"/>
                    </a:cubicBezTo>
                    <a:cubicBezTo>
                      <a:pt x="427090" y="2311961"/>
                      <a:pt x="347080" y="2582470"/>
                      <a:pt x="311837" y="2697723"/>
                    </a:cubicBezTo>
                    <a:cubicBezTo>
                      <a:pt x="304217" y="2724393"/>
                      <a:pt x="297550" y="2746300"/>
                      <a:pt x="296597" y="2751063"/>
                    </a:cubicBezTo>
                    <a:cubicBezTo>
                      <a:pt x="296597" y="2753920"/>
                      <a:pt x="295645" y="2755825"/>
                      <a:pt x="293740" y="2757730"/>
                    </a:cubicBezTo>
                    <a:lnTo>
                      <a:pt x="256592" y="2800593"/>
                    </a:lnTo>
                    <a:cubicBezTo>
                      <a:pt x="255639" y="2805355"/>
                      <a:pt x="252782" y="2806308"/>
                      <a:pt x="248972" y="2806308"/>
                    </a:cubicBezTo>
                    <a:close/>
                    <a:moveTo>
                      <a:pt x="193727" y="47868"/>
                    </a:moveTo>
                    <a:cubicBezTo>
                      <a:pt x="165152" y="96445"/>
                      <a:pt x="110859" y="203125"/>
                      <a:pt x="70855" y="354573"/>
                    </a:cubicBezTo>
                    <a:cubicBezTo>
                      <a:pt x="19420" y="550788"/>
                      <a:pt x="-16775" y="865113"/>
                      <a:pt x="102287" y="1249923"/>
                    </a:cubicBezTo>
                    <a:cubicBezTo>
                      <a:pt x="150864" y="1406133"/>
                      <a:pt x="188964" y="1523290"/>
                      <a:pt x="219445" y="1616635"/>
                    </a:cubicBezTo>
                    <a:cubicBezTo>
                      <a:pt x="280405" y="1802373"/>
                      <a:pt x="308027" y="1886193"/>
                      <a:pt x="315647" y="1977633"/>
                    </a:cubicBezTo>
                    <a:cubicBezTo>
                      <a:pt x="326125" y="2096695"/>
                      <a:pt x="277547" y="2615808"/>
                      <a:pt x="263259" y="2758683"/>
                    </a:cubicBezTo>
                    <a:lnTo>
                      <a:pt x="274690" y="2745348"/>
                    </a:lnTo>
                    <a:cubicBezTo>
                      <a:pt x="275642" y="2738680"/>
                      <a:pt x="280405" y="2725345"/>
                      <a:pt x="289930" y="2691055"/>
                    </a:cubicBezTo>
                    <a:cubicBezTo>
                      <a:pt x="504242" y="1972870"/>
                      <a:pt x="540437" y="1415658"/>
                      <a:pt x="394705" y="1033705"/>
                    </a:cubicBezTo>
                    <a:cubicBezTo>
                      <a:pt x="247067" y="643180"/>
                      <a:pt x="203252" y="179313"/>
                      <a:pt x="193727" y="47868"/>
                    </a:cubicBezTo>
                    <a:close/>
                  </a:path>
                </a:pathLst>
              </a:custGeom>
              <a:solidFill>
                <a:srgbClr val="74B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5F18724-A57E-4172-BB01-FE74AEDA08CD}"/>
                  </a:ext>
                </a:extLst>
              </p:cNvPr>
              <p:cNvSpPr/>
              <p:nvPr/>
            </p:nvSpPr>
            <p:spPr>
              <a:xfrm>
                <a:off x="9837055" y="3249930"/>
                <a:ext cx="1360534" cy="2908934"/>
              </a:xfrm>
              <a:custGeom>
                <a:avLst/>
                <a:gdLst>
                  <a:gd name="connsiteX0" fmla="*/ 7032 w 1360534"/>
                  <a:gd name="connsiteY0" fmla="*/ 2885122 h 2908934"/>
                  <a:gd name="connsiteX1" fmla="*/ 779509 w 1360534"/>
                  <a:gd name="connsiteY1" fmla="*/ 623888 h 2908934"/>
                  <a:gd name="connsiteX2" fmla="*/ 1360534 w 1360534"/>
                  <a:gd name="connsiteY2" fmla="*/ 0 h 2908934"/>
                  <a:gd name="connsiteX3" fmla="*/ 952865 w 1360534"/>
                  <a:gd name="connsiteY3" fmla="*/ 1297305 h 2908934"/>
                  <a:gd name="connsiteX4" fmla="*/ 93709 w 1360534"/>
                  <a:gd name="connsiteY4" fmla="*/ 2050732 h 2908934"/>
                  <a:gd name="connsiteX5" fmla="*/ 50847 w 1360534"/>
                  <a:gd name="connsiteY5" fmla="*/ 2804160 h 2908934"/>
                  <a:gd name="connsiteX6" fmla="*/ 7984 w 1360534"/>
                  <a:gd name="connsiteY6" fmla="*/ 2908935 h 2908934"/>
                  <a:gd name="connsiteX7" fmla="*/ 7984 w 1360534"/>
                  <a:gd name="connsiteY7" fmla="*/ 2885122 h 2908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60534" h="2908934">
                    <a:moveTo>
                      <a:pt x="7032" y="2885122"/>
                    </a:moveTo>
                    <a:cubicBezTo>
                      <a:pt x="-48213" y="1742122"/>
                      <a:pt x="223249" y="1118235"/>
                      <a:pt x="779509" y="623888"/>
                    </a:cubicBezTo>
                    <a:cubicBezTo>
                      <a:pt x="1335769" y="129540"/>
                      <a:pt x="1360534" y="0"/>
                      <a:pt x="1360534" y="0"/>
                    </a:cubicBezTo>
                    <a:cubicBezTo>
                      <a:pt x="1360534" y="0"/>
                      <a:pt x="1273857" y="963930"/>
                      <a:pt x="952865" y="1297305"/>
                    </a:cubicBezTo>
                    <a:cubicBezTo>
                      <a:pt x="631872" y="1630680"/>
                      <a:pt x="162289" y="1878330"/>
                      <a:pt x="93709" y="2050732"/>
                    </a:cubicBezTo>
                    <a:cubicBezTo>
                      <a:pt x="26082" y="2224088"/>
                      <a:pt x="50847" y="2804160"/>
                      <a:pt x="50847" y="2804160"/>
                    </a:cubicBezTo>
                    <a:lnTo>
                      <a:pt x="7984" y="2908935"/>
                    </a:lnTo>
                    <a:lnTo>
                      <a:pt x="7984" y="2885122"/>
                    </a:lnTo>
                    <a:close/>
                  </a:path>
                </a:pathLst>
              </a:custGeom>
              <a:solidFill>
                <a:srgbClr val="9CD4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AF58FB3-2936-4BFC-AA26-DEDB6CF9B468}"/>
                  </a:ext>
                </a:extLst>
              </p:cNvPr>
              <p:cNvSpPr/>
              <p:nvPr/>
            </p:nvSpPr>
            <p:spPr>
              <a:xfrm>
                <a:off x="9775318" y="4993005"/>
                <a:ext cx="1823272" cy="1241107"/>
              </a:xfrm>
              <a:custGeom>
                <a:avLst/>
                <a:gdLst>
                  <a:gd name="connsiteX0" fmla="*/ 188 w 1823272"/>
                  <a:gd name="connsiteY0" fmla="*/ 1241107 h 1241107"/>
                  <a:gd name="connsiteX1" fmla="*/ 568831 w 1823272"/>
                  <a:gd name="connsiteY1" fmla="*/ 110490 h 1241107"/>
                  <a:gd name="connsiteX2" fmla="*/ 1433701 w 1823272"/>
                  <a:gd name="connsiteY2" fmla="*/ 104775 h 1241107"/>
                  <a:gd name="connsiteX3" fmla="*/ 1823273 w 1823272"/>
                  <a:gd name="connsiteY3" fmla="*/ 0 h 1241107"/>
                  <a:gd name="connsiteX4" fmla="*/ 1304161 w 1823272"/>
                  <a:gd name="connsiteY4" fmla="*/ 420052 h 1241107"/>
                  <a:gd name="connsiteX5" fmla="*/ 433576 w 1823272"/>
                  <a:gd name="connsiteY5" fmla="*/ 401955 h 1241107"/>
                  <a:gd name="connsiteX6" fmla="*/ 105916 w 1823272"/>
                  <a:gd name="connsiteY6" fmla="*/ 902018 h 1241107"/>
                  <a:gd name="connsiteX7" fmla="*/ 68768 w 1823272"/>
                  <a:gd name="connsiteY7" fmla="*/ 1143000 h 1241107"/>
                  <a:gd name="connsiteX8" fmla="*/ 188 w 1823272"/>
                  <a:gd name="connsiteY8" fmla="*/ 1241107 h 1241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3272" h="1241107">
                    <a:moveTo>
                      <a:pt x="188" y="1241107"/>
                    </a:moveTo>
                    <a:cubicBezTo>
                      <a:pt x="-5526" y="1223010"/>
                      <a:pt x="117346" y="172402"/>
                      <a:pt x="568831" y="110490"/>
                    </a:cubicBezTo>
                    <a:cubicBezTo>
                      <a:pt x="1019364" y="48577"/>
                      <a:pt x="1125091" y="153352"/>
                      <a:pt x="1433701" y="104775"/>
                    </a:cubicBezTo>
                    <a:cubicBezTo>
                      <a:pt x="1653729" y="69532"/>
                      <a:pt x="1823273" y="0"/>
                      <a:pt x="1823273" y="0"/>
                    </a:cubicBezTo>
                    <a:cubicBezTo>
                      <a:pt x="1823273" y="0"/>
                      <a:pt x="1706116" y="298132"/>
                      <a:pt x="1304161" y="420052"/>
                    </a:cubicBezTo>
                    <a:cubicBezTo>
                      <a:pt x="1020316" y="506730"/>
                      <a:pt x="649793" y="364807"/>
                      <a:pt x="433576" y="401955"/>
                    </a:cubicBezTo>
                    <a:cubicBezTo>
                      <a:pt x="217358" y="439102"/>
                      <a:pt x="105916" y="902018"/>
                      <a:pt x="105916" y="902018"/>
                    </a:cubicBezTo>
                    <a:lnTo>
                      <a:pt x="68768" y="1143000"/>
                    </a:lnTo>
                    <a:lnTo>
                      <a:pt x="188" y="1241107"/>
                    </a:lnTo>
                    <a:close/>
                  </a:path>
                </a:pathLst>
              </a:custGeom>
              <a:solidFill>
                <a:srgbClr val="9CD4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8504FD5-E728-47BD-8658-B49DF3E5EED3}"/>
                  </a:ext>
                </a:extLst>
              </p:cNvPr>
              <p:cNvSpPr/>
              <p:nvPr/>
            </p:nvSpPr>
            <p:spPr>
              <a:xfrm>
                <a:off x="9820030" y="3603899"/>
                <a:ext cx="1209326" cy="2475907"/>
              </a:xfrm>
              <a:custGeom>
                <a:avLst/>
                <a:gdLst>
                  <a:gd name="connsiteX0" fmla="*/ 17389 w 1209326"/>
                  <a:gd name="connsiteY0" fmla="*/ 2474956 h 2475907"/>
                  <a:gd name="connsiteX1" fmla="*/ 5959 w 1209326"/>
                  <a:gd name="connsiteY1" fmla="*/ 2464478 h 2475907"/>
                  <a:gd name="connsiteX2" fmla="*/ 254562 w 1209326"/>
                  <a:gd name="connsiteY2" fmla="*/ 1154790 h 2475907"/>
                  <a:gd name="connsiteX3" fmla="*/ 764149 w 1209326"/>
                  <a:gd name="connsiteY3" fmla="*/ 529950 h 2475907"/>
                  <a:gd name="connsiteX4" fmla="*/ 1188011 w 1209326"/>
                  <a:gd name="connsiteY4" fmla="*/ 6075 h 2475907"/>
                  <a:gd name="connsiteX5" fmla="*/ 1203252 w 1209326"/>
                  <a:gd name="connsiteY5" fmla="*/ 1313 h 2475907"/>
                  <a:gd name="connsiteX6" fmla="*/ 1208015 w 1209326"/>
                  <a:gd name="connsiteY6" fmla="*/ 16553 h 2475907"/>
                  <a:gd name="connsiteX7" fmla="*/ 780342 w 1209326"/>
                  <a:gd name="connsiteY7" fmla="*/ 547095 h 2475907"/>
                  <a:gd name="connsiteX8" fmla="*/ 275517 w 1209326"/>
                  <a:gd name="connsiteY8" fmla="*/ 1166220 h 2475907"/>
                  <a:gd name="connsiteX9" fmla="*/ 29771 w 1209326"/>
                  <a:gd name="connsiteY9" fmla="*/ 2463525 h 2475907"/>
                  <a:gd name="connsiteX10" fmla="*/ 19294 w 1209326"/>
                  <a:gd name="connsiteY10" fmla="*/ 2475908 h 2475907"/>
                  <a:gd name="connsiteX11" fmla="*/ 17389 w 1209326"/>
                  <a:gd name="connsiteY11" fmla="*/ 2474956 h 247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09326" h="2475907">
                    <a:moveTo>
                      <a:pt x="17389" y="2474956"/>
                    </a:moveTo>
                    <a:cubicBezTo>
                      <a:pt x="11674" y="2474956"/>
                      <a:pt x="6912" y="2470193"/>
                      <a:pt x="5959" y="2464478"/>
                    </a:cubicBezTo>
                    <a:cubicBezTo>
                      <a:pt x="5007" y="2456858"/>
                      <a:pt x="-58811" y="1719623"/>
                      <a:pt x="254562" y="1154790"/>
                    </a:cubicBezTo>
                    <a:cubicBezTo>
                      <a:pt x="416487" y="863325"/>
                      <a:pt x="592699" y="693780"/>
                      <a:pt x="764149" y="529950"/>
                    </a:cubicBezTo>
                    <a:cubicBezTo>
                      <a:pt x="923217" y="377550"/>
                      <a:pt x="1073711" y="233723"/>
                      <a:pt x="1188011" y="6075"/>
                    </a:cubicBezTo>
                    <a:cubicBezTo>
                      <a:pt x="1190869" y="360"/>
                      <a:pt x="1197536" y="-1545"/>
                      <a:pt x="1203252" y="1313"/>
                    </a:cubicBezTo>
                    <a:cubicBezTo>
                      <a:pt x="1208967" y="4170"/>
                      <a:pt x="1210871" y="10838"/>
                      <a:pt x="1208015" y="16553"/>
                    </a:cubicBezTo>
                    <a:cubicBezTo>
                      <a:pt x="1091809" y="248010"/>
                      <a:pt x="940361" y="392790"/>
                      <a:pt x="780342" y="547095"/>
                    </a:cubicBezTo>
                    <a:cubicBezTo>
                      <a:pt x="610796" y="709020"/>
                      <a:pt x="435537" y="877613"/>
                      <a:pt x="275517" y="1166220"/>
                    </a:cubicBezTo>
                    <a:cubicBezTo>
                      <a:pt x="-34046" y="1724386"/>
                      <a:pt x="28819" y="2455906"/>
                      <a:pt x="29771" y="2463525"/>
                    </a:cubicBezTo>
                    <a:cubicBezTo>
                      <a:pt x="30724" y="2470193"/>
                      <a:pt x="25962" y="2474956"/>
                      <a:pt x="19294" y="2475908"/>
                    </a:cubicBezTo>
                    <a:cubicBezTo>
                      <a:pt x="18342" y="2474003"/>
                      <a:pt x="17389" y="2474956"/>
                      <a:pt x="17389" y="2474956"/>
                    </a:cubicBezTo>
                    <a:close/>
                  </a:path>
                </a:pathLst>
              </a:custGeom>
              <a:solidFill>
                <a:srgbClr val="74B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E50B8A53-E9F8-456B-866F-65B46AA349E6}"/>
                  </a:ext>
                </a:extLst>
              </p:cNvPr>
              <p:cNvSpPr/>
              <p:nvPr/>
            </p:nvSpPr>
            <p:spPr>
              <a:xfrm>
                <a:off x="9795966" y="5104422"/>
                <a:ext cx="1603913" cy="825842"/>
              </a:xfrm>
              <a:custGeom>
                <a:avLst/>
                <a:gdLst>
                  <a:gd name="connsiteX0" fmla="*/ 10973 w 1603913"/>
                  <a:gd name="connsiteY0" fmla="*/ 825843 h 825842"/>
                  <a:gd name="connsiteX1" fmla="*/ 8115 w 1603913"/>
                  <a:gd name="connsiteY1" fmla="*/ 825843 h 825842"/>
                  <a:gd name="connsiteX2" fmla="*/ 496 w 1603913"/>
                  <a:gd name="connsiteY2" fmla="*/ 811555 h 825842"/>
                  <a:gd name="connsiteX3" fmla="*/ 427215 w 1603913"/>
                  <a:gd name="connsiteY3" fmla="*/ 62890 h 825842"/>
                  <a:gd name="connsiteX4" fmla="*/ 911085 w 1603913"/>
                  <a:gd name="connsiteY4" fmla="*/ 28601 h 825842"/>
                  <a:gd name="connsiteX5" fmla="*/ 1037768 w 1603913"/>
                  <a:gd name="connsiteY5" fmla="*/ 48603 h 825842"/>
                  <a:gd name="connsiteX6" fmla="*/ 1587360 w 1603913"/>
                  <a:gd name="connsiteY6" fmla="*/ 6693 h 825842"/>
                  <a:gd name="connsiteX7" fmla="*/ 1602600 w 1603913"/>
                  <a:gd name="connsiteY7" fmla="*/ 11455 h 825842"/>
                  <a:gd name="connsiteX8" fmla="*/ 1597838 w 1603913"/>
                  <a:gd name="connsiteY8" fmla="*/ 26695 h 825842"/>
                  <a:gd name="connsiteX9" fmla="*/ 1034910 w 1603913"/>
                  <a:gd name="connsiteY9" fmla="*/ 71463 h 825842"/>
                  <a:gd name="connsiteX10" fmla="*/ 907275 w 1603913"/>
                  <a:gd name="connsiteY10" fmla="*/ 50508 h 825842"/>
                  <a:gd name="connsiteX11" fmla="*/ 438646 w 1603913"/>
                  <a:gd name="connsiteY11" fmla="*/ 81940 h 825842"/>
                  <a:gd name="connsiteX12" fmla="*/ 21451 w 1603913"/>
                  <a:gd name="connsiteY12" fmla="*/ 817271 h 825842"/>
                  <a:gd name="connsiteX13" fmla="*/ 10973 w 1603913"/>
                  <a:gd name="connsiteY13" fmla="*/ 825843 h 825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3913" h="825842">
                    <a:moveTo>
                      <a:pt x="10973" y="825843"/>
                    </a:moveTo>
                    <a:cubicBezTo>
                      <a:pt x="10021" y="825843"/>
                      <a:pt x="9068" y="825843"/>
                      <a:pt x="8115" y="825843"/>
                    </a:cubicBezTo>
                    <a:cubicBezTo>
                      <a:pt x="2401" y="823938"/>
                      <a:pt x="-1410" y="817271"/>
                      <a:pt x="496" y="811555"/>
                    </a:cubicBezTo>
                    <a:cubicBezTo>
                      <a:pt x="118606" y="403885"/>
                      <a:pt x="254813" y="165760"/>
                      <a:pt x="427215" y="62890"/>
                    </a:cubicBezTo>
                    <a:cubicBezTo>
                      <a:pt x="581521" y="-29502"/>
                      <a:pt x="741541" y="-927"/>
                      <a:pt x="911085" y="28601"/>
                    </a:cubicBezTo>
                    <a:cubicBezTo>
                      <a:pt x="952996" y="36220"/>
                      <a:pt x="995858" y="43840"/>
                      <a:pt x="1037768" y="48603"/>
                    </a:cubicBezTo>
                    <a:cubicBezTo>
                      <a:pt x="1405433" y="97180"/>
                      <a:pt x="1585456" y="7645"/>
                      <a:pt x="1587360" y="6693"/>
                    </a:cubicBezTo>
                    <a:cubicBezTo>
                      <a:pt x="1593075" y="3835"/>
                      <a:pt x="1599743" y="5740"/>
                      <a:pt x="1602600" y="11455"/>
                    </a:cubicBezTo>
                    <a:cubicBezTo>
                      <a:pt x="1605458" y="17170"/>
                      <a:pt x="1603554" y="23838"/>
                      <a:pt x="1597838" y="26695"/>
                    </a:cubicBezTo>
                    <a:cubicBezTo>
                      <a:pt x="1590218" y="30505"/>
                      <a:pt x="1411148" y="120040"/>
                      <a:pt x="1034910" y="71463"/>
                    </a:cubicBezTo>
                    <a:cubicBezTo>
                      <a:pt x="992048" y="65748"/>
                      <a:pt x="949185" y="58128"/>
                      <a:pt x="907275" y="50508"/>
                    </a:cubicBezTo>
                    <a:cubicBezTo>
                      <a:pt x="742493" y="20980"/>
                      <a:pt x="586283" y="-6642"/>
                      <a:pt x="438646" y="81940"/>
                    </a:cubicBezTo>
                    <a:cubicBezTo>
                      <a:pt x="271006" y="181953"/>
                      <a:pt x="138608" y="415315"/>
                      <a:pt x="21451" y="817271"/>
                    </a:cubicBezTo>
                    <a:cubicBezTo>
                      <a:pt x="20498" y="822033"/>
                      <a:pt x="15735" y="825843"/>
                      <a:pt x="10973" y="825843"/>
                    </a:cubicBezTo>
                    <a:close/>
                  </a:path>
                </a:pathLst>
              </a:custGeom>
              <a:solidFill>
                <a:srgbClr val="74B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6F22E80-44C0-4F26-BCE8-BDDBC8074D9A}"/>
                  </a:ext>
                </a:extLst>
              </p:cNvPr>
              <p:cNvSpPr/>
              <p:nvPr/>
            </p:nvSpPr>
            <p:spPr>
              <a:xfrm>
                <a:off x="10384660" y="4096557"/>
                <a:ext cx="544468" cy="248747"/>
              </a:xfrm>
              <a:custGeom>
                <a:avLst/>
                <a:gdLst>
                  <a:gd name="connsiteX0" fmla="*/ 11876 w 544468"/>
                  <a:gd name="connsiteY0" fmla="*/ 248747 h 248747"/>
                  <a:gd name="connsiteX1" fmla="*/ 2351 w 544468"/>
                  <a:gd name="connsiteY1" fmla="*/ 243985 h 248747"/>
                  <a:gd name="connsiteX2" fmla="*/ 4256 w 544468"/>
                  <a:gd name="connsiteY2" fmla="*/ 227792 h 248747"/>
                  <a:gd name="connsiteX3" fmla="*/ 530989 w 544468"/>
                  <a:gd name="connsiteY3" fmla="*/ 145 h 248747"/>
                  <a:gd name="connsiteX4" fmla="*/ 544324 w 544468"/>
                  <a:gd name="connsiteY4" fmla="*/ 9670 h 248747"/>
                  <a:gd name="connsiteX5" fmla="*/ 534799 w 544468"/>
                  <a:gd name="connsiteY5" fmla="*/ 23005 h 248747"/>
                  <a:gd name="connsiteX6" fmla="*/ 17591 w 544468"/>
                  <a:gd name="connsiteY6" fmla="*/ 245890 h 248747"/>
                  <a:gd name="connsiteX7" fmla="*/ 11876 w 544468"/>
                  <a:gd name="connsiteY7" fmla="*/ 248747 h 24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4468" h="248747">
                    <a:moveTo>
                      <a:pt x="11876" y="248747"/>
                    </a:moveTo>
                    <a:cubicBezTo>
                      <a:pt x="8066" y="248747"/>
                      <a:pt x="5209" y="246842"/>
                      <a:pt x="2351" y="243985"/>
                    </a:cubicBezTo>
                    <a:cubicBezTo>
                      <a:pt x="-1459" y="239222"/>
                      <a:pt x="-507" y="231602"/>
                      <a:pt x="4256" y="227792"/>
                    </a:cubicBezTo>
                    <a:cubicBezTo>
                      <a:pt x="6161" y="225887"/>
                      <a:pt x="226189" y="58247"/>
                      <a:pt x="530989" y="145"/>
                    </a:cubicBezTo>
                    <a:cubicBezTo>
                      <a:pt x="537656" y="-808"/>
                      <a:pt x="543372" y="3002"/>
                      <a:pt x="544324" y="9670"/>
                    </a:cubicBezTo>
                    <a:cubicBezTo>
                      <a:pt x="545276" y="16337"/>
                      <a:pt x="541466" y="22052"/>
                      <a:pt x="534799" y="23005"/>
                    </a:cubicBezTo>
                    <a:cubicBezTo>
                      <a:pt x="234761" y="80155"/>
                      <a:pt x="19497" y="244937"/>
                      <a:pt x="17591" y="245890"/>
                    </a:cubicBezTo>
                    <a:cubicBezTo>
                      <a:pt x="16639" y="247795"/>
                      <a:pt x="14734" y="248747"/>
                      <a:pt x="11876" y="248747"/>
                    </a:cubicBezTo>
                    <a:close/>
                  </a:path>
                </a:pathLst>
              </a:custGeom>
              <a:solidFill>
                <a:srgbClr val="74B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BA0E240-3E19-451C-9D05-D3D887152FD2}"/>
                  </a:ext>
                </a:extLst>
              </p:cNvPr>
              <p:cNvSpPr/>
              <p:nvPr/>
            </p:nvSpPr>
            <p:spPr>
              <a:xfrm>
                <a:off x="10036414" y="4356239"/>
                <a:ext cx="776859" cy="486270"/>
              </a:xfrm>
              <a:custGeom>
                <a:avLst/>
                <a:gdLst>
                  <a:gd name="connsiteX0" fmla="*/ 11507 w 776859"/>
                  <a:gd name="connsiteY0" fmla="*/ 486270 h 486270"/>
                  <a:gd name="connsiteX1" fmla="*/ 5792 w 776859"/>
                  <a:gd name="connsiteY1" fmla="*/ 484366 h 486270"/>
                  <a:gd name="connsiteX2" fmla="*/ 1982 w 776859"/>
                  <a:gd name="connsiteY2" fmla="*/ 469126 h 486270"/>
                  <a:gd name="connsiteX3" fmla="*/ 762077 w 776859"/>
                  <a:gd name="connsiteY3" fmla="*/ 495 h 486270"/>
                  <a:gd name="connsiteX4" fmla="*/ 776364 w 776859"/>
                  <a:gd name="connsiteY4" fmla="*/ 8116 h 486270"/>
                  <a:gd name="connsiteX5" fmla="*/ 768745 w 776859"/>
                  <a:gd name="connsiteY5" fmla="*/ 22403 h 486270"/>
                  <a:gd name="connsiteX6" fmla="*/ 21032 w 776859"/>
                  <a:gd name="connsiteY6" fmla="*/ 480555 h 486270"/>
                  <a:gd name="connsiteX7" fmla="*/ 11507 w 776859"/>
                  <a:gd name="connsiteY7" fmla="*/ 486270 h 486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6859" h="486270">
                    <a:moveTo>
                      <a:pt x="11507" y="486270"/>
                    </a:moveTo>
                    <a:cubicBezTo>
                      <a:pt x="9602" y="486270"/>
                      <a:pt x="7697" y="485318"/>
                      <a:pt x="5792" y="484366"/>
                    </a:cubicBezTo>
                    <a:cubicBezTo>
                      <a:pt x="77" y="481508"/>
                      <a:pt x="-1828" y="473888"/>
                      <a:pt x="1982" y="469126"/>
                    </a:cubicBezTo>
                    <a:cubicBezTo>
                      <a:pt x="162954" y="197663"/>
                      <a:pt x="351549" y="129083"/>
                      <a:pt x="762077" y="495"/>
                    </a:cubicBezTo>
                    <a:cubicBezTo>
                      <a:pt x="767793" y="-1409"/>
                      <a:pt x="774460" y="2401"/>
                      <a:pt x="776364" y="8116"/>
                    </a:cubicBezTo>
                    <a:cubicBezTo>
                      <a:pt x="778270" y="13830"/>
                      <a:pt x="774460" y="20498"/>
                      <a:pt x="768745" y="22403"/>
                    </a:cubicBezTo>
                    <a:cubicBezTo>
                      <a:pt x="363932" y="149086"/>
                      <a:pt x="178195" y="216713"/>
                      <a:pt x="21032" y="480555"/>
                    </a:cubicBezTo>
                    <a:cubicBezTo>
                      <a:pt x="19127" y="484366"/>
                      <a:pt x="15317" y="486270"/>
                      <a:pt x="11507" y="486270"/>
                    </a:cubicBezTo>
                    <a:close/>
                  </a:path>
                </a:pathLst>
              </a:custGeom>
              <a:solidFill>
                <a:srgbClr val="74B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2FB0A4E-40A5-4BDB-A7F3-F3181052D4E7}"/>
                  </a:ext>
                </a:extLst>
              </p:cNvPr>
              <p:cNvSpPr/>
              <p:nvPr/>
            </p:nvSpPr>
            <p:spPr>
              <a:xfrm>
                <a:off x="9384029" y="5885497"/>
                <a:ext cx="852487" cy="629602"/>
              </a:xfrm>
              <a:custGeom>
                <a:avLst/>
                <a:gdLst>
                  <a:gd name="connsiteX0" fmla="*/ 563880 w 852487"/>
                  <a:gd name="connsiteY0" fmla="*/ 629602 h 629602"/>
                  <a:gd name="connsiteX1" fmla="*/ 287655 w 852487"/>
                  <a:gd name="connsiteY1" fmla="*/ 629602 h 629602"/>
                  <a:gd name="connsiteX2" fmla="*/ 88582 w 852487"/>
                  <a:gd name="connsiteY2" fmla="*/ 464820 h 629602"/>
                  <a:gd name="connsiteX3" fmla="*/ 0 w 852487"/>
                  <a:gd name="connsiteY3" fmla="*/ 0 h 629602"/>
                  <a:gd name="connsiteX4" fmla="*/ 852488 w 852487"/>
                  <a:gd name="connsiteY4" fmla="*/ 0 h 629602"/>
                  <a:gd name="connsiteX5" fmla="*/ 763905 w 852487"/>
                  <a:gd name="connsiteY5" fmla="*/ 464820 h 629602"/>
                  <a:gd name="connsiteX6" fmla="*/ 563880 w 852487"/>
                  <a:gd name="connsiteY6" fmla="*/ 629602 h 62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2487" h="629602">
                    <a:moveTo>
                      <a:pt x="563880" y="629602"/>
                    </a:moveTo>
                    <a:lnTo>
                      <a:pt x="287655" y="629602"/>
                    </a:lnTo>
                    <a:cubicBezTo>
                      <a:pt x="190500" y="629602"/>
                      <a:pt x="106680" y="560070"/>
                      <a:pt x="88582" y="464820"/>
                    </a:cubicBezTo>
                    <a:lnTo>
                      <a:pt x="0" y="0"/>
                    </a:lnTo>
                    <a:lnTo>
                      <a:pt x="852488" y="0"/>
                    </a:lnTo>
                    <a:lnTo>
                      <a:pt x="763905" y="464820"/>
                    </a:lnTo>
                    <a:cubicBezTo>
                      <a:pt x="744855" y="560070"/>
                      <a:pt x="661035" y="629602"/>
                      <a:pt x="563880" y="629602"/>
                    </a:cubicBezTo>
                    <a:close/>
                  </a:path>
                </a:pathLst>
              </a:custGeom>
              <a:solidFill>
                <a:srgbClr val="F3989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1B52B89-4E27-4AA8-B679-8F14970F8CB8}"/>
                  </a:ext>
                </a:extLst>
              </p:cNvPr>
              <p:cNvSpPr/>
              <p:nvPr/>
            </p:nvSpPr>
            <p:spPr>
              <a:xfrm>
                <a:off x="9388792" y="5957887"/>
                <a:ext cx="848677" cy="45719"/>
              </a:xfrm>
              <a:custGeom>
                <a:avLst/>
                <a:gdLst>
                  <a:gd name="connsiteX0" fmla="*/ 825818 w 848677"/>
                  <a:gd name="connsiteY0" fmla="*/ 45720 h 45719"/>
                  <a:gd name="connsiteX1" fmla="*/ 22860 w 848677"/>
                  <a:gd name="connsiteY1" fmla="*/ 45720 h 45719"/>
                  <a:gd name="connsiteX2" fmla="*/ 0 w 848677"/>
                  <a:gd name="connsiteY2" fmla="*/ 22860 h 45719"/>
                  <a:gd name="connsiteX3" fmla="*/ 22860 w 848677"/>
                  <a:gd name="connsiteY3" fmla="*/ 0 h 45719"/>
                  <a:gd name="connsiteX4" fmla="*/ 825818 w 848677"/>
                  <a:gd name="connsiteY4" fmla="*/ 0 h 45719"/>
                  <a:gd name="connsiteX5" fmla="*/ 848677 w 848677"/>
                  <a:gd name="connsiteY5" fmla="*/ 22860 h 45719"/>
                  <a:gd name="connsiteX6" fmla="*/ 825818 w 848677"/>
                  <a:gd name="connsiteY6" fmla="*/ 4572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8677" h="45719">
                    <a:moveTo>
                      <a:pt x="825818" y="45720"/>
                    </a:moveTo>
                    <a:lnTo>
                      <a:pt x="22860" y="45720"/>
                    </a:lnTo>
                    <a:cubicBezTo>
                      <a:pt x="10477" y="45720"/>
                      <a:pt x="0" y="35243"/>
                      <a:pt x="0" y="22860"/>
                    </a:cubicBezTo>
                    <a:cubicBezTo>
                      <a:pt x="0" y="10477"/>
                      <a:pt x="10477" y="0"/>
                      <a:pt x="22860" y="0"/>
                    </a:cubicBezTo>
                    <a:lnTo>
                      <a:pt x="825818" y="0"/>
                    </a:lnTo>
                    <a:cubicBezTo>
                      <a:pt x="838200" y="0"/>
                      <a:pt x="848677" y="10477"/>
                      <a:pt x="848677" y="22860"/>
                    </a:cubicBezTo>
                    <a:cubicBezTo>
                      <a:pt x="848677" y="35243"/>
                      <a:pt x="838200" y="45720"/>
                      <a:pt x="825818" y="45720"/>
                    </a:cubicBezTo>
                    <a:close/>
                  </a:path>
                </a:pathLst>
              </a:custGeom>
              <a:solidFill>
                <a:srgbClr val="D54A4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972B3E9-212A-4971-B1C0-40AC274E4ED7}"/>
              </a:ext>
            </a:extLst>
          </p:cNvPr>
          <p:cNvSpPr txBox="1"/>
          <p:nvPr/>
        </p:nvSpPr>
        <p:spPr>
          <a:xfrm>
            <a:off x="6668004" y="1148778"/>
            <a:ext cx="49078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🏆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Business Illustration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52B4D37-9FD6-4C5E-A204-F923AD69452F}"/>
              </a:ext>
            </a:extLst>
          </p:cNvPr>
          <p:cNvGrpSpPr/>
          <p:nvPr/>
        </p:nvGrpSpPr>
        <p:grpSpPr>
          <a:xfrm>
            <a:off x="7763973" y="4498378"/>
            <a:ext cx="3291084" cy="1210844"/>
            <a:chOff x="7666240" y="3713487"/>
            <a:chExt cx="3291084" cy="121084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0F8CE69-1A8B-48F5-A70E-8A69937B0D19}"/>
                </a:ext>
              </a:extLst>
            </p:cNvPr>
            <p:cNvSpPr/>
            <p:nvPr/>
          </p:nvSpPr>
          <p:spPr>
            <a:xfrm>
              <a:off x="7666241" y="4082819"/>
              <a:ext cx="3291083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 mornings of spring.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3D14112-FD70-4014-B290-E424B8CC2019}"/>
                </a:ext>
              </a:extLst>
            </p:cNvPr>
            <p:cNvSpPr txBox="1"/>
            <p:nvPr/>
          </p:nvSpPr>
          <p:spPr>
            <a:xfrm>
              <a:off x="7666240" y="3713487"/>
              <a:ext cx="329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Your statement goes here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35E12D-87B6-447A-950D-A0F20AE0CF5C}"/>
              </a:ext>
            </a:extLst>
          </p:cNvPr>
          <p:cNvGrpSpPr/>
          <p:nvPr/>
        </p:nvGrpSpPr>
        <p:grpSpPr>
          <a:xfrm>
            <a:off x="6789546" y="4527536"/>
            <a:ext cx="811178" cy="811176"/>
            <a:chOff x="6263420" y="2116313"/>
            <a:chExt cx="840492" cy="84049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8199EDE-A3F2-4AC3-8C17-63050DB054F2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8FCA499-25B1-4F8F-9767-20B97655EBA1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7CA8642-9922-47E0-996C-965DEB9EB96A}"/>
              </a:ext>
            </a:extLst>
          </p:cNvPr>
          <p:cNvGrpSpPr/>
          <p:nvPr/>
        </p:nvGrpSpPr>
        <p:grpSpPr>
          <a:xfrm>
            <a:off x="1349798" y="4193215"/>
            <a:ext cx="1357572" cy="1279890"/>
            <a:chOff x="2448789" y="2673264"/>
            <a:chExt cx="1357572" cy="127989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15673E4-ABD0-43EA-8485-698B1F8C4BFA}"/>
                </a:ext>
              </a:extLst>
            </p:cNvPr>
            <p:cNvGrpSpPr/>
            <p:nvPr/>
          </p:nvGrpSpPr>
          <p:grpSpPr>
            <a:xfrm>
              <a:off x="2448789" y="2673264"/>
              <a:ext cx="1357572" cy="1279890"/>
              <a:chOff x="1055688" y="2572339"/>
              <a:chExt cx="1357572" cy="1279890"/>
            </a:xfrm>
            <a:solidFill>
              <a:schemeClr val="bg1"/>
            </a:solidFill>
          </p:grpSpPr>
          <p:sp>
            <p:nvSpPr>
              <p:cNvPr id="75" name="Graphic 33">
                <a:extLst>
                  <a:ext uri="{FF2B5EF4-FFF2-40B4-BE49-F238E27FC236}">
                    <a16:creationId xmlns:a16="http://schemas.microsoft.com/office/drawing/2014/main" id="{8D0BB7C1-9C07-4EF1-94D9-A8A61CA788D9}"/>
                  </a:ext>
                </a:extLst>
              </p:cNvPr>
              <p:cNvSpPr/>
              <p:nvPr/>
            </p:nvSpPr>
            <p:spPr>
              <a:xfrm>
                <a:off x="1055688" y="2572339"/>
                <a:ext cx="1357572" cy="1279890"/>
              </a:xfrm>
              <a:custGeom>
                <a:avLst/>
                <a:gdLst>
                  <a:gd name="connsiteX0" fmla="*/ 0 w 3495675"/>
                  <a:gd name="connsiteY0" fmla="*/ 743824 h 3295649"/>
                  <a:gd name="connsiteX1" fmla="*/ 584518 w 3495675"/>
                  <a:gd name="connsiteY1" fmla="*/ 74343 h 3295649"/>
                  <a:gd name="connsiteX2" fmla="*/ 2909983 w 3495675"/>
                  <a:gd name="connsiteY2" fmla="*/ 74897 h 3295649"/>
                  <a:gd name="connsiteX3" fmla="*/ 3495675 w 3495675"/>
                  <a:gd name="connsiteY3" fmla="*/ 744926 h 3295649"/>
                  <a:gd name="connsiteX4" fmla="*/ 3495675 w 3495675"/>
                  <a:gd name="connsiteY4" fmla="*/ 2559625 h 3295649"/>
                  <a:gd name="connsiteX5" fmla="*/ 2897972 w 3495675"/>
                  <a:gd name="connsiteY5" fmla="*/ 3231899 h 3295649"/>
                  <a:gd name="connsiteX6" fmla="*/ 597572 w 3495675"/>
                  <a:gd name="connsiteY6" fmla="*/ 3231956 h 3295649"/>
                  <a:gd name="connsiteX7" fmla="*/ 0 w 3495675"/>
                  <a:gd name="connsiteY7" fmla="*/ 2559749 h 3295649"/>
                  <a:gd name="connsiteX8" fmla="*/ 0 w 3495675"/>
                  <a:gd name="connsiteY8" fmla="*/ 743824 h 329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95675" h="3295649">
                    <a:moveTo>
                      <a:pt x="0" y="743824"/>
                    </a:moveTo>
                    <a:cubicBezTo>
                      <a:pt x="0" y="404710"/>
                      <a:pt x="247755" y="114206"/>
                      <a:pt x="584518" y="74343"/>
                    </a:cubicBezTo>
                    <a:cubicBezTo>
                      <a:pt x="1427150" y="-25398"/>
                      <a:pt x="2067516" y="-24346"/>
                      <a:pt x="2909983" y="74897"/>
                    </a:cubicBezTo>
                    <a:cubicBezTo>
                      <a:pt x="3247244" y="114628"/>
                      <a:pt x="3495675" y="405331"/>
                      <a:pt x="3495675" y="744926"/>
                    </a:cubicBezTo>
                    <a:lnTo>
                      <a:pt x="3495675" y="2559625"/>
                    </a:lnTo>
                    <a:cubicBezTo>
                      <a:pt x="3495675" y="2903954"/>
                      <a:pt x="3240519" y="3196933"/>
                      <a:pt x="2897972" y="3231899"/>
                    </a:cubicBezTo>
                    <a:cubicBezTo>
                      <a:pt x="2065982" y="3316824"/>
                      <a:pt x="1429845" y="3316958"/>
                      <a:pt x="597572" y="3231956"/>
                    </a:cubicBezTo>
                    <a:cubicBezTo>
                      <a:pt x="255080" y="3196981"/>
                      <a:pt x="0" y="2904020"/>
                      <a:pt x="0" y="2559749"/>
                    </a:cubicBezTo>
                    <a:lnTo>
                      <a:pt x="0" y="743824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482600" dist="254000" dir="5400000" sx="90000" sy="90000" algn="ctr" rotWithShape="0">
                  <a:srgbClr val="93A4CB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6" name="Graphic 33">
                <a:extLst>
                  <a:ext uri="{FF2B5EF4-FFF2-40B4-BE49-F238E27FC236}">
                    <a16:creationId xmlns:a16="http://schemas.microsoft.com/office/drawing/2014/main" id="{8AF5934B-2472-45B7-8030-57A3C3C05BF6}"/>
                  </a:ext>
                </a:extLst>
              </p:cNvPr>
              <p:cNvSpPr/>
              <p:nvPr/>
            </p:nvSpPr>
            <p:spPr>
              <a:xfrm>
                <a:off x="1055688" y="2572339"/>
                <a:ext cx="1357572" cy="1279890"/>
              </a:xfrm>
              <a:custGeom>
                <a:avLst/>
                <a:gdLst>
                  <a:gd name="connsiteX0" fmla="*/ 0 w 3495675"/>
                  <a:gd name="connsiteY0" fmla="*/ 743824 h 3295649"/>
                  <a:gd name="connsiteX1" fmla="*/ 584518 w 3495675"/>
                  <a:gd name="connsiteY1" fmla="*/ 74343 h 3295649"/>
                  <a:gd name="connsiteX2" fmla="*/ 2909983 w 3495675"/>
                  <a:gd name="connsiteY2" fmla="*/ 74897 h 3295649"/>
                  <a:gd name="connsiteX3" fmla="*/ 3495675 w 3495675"/>
                  <a:gd name="connsiteY3" fmla="*/ 744926 h 3295649"/>
                  <a:gd name="connsiteX4" fmla="*/ 3495675 w 3495675"/>
                  <a:gd name="connsiteY4" fmla="*/ 2559625 h 3295649"/>
                  <a:gd name="connsiteX5" fmla="*/ 2897972 w 3495675"/>
                  <a:gd name="connsiteY5" fmla="*/ 3231899 h 3295649"/>
                  <a:gd name="connsiteX6" fmla="*/ 597572 w 3495675"/>
                  <a:gd name="connsiteY6" fmla="*/ 3231956 h 3295649"/>
                  <a:gd name="connsiteX7" fmla="*/ 0 w 3495675"/>
                  <a:gd name="connsiteY7" fmla="*/ 2559749 h 3295649"/>
                  <a:gd name="connsiteX8" fmla="*/ 0 w 3495675"/>
                  <a:gd name="connsiteY8" fmla="*/ 743824 h 329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95675" h="3295649">
                    <a:moveTo>
                      <a:pt x="0" y="743824"/>
                    </a:moveTo>
                    <a:cubicBezTo>
                      <a:pt x="0" y="404710"/>
                      <a:pt x="247755" y="114206"/>
                      <a:pt x="584518" y="74343"/>
                    </a:cubicBezTo>
                    <a:cubicBezTo>
                      <a:pt x="1427150" y="-25398"/>
                      <a:pt x="2067516" y="-24346"/>
                      <a:pt x="2909983" y="74897"/>
                    </a:cubicBezTo>
                    <a:cubicBezTo>
                      <a:pt x="3247244" y="114628"/>
                      <a:pt x="3495675" y="405331"/>
                      <a:pt x="3495675" y="744926"/>
                    </a:cubicBezTo>
                    <a:lnTo>
                      <a:pt x="3495675" y="2559625"/>
                    </a:lnTo>
                    <a:cubicBezTo>
                      <a:pt x="3495675" y="2903954"/>
                      <a:pt x="3240519" y="3196933"/>
                      <a:pt x="2897972" y="3231899"/>
                    </a:cubicBezTo>
                    <a:cubicBezTo>
                      <a:pt x="2065982" y="3316824"/>
                      <a:pt x="1429845" y="3316958"/>
                      <a:pt x="597572" y="3231956"/>
                    </a:cubicBezTo>
                    <a:cubicBezTo>
                      <a:pt x="255080" y="3196981"/>
                      <a:pt x="0" y="2904020"/>
                      <a:pt x="0" y="2559749"/>
                    </a:cubicBezTo>
                    <a:lnTo>
                      <a:pt x="0" y="743824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419100" dist="1016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8BB0FDE-E8F5-4C1D-85FC-1799AD4041C4}"/>
                </a:ext>
              </a:extLst>
            </p:cNvPr>
            <p:cNvGrpSpPr/>
            <p:nvPr/>
          </p:nvGrpSpPr>
          <p:grpSpPr>
            <a:xfrm>
              <a:off x="2495034" y="2785546"/>
              <a:ext cx="1265082" cy="964531"/>
              <a:chOff x="5330705" y="4364368"/>
              <a:chExt cx="1265082" cy="964531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8226518-307C-4C9E-853F-AB43C6599F80}"/>
                  </a:ext>
                </a:extLst>
              </p:cNvPr>
              <p:cNvSpPr txBox="1"/>
              <p:nvPr/>
            </p:nvSpPr>
            <p:spPr>
              <a:xfrm>
                <a:off x="5330705" y="4364368"/>
                <a:ext cx="12650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gradFill>
                      <a:gsLst>
                        <a:gs pos="95000">
                          <a:schemeClr val="accent2"/>
                        </a:gs>
                        <a:gs pos="5000">
                          <a:schemeClr val="accent1"/>
                        </a:gs>
                      </a:gsLst>
                      <a:path path="circle">
                        <a:fillToRect r="100000" b="100000"/>
                      </a:path>
                    </a:gradFill>
                    <a:latin typeface="+mj-lt"/>
                    <a:cs typeface="Plus Jakarta Sans" pitchFamily="2" charset="0"/>
                  </a:rPr>
                  <a:t>3M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1D562BC-2DC3-4BCC-A7BA-7106EEEE3D3E}"/>
                  </a:ext>
                </a:extLst>
              </p:cNvPr>
              <p:cNvSpPr txBox="1"/>
              <p:nvPr/>
            </p:nvSpPr>
            <p:spPr>
              <a:xfrm>
                <a:off x="5330705" y="5021122"/>
                <a:ext cx="12650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26273C"/>
                    </a:solidFill>
                    <a:latin typeface="+mj-lt"/>
                    <a:cs typeface="Plus Jakarta Sans" pitchFamily="2" charset="0"/>
                  </a:rPr>
                  <a:t>Profit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6211848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2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2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/>
        </p:bldLst>
      </p:timing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9FD5EEDA-B194-489F-86ED-8CCB1DC7F19C}"/>
              </a:ext>
            </a:extLst>
          </p:cNvPr>
          <p:cNvGrpSpPr/>
          <p:nvPr/>
        </p:nvGrpSpPr>
        <p:grpSpPr>
          <a:xfrm>
            <a:off x="6096000" y="2198237"/>
            <a:ext cx="5040313" cy="2461526"/>
            <a:chOff x="-29" y="451009"/>
            <a:chExt cx="12192189" cy="595427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53AC1C-001C-45E7-ACAD-0B263241009B}"/>
                </a:ext>
              </a:extLst>
            </p:cNvPr>
            <p:cNvSpPr/>
            <p:nvPr/>
          </p:nvSpPr>
          <p:spPr>
            <a:xfrm>
              <a:off x="-29" y="451009"/>
              <a:ext cx="12192189" cy="5943776"/>
            </a:xfrm>
            <a:custGeom>
              <a:avLst/>
              <a:gdLst>
                <a:gd name="connsiteX0" fmla="*/ 604381 w 12192189"/>
                <a:gd name="connsiteY0" fmla="*/ 5922786 h 5943776"/>
                <a:gd name="connsiteX1" fmla="*/ 195941 w 12192189"/>
                <a:gd name="connsiteY1" fmla="*/ 3451151 h 5943776"/>
                <a:gd name="connsiteX2" fmla="*/ 3606902 w 12192189"/>
                <a:gd name="connsiteY2" fmla="*/ 1306619 h 5943776"/>
                <a:gd name="connsiteX3" fmla="*/ 8754830 w 12192189"/>
                <a:gd name="connsiteY3" fmla="*/ 387408 h 5943776"/>
                <a:gd name="connsiteX4" fmla="*/ 11512461 w 12192189"/>
                <a:gd name="connsiteY4" fmla="*/ 3206262 h 5943776"/>
                <a:gd name="connsiteX5" fmla="*/ 11021807 w 12192189"/>
                <a:gd name="connsiteY5" fmla="*/ 5719003 h 5943776"/>
                <a:gd name="connsiteX6" fmla="*/ 9755378 w 12192189"/>
                <a:gd name="connsiteY6" fmla="*/ 5943777 h 5943776"/>
                <a:gd name="connsiteX7" fmla="*/ 604381 w 12192189"/>
                <a:gd name="connsiteY7" fmla="*/ 5922786 h 594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189" h="5943776">
                  <a:moveTo>
                    <a:pt x="604381" y="5922786"/>
                  </a:moveTo>
                  <a:cubicBezTo>
                    <a:pt x="604381" y="5922786"/>
                    <a:pt x="-417158" y="4656358"/>
                    <a:pt x="195941" y="3451151"/>
                  </a:cubicBezTo>
                  <a:cubicBezTo>
                    <a:pt x="809039" y="2245945"/>
                    <a:pt x="1973139" y="2531941"/>
                    <a:pt x="3606902" y="1306619"/>
                  </a:cubicBezTo>
                  <a:cubicBezTo>
                    <a:pt x="5590507" y="-181085"/>
                    <a:pt x="6983754" y="-263298"/>
                    <a:pt x="8754830" y="387408"/>
                  </a:cubicBezTo>
                  <a:cubicBezTo>
                    <a:pt x="9755378" y="754743"/>
                    <a:pt x="9918929" y="2266936"/>
                    <a:pt x="11512461" y="3206262"/>
                  </a:cubicBezTo>
                  <a:cubicBezTo>
                    <a:pt x="12948563" y="4053754"/>
                    <a:pt x="11778340" y="5494230"/>
                    <a:pt x="11021807" y="5719003"/>
                  </a:cubicBezTo>
                  <a:cubicBezTo>
                    <a:pt x="10266148" y="5943777"/>
                    <a:pt x="9755378" y="5943777"/>
                    <a:pt x="9755378" y="5943777"/>
                  </a:cubicBezTo>
                  <a:lnTo>
                    <a:pt x="604381" y="5922786"/>
                  </a:lnTo>
                  <a:close/>
                </a:path>
              </a:pathLst>
            </a:custGeom>
            <a:solidFill>
              <a:srgbClr val="E4ECFB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02D8CC-D246-4AE8-A008-5A5D9EA2287F}"/>
                </a:ext>
              </a:extLst>
            </p:cNvPr>
            <p:cNvSpPr/>
            <p:nvPr/>
          </p:nvSpPr>
          <p:spPr>
            <a:xfrm>
              <a:off x="5292040" y="3651149"/>
              <a:ext cx="2270672" cy="2657925"/>
            </a:xfrm>
            <a:custGeom>
              <a:avLst/>
              <a:gdLst>
                <a:gd name="connsiteX0" fmla="*/ 1392569 w 2270672"/>
                <a:gd name="connsiteY0" fmla="*/ 0 h 2657925"/>
                <a:gd name="connsiteX1" fmla="*/ 730492 w 2270672"/>
                <a:gd name="connsiteY1" fmla="*/ 2008969 h 2657925"/>
                <a:gd name="connsiteX2" fmla="*/ 52673 w 2270672"/>
                <a:gd name="connsiteY2" fmla="*/ 2531983 h 2657925"/>
                <a:gd name="connsiteX3" fmla="*/ 43053 w 2270672"/>
                <a:gd name="connsiteY3" fmla="*/ 2638685 h 2657925"/>
                <a:gd name="connsiteX4" fmla="*/ 2270673 w 2270672"/>
                <a:gd name="connsiteY4" fmla="*/ 2657926 h 2657925"/>
                <a:gd name="connsiteX5" fmla="*/ 1989924 w 2270672"/>
                <a:gd name="connsiteY5" fmla="*/ 1146608 h 2657925"/>
                <a:gd name="connsiteX6" fmla="*/ 1392569 w 2270672"/>
                <a:gd name="connsiteY6" fmla="*/ 0 h 265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0672" h="2657925">
                  <a:moveTo>
                    <a:pt x="1392569" y="0"/>
                  </a:moveTo>
                  <a:cubicBezTo>
                    <a:pt x="1138059" y="517767"/>
                    <a:pt x="817953" y="1931129"/>
                    <a:pt x="730492" y="2008969"/>
                  </a:cubicBezTo>
                  <a:cubicBezTo>
                    <a:pt x="643032" y="2086809"/>
                    <a:pt x="140134" y="2386798"/>
                    <a:pt x="52673" y="2531983"/>
                  </a:cubicBezTo>
                  <a:cubicBezTo>
                    <a:pt x="-34787" y="2677167"/>
                    <a:pt x="4570" y="2629064"/>
                    <a:pt x="43053" y="2638685"/>
                  </a:cubicBezTo>
                  <a:cubicBezTo>
                    <a:pt x="81535" y="2648306"/>
                    <a:pt x="2270673" y="2657926"/>
                    <a:pt x="2270673" y="2657926"/>
                  </a:cubicBezTo>
                  <a:cubicBezTo>
                    <a:pt x="2270673" y="2657926"/>
                    <a:pt x="2019661" y="1157103"/>
                    <a:pt x="1989924" y="1146608"/>
                  </a:cubicBezTo>
                  <a:cubicBezTo>
                    <a:pt x="1961062" y="1136987"/>
                    <a:pt x="1392569" y="0"/>
                    <a:pt x="1392569" y="0"/>
                  </a:cubicBezTo>
                  <a:close/>
                </a:path>
              </a:pathLst>
            </a:custGeom>
            <a:solidFill>
              <a:srgbClr val="A2DFF2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3C7E084-0B94-4F70-8A82-F68AEA6372CF}"/>
                </a:ext>
              </a:extLst>
            </p:cNvPr>
            <p:cNvSpPr/>
            <p:nvPr/>
          </p:nvSpPr>
          <p:spPr>
            <a:xfrm>
              <a:off x="6322523" y="3651149"/>
              <a:ext cx="1060021" cy="2657051"/>
            </a:xfrm>
            <a:custGeom>
              <a:avLst/>
              <a:gdLst>
                <a:gd name="connsiteX0" fmla="*/ 0 w 1060021"/>
                <a:gd name="connsiteY0" fmla="*/ 2650929 h 2657051"/>
                <a:gd name="connsiteX1" fmla="*/ 1060021 w 1060021"/>
                <a:gd name="connsiteY1" fmla="*/ 2657052 h 2657051"/>
                <a:gd name="connsiteX2" fmla="*/ 739916 w 1060021"/>
                <a:gd name="connsiteY2" fmla="*/ 745164 h 2657051"/>
                <a:gd name="connsiteX3" fmla="*/ 362086 w 1060021"/>
                <a:gd name="connsiteY3" fmla="*/ 0 h 2657051"/>
                <a:gd name="connsiteX4" fmla="*/ 263256 w 1060021"/>
                <a:gd name="connsiteY4" fmla="*/ 234394 h 2657051"/>
                <a:gd name="connsiteX5" fmla="*/ 281623 w 1060021"/>
                <a:gd name="connsiteY5" fmla="*/ 2329075 h 2657051"/>
                <a:gd name="connsiteX6" fmla="*/ 0 w 1060021"/>
                <a:gd name="connsiteY6" fmla="*/ 2650929 h 265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21" h="2657051">
                  <a:moveTo>
                    <a:pt x="0" y="2650929"/>
                  </a:moveTo>
                  <a:cubicBezTo>
                    <a:pt x="402319" y="2653553"/>
                    <a:pt x="826502" y="2656177"/>
                    <a:pt x="1060021" y="2657052"/>
                  </a:cubicBezTo>
                  <a:lnTo>
                    <a:pt x="739916" y="745164"/>
                  </a:lnTo>
                  <a:cubicBezTo>
                    <a:pt x="569368" y="414563"/>
                    <a:pt x="362086" y="0"/>
                    <a:pt x="362086" y="0"/>
                  </a:cubicBezTo>
                  <a:cubicBezTo>
                    <a:pt x="329726" y="65595"/>
                    <a:pt x="296491" y="144310"/>
                    <a:pt x="263256" y="234394"/>
                  </a:cubicBezTo>
                  <a:cubicBezTo>
                    <a:pt x="230021" y="1670497"/>
                    <a:pt x="437303" y="2072815"/>
                    <a:pt x="281623" y="2329075"/>
                  </a:cubicBezTo>
                  <a:cubicBezTo>
                    <a:pt x="160927" y="2528484"/>
                    <a:pt x="49852" y="2617694"/>
                    <a:pt x="0" y="2650929"/>
                  </a:cubicBezTo>
                  <a:close/>
                </a:path>
              </a:pathLst>
            </a:custGeom>
            <a:solidFill>
              <a:srgbClr val="96CFE0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497BE8-D2BE-440F-AFCD-28FF3D1D06BD}"/>
                </a:ext>
              </a:extLst>
            </p:cNvPr>
            <p:cNvSpPr/>
            <p:nvPr/>
          </p:nvSpPr>
          <p:spPr>
            <a:xfrm>
              <a:off x="275500" y="6242605"/>
              <a:ext cx="10672810" cy="162676"/>
            </a:xfrm>
            <a:custGeom>
              <a:avLst/>
              <a:gdLst>
                <a:gd name="connsiteX0" fmla="*/ 10591472 w 10672810"/>
                <a:gd name="connsiteY0" fmla="*/ 162676 h 162676"/>
                <a:gd name="connsiteX1" fmla="*/ 81338 w 10672810"/>
                <a:gd name="connsiteY1" fmla="*/ 162676 h 162676"/>
                <a:gd name="connsiteX2" fmla="*/ 0 w 10672810"/>
                <a:gd name="connsiteY2" fmla="*/ 81338 h 162676"/>
                <a:gd name="connsiteX3" fmla="*/ 81338 w 10672810"/>
                <a:gd name="connsiteY3" fmla="*/ 0 h 162676"/>
                <a:gd name="connsiteX4" fmla="*/ 10591472 w 10672810"/>
                <a:gd name="connsiteY4" fmla="*/ 0 h 162676"/>
                <a:gd name="connsiteX5" fmla="*/ 10672811 w 10672810"/>
                <a:gd name="connsiteY5" fmla="*/ 81338 h 162676"/>
                <a:gd name="connsiteX6" fmla="*/ 10591472 w 10672810"/>
                <a:gd name="connsiteY6" fmla="*/ 162676 h 1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72810" h="162676">
                  <a:moveTo>
                    <a:pt x="10591472" y="162676"/>
                  </a:moveTo>
                  <a:lnTo>
                    <a:pt x="81338" y="162676"/>
                  </a:lnTo>
                  <a:cubicBezTo>
                    <a:pt x="36733" y="162676"/>
                    <a:pt x="0" y="125943"/>
                    <a:pt x="0" y="81338"/>
                  </a:cubicBezTo>
                  <a:cubicBezTo>
                    <a:pt x="0" y="36734"/>
                    <a:pt x="36733" y="0"/>
                    <a:pt x="81338" y="0"/>
                  </a:cubicBezTo>
                  <a:lnTo>
                    <a:pt x="10591472" y="0"/>
                  </a:lnTo>
                  <a:cubicBezTo>
                    <a:pt x="10636077" y="0"/>
                    <a:pt x="10672811" y="36734"/>
                    <a:pt x="10672811" y="81338"/>
                  </a:cubicBezTo>
                  <a:cubicBezTo>
                    <a:pt x="10672811" y="125943"/>
                    <a:pt x="10636077" y="162676"/>
                    <a:pt x="10591472" y="162676"/>
                  </a:cubicBezTo>
                  <a:close/>
                </a:path>
              </a:pathLst>
            </a:custGeom>
            <a:solidFill>
              <a:srgbClr val="2E5B9A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A60047B-005A-4175-9562-381F4AC9AE73}"/>
                </a:ext>
              </a:extLst>
            </p:cNvPr>
            <p:cNvSpPr/>
            <p:nvPr/>
          </p:nvSpPr>
          <p:spPr>
            <a:xfrm>
              <a:off x="6681418" y="3026681"/>
              <a:ext cx="2587191" cy="3207178"/>
            </a:xfrm>
            <a:custGeom>
              <a:avLst/>
              <a:gdLst>
                <a:gd name="connsiteX0" fmla="*/ 1345710 w 2587191"/>
                <a:gd name="connsiteY0" fmla="*/ 0 h 3207178"/>
                <a:gd name="connsiteX1" fmla="*/ 2518557 w 2587191"/>
                <a:gd name="connsiteY1" fmla="*/ 654205 h 3207178"/>
                <a:gd name="connsiteX2" fmla="*/ 2557914 w 2587191"/>
                <a:gd name="connsiteY2" fmla="*/ 2433153 h 3207178"/>
                <a:gd name="connsiteX3" fmla="*/ 2520306 w 2587191"/>
                <a:gd name="connsiteY3" fmla="*/ 3207178 h 3207178"/>
                <a:gd name="connsiteX4" fmla="*/ 851558 w 2587191"/>
                <a:gd name="connsiteY4" fmla="*/ 3207178 h 3207178"/>
                <a:gd name="connsiteX5" fmla="*/ 217469 w 2587191"/>
                <a:gd name="connsiteY5" fmla="*/ 1930254 h 3207178"/>
                <a:gd name="connsiteX6" fmla="*/ 3191 w 2587191"/>
                <a:gd name="connsiteY6" fmla="*/ 625343 h 3207178"/>
                <a:gd name="connsiteX7" fmla="*/ 1019483 w 2587191"/>
                <a:gd name="connsiteY7" fmla="*/ 168799 h 3207178"/>
                <a:gd name="connsiteX8" fmla="*/ 1345710 w 2587191"/>
                <a:gd name="connsiteY8" fmla="*/ 0 h 320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7191" h="3207178">
                  <a:moveTo>
                    <a:pt x="1345710" y="0"/>
                  </a:moveTo>
                  <a:cubicBezTo>
                    <a:pt x="1709547" y="335848"/>
                    <a:pt x="2518557" y="654205"/>
                    <a:pt x="2518557" y="654205"/>
                  </a:cubicBezTo>
                  <a:cubicBezTo>
                    <a:pt x="2518557" y="654205"/>
                    <a:pt x="2641876" y="1790317"/>
                    <a:pt x="2557914" y="2433153"/>
                  </a:cubicBezTo>
                  <a:cubicBezTo>
                    <a:pt x="2473952" y="3075988"/>
                    <a:pt x="2520306" y="3207178"/>
                    <a:pt x="2520306" y="3207178"/>
                  </a:cubicBezTo>
                  <a:lnTo>
                    <a:pt x="851558" y="3207178"/>
                  </a:lnTo>
                  <a:cubicBezTo>
                    <a:pt x="851558" y="3207178"/>
                    <a:pt x="627660" y="2896693"/>
                    <a:pt x="217469" y="1930254"/>
                  </a:cubicBezTo>
                  <a:cubicBezTo>
                    <a:pt x="-43163" y="1315407"/>
                    <a:pt x="3191" y="625343"/>
                    <a:pt x="3191" y="625343"/>
                  </a:cubicBezTo>
                  <a:lnTo>
                    <a:pt x="1019483" y="168799"/>
                  </a:lnTo>
                  <a:lnTo>
                    <a:pt x="1345710" y="0"/>
                  </a:lnTo>
                  <a:close/>
                </a:path>
              </a:pathLst>
            </a:custGeom>
            <a:solidFill>
              <a:srgbClr val="A2DFF2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8A1E97B-1711-44A5-80AC-D5D80F2168AB}"/>
                </a:ext>
              </a:extLst>
            </p:cNvPr>
            <p:cNvSpPr/>
            <p:nvPr/>
          </p:nvSpPr>
          <p:spPr>
            <a:xfrm>
              <a:off x="7330943" y="3712371"/>
              <a:ext cx="1937748" cy="2520612"/>
            </a:xfrm>
            <a:custGeom>
              <a:avLst/>
              <a:gdLst>
                <a:gd name="connsiteX0" fmla="*/ 202034 w 1937748"/>
                <a:gd name="connsiteY0" fmla="*/ 2520613 h 2520612"/>
                <a:gd name="connsiteX1" fmla="*/ 1870781 w 1937748"/>
                <a:gd name="connsiteY1" fmla="*/ 2520613 h 2520612"/>
                <a:gd name="connsiteX2" fmla="*/ 1908389 w 1937748"/>
                <a:gd name="connsiteY2" fmla="*/ 1746587 h 2520612"/>
                <a:gd name="connsiteX3" fmla="*/ 1878652 w 1937748"/>
                <a:gd name="connsiteY3" fmla="*/ 64721 h 2520612"/>
                <a:gd name="connsiteX4" fmla="*/ 1726471 w 1937748"/>
                <a:gd name="connsiteY4" fmla="*/ 0 h 2520612"/>
                <a:gd name="connsiteX5" fmla="*/ 1061771 w 1937748"/>
                <a:gd name="connsiteY5" fmla="*/ 1233194 h 2520612"/>
                <a:gd name="connsiteX6" fmla="*/ 0 w 1937748"/>
                <a:gd name="connsiteY6" fmla="*/ 2171646 h 2520612"/>
                <a:gd name="connsiteX7" fmla="*/ 202034 w 1937748"/>
                <a:gd name="connsiteY7" fmla="*/ 2520613 h 252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7748" h="2520612">
                  <a:moveTo>
                    <a:pt x="202034" y="2520613"/>
                  </a:moveTo>
                  <a:lnTo>
                    <a:pt x="1870781" y="2520613"/>
                  </a:lnTo>
                  <a:cubicBezTo>
                    <a:pt x="1870781" y="2520613"/>
                    <a:pt x="1824427" y="2390297"/>
                    <a:pt x="1908389" y="1746587"/>
                  </a:cubicBezTo>
                  <a:cubicBezTo>
                    <a:pt x="1977483" y="1216576"/>
                    <a:pt x="1906639" y="353341"/>
                    <a:pt x="1878652" y="64721"/>
                  </a:cubicBezTo>
                  <a:lnTo>
                    <a:pt x="1726471" y="0"/>
                  </a:lnTo>
                  <a:cubicBezTo>
                    <a:pt x="1345143" y="110200"/>
                    <a:pt x="1125617" y="677819"/>
                    <a:pt x="1061771" y="1233194"/>
                  </a:cubicBezTo>
                  <a:cubicBezTo>
                    <a:pt x="1018915" y="1604901"/>
                    <a:pt x="403193" y="1970486"/>
                    <a:pt x="0" y="2171646"/>
                  </a:cubicBezTo>
                  <a:cubicBezTo>
                    <a:pt x="132940" y="2424406"/>
                    <a:pt x="202034" y="2520613"/>
                    <a:pt x="202034" y="2520613"/>
                  </a:cubicBezTo>
                  <a:close/>
                </a:path>
              </a:pathLst>
            </a:custGeom>
            <a:solidFill>
              <a:srgbClr val="96CFE0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4BED0C-1239-493C-AC7A-6A4FB6AF75A1}"/>
                </a:ext>
              </a:extLst>
            </p:cNvPr>
            <p:cNvSpPr/>
            <p:nvPr/>
          </p:nvSpPr>
          <p:spPr>
            <a:xfrm>
              <a:off x="7044310" y="1860831"/>
              <a:ext cx="417823" cy="846276"/>
            </a:xfrm>
            <a:custGeom>
              <a:avLst/>
              <a:gdLst>
                <a:gd name="connsiteX0" fmla="*/ 80225 w 417823"/>
                <a:gd name="connsiteY0" fmla="*/ 0 h 846276"/>
                <a:gd name="connsiteX1" fmla="*/ 113461 w 417823"/>
                <a:gd name="connsiteY1" fmla="*/ 845743 h 846276"/>
                <a:gd name="connsiteX2" fmla="*/ 417823 w 417823"/>
                <a:gd name="connsiteY2" fmla="*/ 89210 h 846276"/>
                <a:gd name="connsiteX3" fmla="*/ 80225 w 417823"/>
                <a:gd name="connsiteY3" fmla="*/ 0 h 84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823" h="846276">
                  <a:moveTo>
                    <a:pt x="80225" y="0"/>
                  </a:moveTo>
                  <a:cubicBezTo>
                    <a:pt x="-120934" y="447798"/>
                    <a:pt x="120457" y="863236"/>
                    <a:pt x="113461" y="845743"/>
                  </a:cubicBezTo>
                  <a:cubicBezTo>
                    <a:pt x="106463" y="828251"/>
                    <a:pt x="417823" y="89210"/>
                    <a:pt x="417823" y="89210"/>
                  </a:cubicBezTo>
                  <a:lnTo>
                    <a:pt x="80225" y="0"/>
                  </a:lnTo>
                  <a:close/>
                </a:path>
              </a:pathLst>
            </a:custGeom>
            <a:solidFill>
              <a:srgbClr val="2E5B9A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F3E1D02-8388-4A8E-88B2-DBDC351A81B5}"/>
                </a:ext>
              </a:extLst>
            </p:cNvPr>
            <p:cNvSpPr/>
            <p:nvPr/>
          </p:nvSpPr>
          <p:spPr>
            <a:xfrm>
              <a:off x="7459510" y="2191432"/>
              <a:ext cx="685042" cy="1293541"/>
            </a:xfrm>
            <a:custGeom>
              <a:avLst/>
              <a:gdLst>
                <a:gd name="connsiteX0" fmla="*/ 426807 w 685042"/>
                <a:gd name="connsiteY0" fmla="*/ 0 h 1293541"/>
                <a:gd name="connsiteX1" fmla="*/ 682192 w 685042"/>
                <a:gd name="connsiteY1" fmla="*/ 932329 h 1293541"/>
                <a:gd name="connsiteX2" fmla="*/ 666449 w 685042"/>
                <a:gd name="connsiteY2" fmla="*/ 1007546 h 1293541"/>
                <a:gd name="connsiteX3" fmla="*/ 349842 w 685042"/>
                <a:gd name="connsiteY3" fmla="*/ 1281297 h 1293541"/>
                <a:gd name="connsiteX4" fmla="*/ 242265 w 685042"/>
                <a:gd name="connsiteY4" fmla="*/ 1293541 h 1293541"/>
                <a:gd name="connsiteX5" fmla="*/ 170548 w 685042"/>
                <a:gd name="connsiteY5" fmla="*/ 1234943 h 1293541"/>
                <a:gd name="connsiteX6" fmla="*/ 0 w 685042"/>
                <a:gd name="connsiteY6" fmla="*/ 350717 h 1293541"/>
                <a:gd name="connsiteX7" fmla="*/ 426807 w 685042"/>
                <a:gd name="connsiteY7" fmla="*/ 0 h 129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042" h="1293541">
                  <a:moveTo>
                    <a:pt x="426807" y="0"/>
                  </a:moveTo>
                  <a:lnTo>
                    <a:pt x="682192" y="932329"/>
                  </a:lnTo>
                  <a:cubicBezTo>
                    <a:pt x="689189" y="958568"/>
                    <a:pt x="683067" y="986555"/>
                    <a:pt x="666449" y="1007546"/>
                  </a:cubicBezTo>
                  <a:cubicBezTo>
                    <a:pt x="606976" y="1081012"/>
                    <a:pt x="521265" y="1233194"/>
                    <a:pt x="349842" y="1281297"/>
                  </a:cubicBezTo>
                  <a:cubicBezTo>
                    <a:pt x="316607" y="1290918"/>
                    <a:pt x="275501" y="1293541"/>
                    <a:pt x="242265" y="1293541"/>
                  </a:cubicBezTo>
                  <a:cubicBezTo>
                    <a:pt x="207281" y="1293541"/>
                    <a:pt x="176670" y="1269053"/>
                    <a:pt x="170548" y="1234943"/>
                  </a:cubicBezTo>
                  <a:lnTo>
                    <a:pt x="0" y="350717"/>
                  </a:lnTo>
                  <a:lnTo>
                    <a:pt x="426807" y="0"/>
                  </a:lnTo>
                  <a:close/>
                </a:path>
              </a:pathLst>
            </a:custGeom>
            <a:solidFill>
              <a:srgbClr val="F09959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920FCC7-CF45-49E7-82D1-926E603E5782}"/>
                </a:ext>
              </a:extLst>
            </p:cNvPr>
            <p:cNvSpPr/>
            <p:nvPr/>
          </p:nvSpPr>
          <p:spPr>
            <a:xfrm>
              <a:off x="7456885" y="2270147"/>
              <a:ext cx="413419" cy="1056523"/>
            </a:xfrm>
            <a:custGeom>
              <a:avLst/>
              <a:gdLst>
                <a:gd name="connsiteX0" fmla="*/ 380453 w 413419"/>
                <a:gd name="connsiteY0" fmla="*/ 0 h 1056523"/>
                <a:gd name="connsiteX1" fmla="*/ 286871 w 413419"/>
                <a:gd name="connsiteY1" fmla="*/ 38483 h 1056523"/>
                <a:gd name="connsiteX2" fmla="*/ 0 w 413419"/>
                <a:gd name="connsiteY2" fmla="*/ 272877 h 1056523"/>
                <a:gd name="connsiteX3" fmla="*/ 153931 w 413419"/>
                <a:gd name="connsiteY3" fmla="*/ 1056523 h 1056523"/>
                <a:gd name="connsiteX4" fmla="*/ 380453 w 413419"/>
                <a:gd name="connsiteY4" fmla="*/ 0 h 105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419" h="1056523">
                  <a:moveTo>
                    <a:pt x="380453" y="0"/>
                  </a:moveTo>
                  <a:lnTo>
                    <a:pt x="286871" y="38483"/>
                  </a:lnTo>
                  <a:lnTo>
                    <a:pt x="0" y="272877"/>
                  </a:lnTo>
                  <a:lnTo>
                    <a:pt x="153931" y="1056523"/>
                  </a:lnTo>
                  <a:cubicBezTo>
                    <a:pt x="415438" y="893847"/>
                    <a:pt x="453920" y="783647"/>
                    <a:pt x="380453" y="0"/>
                  </a:cubicBezTo>
                  <a:close/>
                </a:path>
              </a:pathLst>
            </a:custGeom>
            <a:solidFill>
              <a:srgbClr val="E38540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87228F4-B1E8-4312-8309-5C7FE63741B8}"/>
                </a:ext>
              </a:extLst>
            </p:cNvPr>
            <p:cNvSpPr/>
            <p:nvPr/>
          </p:nvSpPr>
          <p:spPr>
            <a:xfrm>
              <a:off x="7052232" y="1814656"/>
              <a:ext cx="832667" cy="1260768"/>
            </a:xfrm>
            <a:custGeom>
              <a:avLst/>
              <a:gdLst>
                <a:gd name="connsiteX0" fmla="*/ 824464 w 832667"/>
                <a:gd name="connsiteY0" fmla="*/ 789590 h 1260768"/>
                <a:gd name="connsiteX1" fmla="*/ 311946 w 832667"/>
                <a:gd name="connsiteY1" fmla="*/ 1253131 h 1260768"/>
                <a:gd name="connsiteX2" fmla="*/ 4085 w 832667"/>
                <a:gd name="connsiteY2" fmla="*/ 605923 h 1260768"/>
                <a:gd name="connsiteX3" fmla="*/ 405529 w 832667"/>
                <a:gd name="connsiteY3" fmla="*/ 5069 h 1260768"/>
                <a:gd name="connsiteX4" fmla="*/ 824464 w 832667"/>
                <a:gd name="connsiteY4" fmla="*/ 789590 h 126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667" h="1260768">
                  <a:moveTo>
                    <a:pt x="824464" y="789590"/>
                  </a:moveTo>
                  <a:cubicBezTo>
                    <a:pt x="767615" y="1096576"/>
                    <a:pt x="538469" y="1303858"/>
                    <a:pt x="311946" y="1253131"/>
                  </a:cubicBezTo>
                  <a:cubicBezTo>
                    <a:pt x="85423" y="1202404"/>
                    <a:pt x="-23028" y="1003868"/>
                    <a:pt x="4085" y="605923"/>
                  </a:cubicBezTo>
                  <a:cubicBezTo>
                    <a:pt x="25075" y="293689"/>
                    <a:pt x="179006" y="-45658"/>
                    <a:pt x="405529" y="5069"/>
                  </a:cubicBezTo>
                  <a:cubicBezTo>
                    <a:pt x="632051" y="55796"/>
                    <a:pt x="881314" y="482603"/>
                    <a:pt x="824464" y="789590"/>
                  </a:cubicBezTo>
                  <a:close/>
                </a:path>
              </a:pathLst>
            </a:custGeom>
            <a:solidFill>
              <a:srgbClr val="F09959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D5C8B7-E9B8-4529-9843-23BCE689FBA5}"/>
                </a:ext>
              </a:extLst>
            </p:cNvPr>
            <p:cNvSpPr/>
            <p:nvPr/>
          </p:nvSpPr>
          <p:spPr>
            <a:xfrm>
              <a:off x="7465400" y="3672530"/>
              <a:ext cx="2322355" cy="2578025"/>
            </a:xfrm>
            <a:custGeom>
              <a:avLst/>
              <a:gdLst>
                <a:gd name="connsiteX0" fmla="*/ 1734574 w 2322355"/>
                <a:gd name="connsiteY0" fmla="*/ 7481 h 2578025"/>
                <a:gd name="connsiteX1" fmla="*/ 2244469 w 2322355"/>
                <a:gd name="connsiteY1" fmla="*/ 1492561 h 2578025"/>
                <a:gd name="connsiteX2" fmla="*/ 2322309 w 2322355"/>
                <a:gd name="connsiteY2" fmla="*/ 2280581 h 2578025"/>
                <a:gd name="connsiteX3" fmla="*/ 2199864 w 2322355"/>
                <a:gd name="connsiteY3" fmla="*/ 2473869 h 2578025"/>
                <a:gd name="connsiteX4" fmla="*/ 1405722 w 2322355"/>
                <a:gd name="connsiteY4" fmla="*/ 2577072 h 2578025"/>
                <a:gd name="connsiteX5" fmla="*/ 231 w 2322355"/>
                <a:gd name="connsiteY5" fmla="*/ 2557831 h 2578025"/>
                <a:gd name="connsiteX6" fmla="*/ 56206 w 2322355"/>
                <a:gd name="connsiteY6" fmla="*/ 2217609 h 2578025"/>
                <a:gd name="connsiteX7" fmla="*/ 1212435 w 2322355"/>
                <a:gd name="connsiteY7" fmla="*/ 1796049 h 2578025"/>
                <a:gd name="connsiteX8" fmla="*/ 1264036 w 2322355"/>
                <a:gd name="connsiteY8" fmla="*/ 517376 h 2578025"/>
                <a:gd name="connsiteX9" fmla="*/ 1595512 w 2322355"/>
                <a:gd name="connsiteY9" fmla="*/ 10980 h 2578025"/>
                <a:gd name="connsiteX10" fmla="*/ 1734574 w 2322355"/>
                <a:gd name="connsiteY10" fmla="*/ 7481 h 257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2355" h="2578025">
                  <a:moveTo>
                    <a:pt x="1734574" y="7481"/>
                  </a:moveTo>
                  <a:cubicBezTo>
                    <a:pt x="2072172" y="83572"/>
                    <a:pt x="2135143" y="769262"/>
                    <a:pt x="2244469" y="1492561"/>
                  </a:cubicBezTo>
                  <a:cubicBezTo>
                    <a:pt x="2256713" y="1575649"/>
                    <a:pt x="2322309" y="2280581"/>
                    <a:pt x="2322309" y="2280581"/>
                  </a:cubicBezTo>
                  <a:cubicBezTo>
                    <a:pt x="2322309" y="2280581"/>
                    <a:pt x="2328432" y="2410023"/>
                    <a:pt x="2199864" y="2473869"/>
                  </a:cubicBezTo>
                  <a:cubicBezTo>
                    <a:pt x="2089664" y="2528969"/>
                    <a:pt x="2045059" y="2570950"/>
                    <a:pt x="1405722" y="2577072"/>
                  </a:cubicBezTo>
                  <a:cubicBezTo>
                    <a:pt x="791749" y="2583194"/>
                    <a:pt x="231" y="2557831"/>
                    <a:pt x="231" y="2557831"/>
                  </a:cubicBezTo>
                  <a:cubicBezTo>
                    <a:pt x="231" y="2557831"/>
                    <a:pt x="-6765" y="2329559"/>
                    <a:pt x="56206" y="2217609"/>
                  </a:cubicBezTo>
                  <a:cubicBezTo>
                    <a:pt x="150664" y="2049685"/>
                    <a:pt x="1121476" y="1808294"/>
                    <a:pt x="1212435" y="1796049"/>
                  </a:cubicBezTo>
                  <a:cubicBezTo>
                    <a:pt x="1225554" y="1615006"/>
                    <a:pt x="1123225" y="960801"/>
                    <a:pt x="1264036" y="517376"/>
                  </a:cubicBezTo>
                  <a:cubicBezTo>
                    <a:pt x="1361118" y="212139"/>
                    <a:pt x="1465195" y="52086"/>
                    <a:pt x="1595512" y="10980"/>
                  </a:cubicBezTo>
                  <a:cubicBezTo>
                    <a:pt x="1638368" y="-3014"/>
                    <a:pt x="1684721" y="-3014"/>
                    <a:pt x="1734574" y="7481"/>
                  </a:cubicBezTo>
                  <a:close/>
                </a:path>
              </a:pathLst>
            </a:custGeom>
            <a:solidFill>
              <a:srgbClr val="A2DFF2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3CB5C1-BA9C-4DEC-B542-77AA1EE7CED0}"/>
                </a:ext>
              </a:extLst>
            </p:cNvPr>
            <p:cNvSpPr/>
            <p:nvPr/>
          </p:nvSpPr>
          <p:spPr>
            <a:xfrm>
              <a:off x="7812850" y="3834816"/>
              <a:ext cx="1987978" cy="2416931"/>
            </a:xfrm>
            <a:custGeom>
              <a:avLst/>
              <a:gdLst>
                <a:gd name="connsiteX0" fmla="*/ 0 w 1987978"/>
                <a:gd name="connsiteY0" fmla="*/ 2410413 h 2416931"/>
                <a:gd name="connsiteX1" fmla="*/ 1058273 w 1987978"/>
                <a:gd name="connsiteY1" fmla="*/ 2415660 h 2416931"/>
                <a:gd name="connsiteX2" fmla="*/ 1852414 w 1987978"/>
                <a:gd name="connsiteY2" fmla="*/ 2312457 h 2416931"/>
                <a:gd name="connsiteX3" fmla="*/ 1987978 w 1987978"/>
                <a:gd name="connsiteY3" fmla="*/ 2138411 h 2416931"/>
                <a:gd name="connsiteX4" fmla="*/ 1910138 w 1987978"/>
                <a:gd name="connsiteY4" fmla="*/ 1305786 h 2416931"/>
                <a:gd name="connsiteX5" fmla="*/ 1583911 w 1987978"/>
                <a:gd name="connsiteY5" fmla="*/ 0 h 2416931"/>
                <a:gd name="connsiteX6" fmla="*/ 1781571 w 1987978"/>
                <a:gd name="connsiteY6" fmla="*/ 1084511 h 2416931"/>
                <a:gd name="connsiteX7" fmla="*/ 1748336 w 1987978"/>
                <a:gd name="connsiteY7" fmla="*/ 1383626 h 2416931"/>
                <a:gd name="connsiteX8" fmla="*/ 1528810 w 1987978"/>
                <a:gd name="connsiteY8" fmla="*/ 1506070 h 2416931"/>
                <a:gd name="connsiteX9" fmla="*/ 1005796 w 1987978"/>
                <a:gd name="connsiteY9" fmla="*/ 1576914 h 2416931"/>
                <a:gd name="connsiteX10" fmla="*/ 1431729 w 1987978"/>
                <a:gd name="connsiteY10" fmla="*/ 1570791 h 2416931"/>
                <a:gd name="connsiteX11" fmla="*/ 1599653 w 1987978"/>
                <a:gd name="connsiteY11" fmla="*/ 2287094 h 2416931"/>
                <a:gd name="connsiteX12" fmla="*/ 0 w 1987978"/>
                <a:gd name="connsiteY12" fmla="*/ 2410413 h 241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87978" h="2416931">
                  <a:moveTo>
                    <a:pt x="0" y="2410413"/>
                  </a:moveTo>
                  <a:cubicBezTo>
                    <a:pt x="302614" y="2414786"/>
                    <a:pt x="718051" y="2419159"/>
                    <a:pt x="1058273" y="2415660"/>
                  </a:cubicBezTo>
                  <a:cubicBezTo>
                    <a:pt x="1697610" y="2409538"/>
                    <a:pt x="1742214" y="2367557"/>
                    <a:pt x="1852414" y="2312457"/>
                  </a:cubicBezTo>
                  <a:cubicBezTo>
                    <a:pt x="1981856" y="2247736"/>
                    <a:pt x="1987978" y="2138411"/>
                    <a:pt x="1987978" y="2138411"/>
                  </a:cubicBezTo>
                  <a:cubicBezTo>
                    <a:pt x="1987978" y="2138411"/>
                    <a:pt x="1922383" y="1388874"/>
                    <a:pt x="1910138" y="1305786"/>
                  </a:cubicBezTo>
                  <a:cubicBezTo>
                    <a:pt x="1839295" y="821254"/>
                    <a:pt x="1762331" y="267629"/>
                    <a:pt x="1583911" y="0"/>
                  </a:cubicBezTo>
                  <a:cubicBezTo>
                    <a:pt x="1751835" y="492403"/>
                    <a:pt x="1778947" y="906966"/>
                    <a:pt x="1781571" y="1084511"/>
                  </a:cubicBezTo>
                  <a:cubicBezTo>
                    <a:pt x="1783320" y="1174595"/>
                    <a:pt x="1774574" y="1297040"/>
                    <a:pt x="1748336" y="1383626"/>
                  </a:cubicBezTo>
                  <a:cubicBezTo>
                    <a:pt x="1719475" y="1478958"/>
                    <a:pt x="1645133" y="1538431"/>
                    <a:pt x="1528810" y="1506070"/>
                  </a:cubicBezTo>
                  <a:cubicBezTo>
                    <a:pt x="1296165" y="1441350"/>
                    <a:pt x="1005796" y="1576914"/>
                    <a:pt x="1005796" y="1576914"/>
                  </a:cubicBezTo>
                  <a:cubicBezTo>
                    <a:pt x="1005796" y="1576914"/>
                    <a:pt x="1225323" y="1499074"/>
                    <a:pt x="1431729" y="1570791"/>
                  </a:cubicBezTo>
                  <a:cubicBezTo>
                    <a:pt x="1638136" y="1641634"/>
                    <a:pt x="2064944" y="2113047"/>
                    <a:pt x="1599653" y="2287094"/>
                  </a:cubicBezTo>
                  <a:cubicBezTo>
                    <a:pt x="1457967" y="2339570"/>
                    <a:pt x="606102" y="2383300"/>
                    <a:pt x="0" y="2410413"/>
                  </a:cubicBezTo>
                  <a:close/>
                </a:path>
              </a:pathLst>
            </a:custGeom>
            <a:solidFill>
              <a:srgbClr val="96CFE0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555A3D2-D4EF-432E-B322-FE41C2E560DC}"/>
                </a:ext>
              </a:extLst>
            </p:cNvPr>
            <p:cNvSpPr/>
            <p:nvPr/>
          </p:nvSpPr>
          <p:spPr>
            <a:xfrm>
              <a:off x="7465631" y="5765945"/>
              <a:ext cx="522920" cy="481907"/>
            </a:xfrm>
            <a:custGeom>
              <a:avLst/>
              <a:gdLst>
                <a:gd name="connsiteX0" fmla="*/ 107577 w 522920"/>
                <a:gd name="connsiteY0" fmla="*/ 146059 h 481907"/>
                <a:gd name="connsiteX1" fmla="*/ 369959 w 522920"/>
                <a:gd name="connsiteY1" fmla="*/ 0 h 481907"/>
                <a:gd name="connsiteX2" fmla="*/ 508146 w 522920"/>
                <a:gd name="connsiteY2" fmla="*/ 383077 h 481907"/>
                <a:gd name="connsiteX3" fmla="*/ 378705 w 522920"/>
                <a:gd name="connsiteY3" fmla="*/ 481907 h 481907"/>
                <a:gd name="connsiteX4" fmla="*/ 0 w 522920"/>
                <a:gd name="connsiteY4" fmla="*/ 464415 h 481907"/>
                <a:gd name="connsiteX5" fmla="*/ 107577 w 522920"/>
                <a:gd name="connsiteY5" fmla="*/ 146059 h 48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2920" h="481907">
                  <a:moveTo>
                    <a:pt x="107577" y="146059"/>
                  </a:moveTo>
                  <a:cubicBezTo>
                    <a:pt x="107577" y="146059"/>
                    <a:pt x="193288" y="0"/>
                    <a:pt x="369959" y="0"/>
                  </a:cubicBezTo>
                  <a:cubicBezTo>
                    <a:pt x="546628" y="0"/>
                    <a:pt x="533509" y="288620"/>
                    <a:pt x="508146" y="383077"/>
                  </a:cubicBezTo>
                  <a:cubicBezTo>
                    <a:pt x="481908" y="477534"/>
                    <a:pt x="378705" y="481907"/>
                    <a:pt x="378705" y="481907"/>
                  </a:cubicBezTo>
                  <a:lnTo>
                    <a:pt x="0" y="464415"/>
                  </a:lnTo>
                  <a:lnTo>
                    <a:pt x="107577" y="146059"/>
                  </a:lnTo>
                  <a:close/>
                </a:path>
              </a:pathLst>
            </a:custGeom>
            <a:solidFill>
              <a:srgbClr val="96CFE0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28366F-D49B-4D9E-857B-F1F9A269F7E5}"/>
                </a:ext>
              </a:extLst>
            </p:cNvPr>
            <p:cNvSpPr/>
            <p:nvPr/>
          </p:nvSpPr>
          <p:spPr>
            <a:xfrm>
              <a:off x="4735988" y="6163015"/>
              <a:ext cx="2518863" cy="150432"/>
            </a:xfrm>
            <a:custGeom>
              <a:avLst/>
              <a:gdLst>
                <a:gd name="connsiteX0" fmla="*/ 2453268 w 2518863"/>
                <a:gd name="connsiteY0" fmla="*/ 150432 h 150432"/>
                <a:gd name="connsiteX1" fmla="*/ 65595 w 2518863"/>
                <a:gd name="connsiteY1" fmla="*/ 150432 h 150432"/>
                <a:gd name="connsiteX2" fmla="*/ 0 w 2518863"/>
                <a:gd name="connsiteY2" fmla="*/ 84837 h 150432"/>
                <a:gd name="connsiteX3" fmla="*/ 0 w 2518863"/>
                <a:gd name="connsiteY3" fmla="*/ 65595 h 150432"/>
                <a:gd name="connsiteX4" fmla="*/ 65595 w 2518863"/>
                <a:gd name="connsiteY4" fmla="*/ 0 h 150432"/>
                <a:gd name="connsiteX5" fmla="*/ 2453268 w 2518863"/>
                <a:gd name="connsiteY5" fmla="*/ 0 h 150432"/>
                <a:gd name="connsiteX6" fmla="*/ 2518864 w 2518863"/>
                <a:gd name="connsiteY6" fmla="*/ 65595 h 150432"/>
                <a:gd name="connsiteX7" fmla="*/ 2518864 w 2518863"/>
                <a:gd name="connsiteY7" fmla="*/ 84837 h 150432"/>
                <a:gd name="connsiteX8" fmla="*/ 2453268 w 2518863"/>
                <a:gd name="connsiteY8" fmla="*/ 150432 h 150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8863" h="150432">
                  <a:moveTo>
                    <a:pt x="2453268" y="150432"/>
                  </a:moveTo>
                  <a:lnTo>
                    <a:pt x="65595" y="150432"/>
                  </a:lnTo>
                  <a:cubicBezTo>
                    <a:pt x="29737" y="150432"/>
                    <a:pt x="0" y="120696"/>
                    <a:pt x="0" y="84837"/>
                  </a:cubicBezTo>
                  <a:lnTo>
                    <a:pt x="0" y="65595"/>
                  </a:lnTo>
                  <a:cubicBezTo>
                    <a:pt x="0" y="29737"/>
                    <a:pt x="29737" y="0"/>
                    <a:pt x="65595" y="0"/>
                  </a:cubicBezTo>
                  <a:lnTo>
                    <a:pt x="2453268" y="0"/>
                  </a:lnTo>
                  <a:cubicBezTo>
                    <a:pt x="2489127" y="0"/>
                    <a:pt x="2518864" y="29737"/>
                    <a:pt x="2518864" y="65595"/>
                  </a:cubicBezTo>
                  <a:lnTo>
                    <a:pt x="2518864" y="84837"/>
                  </a:lnTo>
                  <a:cubicBezTo>
                    <a:pt x="2517989" y="121570"/>
                    <a:pt x="2489127" y="150432"/>
                    <a:pt x="2453268" y="150432"/>
                  </a:cubicBezTo>
                  <a:close/>
                </a:path>
              </a:pathLst>
            </a:custGeom>
            <a:solidFill>
              <a:srgbClr val="75A1DE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1E1931D-2776-4383-BB5A-A551D4B0ABEC}"/>
                </a:ext>
              </a:extLst>
            </p:cNvPr>
            <p:cNvSpPr/>
            <p:nvPr/>
          </p:nvSpPr>
          <p:spPr>
            <a:xfrm>
              <a:off x="6577088" y="5800498"/>
              <a:ext cx="1374016" cy="456975"/>
            </a:xfrm>
            <a:custGeom>
              <a:avLst/>
              <a:gdLst>
                <a:gd name="connsiteX0" fmla="*/ 948017 w 1374016"/>
                <a:gd name="connsiteY0" fmla="*/ 128998 h 456975"/>
                <a:gd name="connsiteX1" fmla="*/ 397016 w 1374016"/>
                <a:gd name="connsiteY1" fmla="*/ 21421 h 456975"/>
                <a:gd name="connsiteX2" fmla="*/ 5192 w 1374016"/>
                <a:gd name="connsiteY2" fmla="*/ 379135 h 456975"/>
                <a:gd name="connsiteX3" fmla="*/ 134634 w 1374016"/>
                <a:gd name="connsiteY3" fmla="*/ 456975 h 456975"/>
                <a:gd name="connsiteX4" fmla="*/ 336668 w 1374016"/>
                <a:gd name="connsiteY4" fmla="*/ 289051 h 456975"/>
                <a:gd name="connsiteX5" fmla="*/ 448617 w 1374016"/>
                <a:gd name="connsiteY5" fmla="*/ 262813 h 456975"/>
                <a:gd name="connsiteX6" fmla="*/ 383897 w 1374016"/>
                <a:gd name="connsiteY6" fmla="*/ 340652 h 456975"/>
                <a:gd name="connsiteX7" fmla="*/ 357658 w 1374016"/>
                <a:gd name="connsiteY7" fmla="*/ 448229 h 456975"/>
                <a:gd name="connsiteX8" fmla="*/ 538701 w 1374016"/>
                <a:gd name="connsiteY8" fmla="*/ 370389 h 456975"/>
                <a:gd name="connsiteX9" fmla="*/ 887669 w 1374016"/>
                <a:gd name="connsiteY9" fmla="*/ 443856 h 456975"/>
                <a:gd name="connsiteX10" fmla="*/ 1373950 w 1374016"/>
                <a:gd name="connsiteY10" fmla="*/ 275932 h 456975"/>
                <a:gd name="connsiteX11" fmla="*/ 1235762 w 1374016"/>
                <a:gd name="connsiteY11" fmla="*/ 9177 h 456975"/>
                <a:gd name="connsiteX12" fmla="*/ 948017 w 1374016"/>
                <a:gd name="connsiteY12" fmla="*/ 128998 h 45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4016" h="456975">
                  <a:moveTo>
                    <a:pt x="948017" y="128998"/>
                  </a:moveTo>
                  <a:cubicBezTo>
                    <a:pt x="578059" y="-4817"/>
                    <a:pt x="480978" y="45911"/>
                    <a:pt x="397016" y="21421"/>
                  </a:cubicBezTo>
                  <a:cubicBezTo>
                    <a:pt x="190609" y="-38926"/>
                    <a:pt x="139007" y="12675"/>
                    <a:pt x="5192" y="379135"/>
                  </a:cubicBezTo>
                  <a:cubicBezTo>
                    <a:pt x="-21046" y="451727"/>
                    <a:pt x="56794" y="456975"/>
                    <a:pt x="134634" y="456975"/>
                  </a:cubicBezTo>
                  <a:cubicBezTo>
                    <a:pt x="212474" y="456975"/>
                    <a:pt x="306931" y="306543"/>
                    <a:pt x="336668" y="289051"/>
                  </a:cubicBezTo>
                  <a:cubicBezTo>
                    <a:pt x="366405" y="271559"/>
                    <a:pt x="448617" y="262813"/>
                    <a:pt x="448617" y="262813"/>
                  </a:cubicBezTo>
                  <a:cubicBezTo>
                    <a:pt x="448617" y="262813"/>
                    <a:pt x="422379" y="262813"/>
                    <a:pt x="383897" y="340652"/>
                  </a:cubicBezTo>
                  <a:cubicBezTo>
                    <a:pt x="345414" y="418493"/>
                    <a:pt x="298185" y="448229"/>
                    <a:pt x="357658" y="448229"/>
                  </a:cubicBezTo>
                  <a:cubicBezTo>
                    <a:pt x="417132" y="448229"/>
                    <a:pt x="426752" y="349399"/>
                    <a:pt x="538701" y="370389"/>
                  </a:cubicBezTo>
                  <a:cubicBezTo>
                    <a:pt x="650651" y="392254"/>
                    <a:pt x="607795" y="448229"/>
                    <a:pt x="887669" y="443856"/>
                  </a:cubicBezTo>
                  <a:cubicBezTo>
                    <a:pt x="1167543" y="439483"/>
                    <a:pt x="1378323" y="443856"/>
                    <a:pt x="1373950" y="275932"/>
                  </a:cubicBezTo>
                  <a:cubicBezTo>
                    <a:pt x="1369577" y="116754"/>
                    <a:pt x="1387069" y="37165"/>
                    <a:pt x="1235762" y="9177"/>
                  </a:cubicBezTo>
                  <a:cubicBezTo>
                    <a:pt x="1120314" y="-12688"/>
                    <a:pt x="948017" y="128998"/>
                    <a:pt x="948017" y="128998"/>
                  </a:cubicBezTo>
                  <a:close/>
                </a:path>
              </a:pathLst>
            </a:custGeom>
            <a:solidFill>
              <a:srgbClr val="F09959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91918C-382C-4750-AEF9-904626A0F2B8}"/>
                </a:ext>
              </a:extLst>
            </p:cNvPr>
            <p:cNvSpPr/>
            <p:nvPr/>
          </p:nvSpPr>
          <p:spPr>
            <a:xfrm>
              <a:off x="7525979" y="5829791"/>
              <a:ext cx="329388" cy="420274"/>
            </a:xfrm>
            <a:custGeom>
              <a:avLst/>
              <a:gdLst>
                <a:gd name="connsiteX0" fmla="*/ 4373 w 329388"/>
                <a:gd name="connsiteY0" fmla="*/ 99705 h 420274"/>
                <a:gd name="connsiteX1" fmla="*/ 153056 w 329388"/>
                <a:gd name="connsiteY1" fmla="*/ 405817 h 420274"/>
                <a:gd name="connsiteX2" fmla="*/ 291244 w 329388"/>
                <a:gd name="connsiteY2" fmla="*/ 414563 h 420274"/>
                <a:gd name="connsiteX3" fmla="*/ 303488 w 329388"/>
                <a:gd name="connsiteY3" fmla="*/ 148683 h 420274"/>
                <a:gd name="connsiteX4" fmla="*/ 110200 w 329388"/>
                <a:gd name="connsiteY4" fmla="*/ 0 h 420274"/>
                <a:gd name="connsiteX5" fmla="*/ 0 w 329388"/>
                <a:gd name="connsiteY5" fmla="*/ 60348 h 420274"/>
                <a:gd name="connsiteX6" fmla="*/ 4373 w 329388"/>
                <a:gd name="connsiteY6" fmla="*/ 99705 h 42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9388" h="420274">
                  <a:moveTo>
                    <a:pt x="4373" y="99705"/>
                  </a:moveTo>
                  <a:cubicBezTo>
                    <a:pt x="251886" y="71718"/>
                    <a:pt x="179294" y="380453"/>
                    <a:pt x="153056" y="405817"/>
                  </a:cubicBezTo>
                  <a:cubicBezTo>
                    <a:pt x="126818" y="432055"/>
                    <a:pt x="291244" y="414563"/>
                    <a:pt x="291244" y="414563"/>
                  </a:cubicBezTo>
                  <a:cubicBezTo>
                    <a:pt x="291244" y="414563"/>
                    <a:pt x="368209" y="291244"/>
                    <a:pt x="303488" y="148683"/>
                  </a:cubicBezTo>
                  <a:cubicBezTo>
                    <a:pt x="238767" y="6122"/>
                    <a:pt x="110200" y="0"/>
                    <a:pt x="110200" y="0"/>
                  </a:cubicBezTo>
                  <a:lnTo>
                    <a:pt x="0" y="60348"/>
                  </a:lnTo>
                  <a:lnTo>
                    <a:pt x="4373" y="99705"/>
                  </a:lnTo>
                  <a:close/>
                </a:path>
              </a:pathLst>
            </a:custGeom>
            <a:solidFill>
              <a:srgbClr val="A86B48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4E43A5-BBA6-41BC-8B34-8BE6591F5C69}"/>
                </a:ext>
              </a:extLst>
            </p:cNvPr>
            <p:cNvSpPr/>
            <p:nvPr/>
          </p:nvSpPr>
          <p:spPr>
            <a:xfrm>
              <a:off x="7510153" y="5821009"/>
              <a:ext cx="279165" cy="140008"/>
            </a:xfrm>
            <a:custGeom>
              <a:avLst/>
              <a:gdLst>
                <a:gd name="connsiteX0" fmla="*/ 279082 w 279165"/>
                <a:gd name="connsiteY0" fmla="*/ 81374 h 140008"/>
                <a:gd name="connsiteX1" fmla="*/ 133898 w 279165"/>
                <a:gd name="connsiteY1" fmla="*/ 139098 h 140008"/>
                <a:gd name="connsiteX2" fmla="*/ 84 w 279165"/>
                <a:gd name="connsiteY2" fmla="*/ 58635 h 140008"/>
                <a:gd name="connsiteX3" fmla="*/ 145268 w 279165"/>
                <a:gd name="connsiteY3" fmla="*/ 910 h 140008"/>
                <a:gd name="connsiteX4" fmla="*/ 279082 w 279165"/>
                <a:gd name="connsiteY4" fmla="*/ 81374 h 14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165" h="140008">
                  <a:moveTo>
                    <a:pt x="279082" y="81374"/>
                  </a:moveTo>
                  <a:cubicBezTo>
                    <a:pt x="275584" y="119857"/>
                    <a:pt x="210863" y="145220"/>
                    <a:pt x="133898" y="139098"/>
                  </a:cubicBezTo>
                  <a:cubicBezTo>
                    <a:pt x="56933" y="132976"/>
                    <a:pt x="-2540" y="96243"/>
                    <a:pt x="84" y="58635"/>
                  </a:cubicBezTo>
                  <a:cubicBezTo>
                    <a:pt x="3582" y="20152"/>
                    <a:pt x="68303" y="-5211"/>
                    <a:pt x="145268" y="910"/>
                  </a:cubicBezTo>
                  <a:cubicBezTo>
                    <a:pt x="222233" y="7033"/>
                    <a:pt x="281707" y="43766"/>
                    <a:pt x="279082" y="81374"/>
                  </a:cubicBezTo>
                  <a:close/>
                </a:path>
              </a:pathLst>
            </a:custGeom>
            <a:solidFill>
              <a:srgbClr val="2E5B9A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5CC9D4F-3B63-4FD2-9201-DAD848F5D524}"/>
                </a:ext>
              </a:extLst>
            </p:cNvPr>
            <p:cNvSpPr/>
            <p:nvPr/>
          </p:nvSpPr>
          <p:spPr>
            <a:xfrm>
              <a:off x="7520569" y="5810672"/>
              <a:ext cx="248643" cy="125698"/>
            </a:xfrm>
            <a:custGeom>
              <a:avLst/>
              <a:gdLst>
                <a:gd name="connsiteX0" fmla="*/ 248550 w 248643"/>
                <a:gd name="connsiteY0" fmla="*/ 73344 h 125698"/>
                <a:gd name="connsiteX1" fmla="*/ 119109 w 248643"/>
                <a:gd name="connsiteY1" fmla="*/ 124946 h 125698"/>
                <a:gd name="connsiteX2" fmla="*/ 163 w 248643"/>
                <a:gd name="connsiteY2" fmla="*/ 52354 h 125698"/>
                <a:gd name="connsiteX3" fmla="*/ 129604 w 248643"/>
                <a:gd name="connsiteY3" fmla="*/ 752 h 125698"/>
                <a:gd name="connsiteX4" fmla="*/ 248550 w 248643"/>
                <a:gd name="connsiteY4" fmla="*/ 73344 h 12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643" h="125698">
                  <a:moveTo>
                    <a:pt x="248550" y="73344"/>
                  </a:moveTo>
                  <a:cubicBezTo>
                    <a:pt x="245927" y="107454"/>
                    <a:pt x="187328" y="130194"/>
                    <a:pt x="119109" y="124946"/>
                  </a:cubicBezTo>
                  <a:cubicBezTo>
                    <a:pt x="50015" y="118824"/>
                    <a:pt x="-3336" y="86464"/>
                    <a:pt x="163" y="52354"/>
                  </a:cubicBezTo>
                  <a:cubicBezTo>
                    <a:pt x="2786" y="18244"/>
                    <a:pt x="61385" y="-4496"/>
                    <a:pt x="129604" y="752"/>
                  </a:cubicBezTo>
                  <a:cubicBezTo>
                    <a:pt x="197823" y="6874"/>
                    <a:pt x="251174" y="39235"/>
                    <a:pt x="248550" y="73344"/>
                  </a:cubicBezTo>
                  <a:close/>
                </a:path>
              </a:pathLst>
            </a:custGeom>
            <a:solidFill>
              <a:srgbClr val="3E6BAB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10CA68E-21F7-46A4-903E-8A72DF882781}"/>
                </a:ext>
              </a:extLst>
            </p:cNvPr>
            <p:cNvSpPr/>
            <p:nvPr/>
          </p:nvSpPr>
          <p:spPr>
            <a:xfrm>
              <a:off x="7546912" y="5815973"/>
              <a:ext cx="179410" cy="89732"/>
            </a:xfrm>
            <a:custGeom>
              <a:avLst/>
              <a:gdLst>
                <a:gd name="connsiteX0" fmla="*/ 179353 w 179410"/>
                <a:gd name="connsiteY0" fmla="*/ 52301 h 89732"/>
                <a:gd name="connsiteX1" fmla="*/ 85770 w 179410"/>
                <a:gd name="connsiteY1" fmla="*/ 89034 h 89732"/>
                <a:gd name="connsiteX2" fmla="*/ 59 w 179410"/>
                <a:gd name="connsiteY2" fmla="*/ 37432 h 89732"/>
                <a:gd name="connsiteX3" fmla="*/ 93641 w 179410"/>
                <a:gd name="connsiteY3" fmla="*/ 699 h 89732"/>
                <a:gd name="connsiteX4" fmla="*/ 179353 w 179410"/>
                <a:gd name="connsiteY4" fmla="*/ 52301 h 8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410" h="89732">
                  <a:moveTo>
                    <a:pt x="179353" y="52301"/>
                  </a:moveTo>
                  <a:cubicBezTo>
                    <a:pt x="177603" y="76790"/>
                    <a:pt x="135622" y="93407"/>
                    <a:pt x="85770" y="89034"/>
                  </a:cubicBezTo>
                  <a:cubicBezTo>
                    <a:pt x="35917" y="84661"/>
                    <a:pt x="-1691" y="61921"/>
                    <a:pt x="59" y="37432"/>
                  </a:cubicBezTo>
                  <a:cubicBezTo>
                    <a:pt x="1807" y="12944"/>
                    <a:pt x="43789" y="-3674"/>
                    <a:pt x="93641" y="699"/>
                  </a:cubicBezTo>
                  <a:cubicBezTo>
                    <a:pt x="142619" y="4198"/>
                    <a:pt x="181102" y="27811"/>
                    <a:pt x="179353" y="52301"/>
                  </a:cubicBezTo>
                  <a:close/>
                </a:path>
              </a:pathLst>
            </a:custGeom>
            <a:solidFill>
              <a:srgbClr val="F0CEB4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24FAF670-6486-4BFE-BF5C-3A7C74EF0BF2}"/>
                </a:ext>
              </a:extLst>
            </p:cNvPr>
            <p:cNvGrpSpPr/>
            <p:nvPr/>
          </p:nvGrpSpPr>
          <p:grpSpPr>
            <a:xfrm>
              <a:off x="1731459" y="3577682"/>
              <a:ext cx="3244877" cy="2721776"/>
              <a:chOff x="1731459" y="3577682"/>
              <a:chExt cx="3244877" cy="2721776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2E1B5C4-010A-4B21-83A4-6D312EB5BD15}"/>
                  </a:ext>
                </a:extLst>
              </p:cNvPr>
              <p:cNvSpPr/>
              <p:nvPr/>
            </p:nvSpPr>
            <p:spPr>
              <a:xfrm>
                <a:off x="1731674" y="3577682"/>
                <a:ext cx="3244663" cy="2263478"/>
              </a:xfrm>
              <a:custGeom>
                <a:avLst/>
                <a:gdLst>
                  <a:gd name="connsiteX0" fmla="*/ 2981575 w 3244663"/>
                  <a:gd name="connsiteY0" fmla="*/ 2263479 h 2263478"/>
                  <a:gd name="connsiteX1" fmla="*/ 576410 w 3244663"/>
                  <a:gd name="connsiteY1" fmla="*/ 2263479 h 2263478"/>
                  <a:gd name="connsiteX2" fmla="*/ 318401 w 3244663"/>
                  <a:gd name="connsiteY2" fmla="*/ 2045702 h 2263478"/>
                  <a:gd name="connsiteX3" fmla="*/ 4418 w 3244663"/>
                  <a:gd name="connsiteY3" fmla="*/ 313983 h 2263478"/>
                  <a:gd name="connsiteX4" fmla="*/ 262426 w 3244663"/>
                  <a:gd name="connsiteY4" fmla="*/ 0 h 2263478"/>
                  <a:gd name="connsiteX5" fmla="*/ 2668466 w 3244663"/>
                  <a:gd name="connsiteY5" fmla="*/ 0 h 2263478"/>
                  <a:gd name="connsiteX6" fmla="*/ 2926474 w 3244663"/>
                  <a:gd name="connsiteY6" fmla="*/ 217777 h 2263478"/>
                  <a:gd name="connsiteX7" fmla="*/ 3240458 w 3244663"/>
                  <a:gd name="connsiteY7" fmla="*/ 1949496 h 2263478"/>
                  <a:gd name="connsiteX8" fmla="*/ 2981575 w 3244663"/>
                  <a:gd name="connsiteY8" fmla="*/ 2263479 h 2263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4663" h="2263478">
                    <a:moveTo>
                      <a:pt x="2981575" y="2263479"/>
                    </a:moveTo>
                    <a:lnTo>
                      <a:pt x="576410" y="2263479"/>
                    </a:lnTo>
                    <a:cubicBezTo>
                      <a:pt x="449592" y="2263479"/>
                      <a:pt x="341141" y="2171645"/>
                      <a:pt x="318401" y="2045702"/>
                    </a:cubicBezTo>
                    <a:lnTo>
                      <a:pt x="4418" y="313983"/>
                    </a:lnTo>
                    <a:cubicBezTo>
                      <a:pt x="-25319" y="150432"/>
                      <a:pt x="98875" y="0"/>
                      <a:pt x="262426" y="0"/>
                    </a:cubicBezTo>
                    <a:lnTo>
                      <a:pt x="2668466" y="0"/>
                    </a:lnTo>
                    <a:cubicBezTo>
                      <a:pt x="2795284" y="0"/>
                      <a:pt x="2903735" y="91834"/>
                      <a:pt x="2926474" y="217777"/>
                    </a:cubicBezTo>
                    <a:lnTo>
                      <a:pt x="3240458" y="1949496"/>
                    </a:lnTo>
                    <a:cubicBezTo>
                      <a:pt x="3269320" y="2113047"/>
                      <a:pt x="3146001" y="2263479"/>
                      <a:pt x="2981575" y="2263479"/>
                    </a:cubicBezTo>
                    <a:close/>
                  </a:path>
                </a:pathLst>
              </a:custGeom>
              <a:solidFill>
                <a:srgbClr val="75A1DE"/>
              </a:solidFill>
              <a:ln w="8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031A52F-5B46-4FB1-9B28-AAF845780F16}"/>
                  </a:ext>
                </a:extLst>
              </p:cNvPr>
              <p:cNvSpPr/>
              <p:nvPr/>
            </p:nvSpPr>
            <p:spPr>
              <a:xfrm>
                <a:off x="1731459" y="3624036"/>
                <a:ext cx="3098977" cy="2217124"/>
              </a:xfrm>
              <a:custGeom>
                <a:avLst/>
                <a:gdLst>
                  <a:gd name="connsiteX0" fmla="*/ 3094613 w 3098977"/>
                  <a:gd name="connsiteY0" fmla="*/ 1909264 h 2217124"/>
                  <a:gd name="connsiteX1" fmla="*/ 2774508 w 3098977"/>
                  <a:gd name="connsiteY1" fmla="*/ 213404 h 2217124"/>
                  <a:gd name="connsiteX2" fmla="*/ 2511252 w 3098977"/>
                  <a:gd name="connsiteY2" fmla="*/ 0 h 2217124"/>
                  <a:gd name="connsiteX3" fmla="*/ 65855 w 3098977"/>
                  <a:gd name="connsiteY3" fmla="*/ 0 h 2217124"/>
                  <a:gd name="connsiteX4" fmla="*/ 4632 w 3098977"/>
                  <a:gd name="connsiteY4" fmla="*/ 226523 h 2217124"/>
                  <a:gd name="connsiteX5" fmla="*/ 329111 w 3098977"/>
                  <a:gd name="connsiteY5" fmla="*/ 1994975 h 2217124"/>
                  <a:gd name="connsiteX6" fmla="*/ 595866 w 3098977"/>
                  <a:gd name="connsiteY6" fmla="*/ 2217125 h 2217124"/>
                  <a:gd name="connsiteX7" fmla="*/ 2830482 w 3098977"/>
                  <a:gd name="connsiteY7" fmla="*/ 2217125 h 2217124"/>
                  <a:gd name="connsiteX8" fmla="*/ 3094613 w 3098977"/>
                  <a:gd name="connsiteY8" fmla="*/ 1909264 h 221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98977" h="2217124">
                    <a:moveTo>
                      <a:pt x="3094613" y="1909264"/>
                    </a:moveTo>
                    <a:lnTo>
                      <a:pt x="2774508" y="213404"/>
                    </a:lnTo>
                    <a:cubicBezTo>
                      <a:pt x="2750893" y="90085"/>
                      <a:pt x="2640693" y="0"/>
                      <a:pt x="2511252" y="0"/>
                    </a:cubicBezTo>
                    <a:lnTo>
                      <a:pt x="65855" y="0"/>
                    </a:lnTo>
                    <a:cubicBezTo>
                      <a:pt x="14253" y="59473"/>
                      <a:pt x="-11111" y="140812"/>
                      <a:pt x="4632" y="226523"/>
                    </a:cubicBezTo>
                    <a:lnTo>
                      <a:pt x="329111" y="1994975"/>
                    </a:lnTo>
                    <a:cubicBezTo>
                      <a:pt x="352725" y="2123542"/>
                      <a:pt x="464675" y="2217125"/>
                      <a:pt x="595866" y="2217125"/>
                    </a:cubicBezTo>
                    <a:lnTo>
                      <a:pt x="2830482" y="2217125"/>
                    </a:lnTo>
                    <a:cubicBezTo>
                      <a:pt x="2998407" y="2217125"/>
                      <a:pt x="3124350" y="2069317"/>
                      <a:pt x="3094613" y="1909264"/>
                    </a:cubicBezTo>
                    <a:close/>
                  </a:path>
                </a:pathLst>
              </a:custGeom>
              <a:solidFill>
                <a:srgbClr val="A8CEFF"/>
              </a:solidFill>
              <a:ln w="8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C55FEDE-8270-4C44-B6B5-723A1AFCEC55}"/>
                  </a:ext>
                </a:extLst>
              </p:cNvPr>
              <p:cNvSpPr/>
              <p:nvPr/>
            </p:nvSpPr>
            <p:spPr>
              <a:xfrm>
                <a:off x="2934301" y="4817872"/>
                <a:ext cx="1510443" cy="1481586"/>
              </a:xfrm>
              <a:custGeom>
                <a:avLst/>
                <a:gdLst>
                  <a:gd name="connsiteX0" fmla="*/ 1311908 w 1510443"/>
                  <a:gd name="connsiteY0" fmla="*/ 1255059 h 1481586"/>
                  <a:gd name="connsiteX1" fmla="*/ 855364 w 1510443"/>
                  <a:gd name="connsiteY1" fmla="*/ 1255059 h 1481586"/>
                  <a:gd name="connsiteX2" fmla="*/ 707556 w 1510443"/>
                  <a:gd name="connsiteY2" fmla="*/ 1093257 h 1481586"/>
                  <a:gd name="connsiteX3" fmla="*/ 707556 w 1510443"/>
                  <a:gd name="connsiteY3" fmla="*/ 258009 h 1481586"/>
                  <a:gd name="connsiteX4" fmla="*/ 473162 w 1510443"/>
                  <a:gd name="connsiteY4" fmla="*/ 0 h 1481586"/>
                  <a:gd name="connsiteX5" fmla="*/ 234394 w 1510443"/>
                  <a:gd name="connsiteY5" fmla="*/ 0 h 1481586"/>
                  <a:gd name="connsiteX6" fmla="*/ 0 w 1510443"/>
                  <a:gd name="connsiteY6" fmla="*/ 258009 h 1481586"/>
                  <a:gd name="connsiteX7" fmla="*/ 0 w 1510443"/>
                  <a:gd name="connsiteY7" fmla="*/ 1192962 h 1481586"/>
                  <a:gd name="connsiteX8" fmla="*/ 264131 w 1510443"/>
                  <a:gd name="connsiteY8" fmla="*/ 1481582 h 1481586"/>
                  <a:gd name="connsiteX9" fmla="*/ 1510444 w 1510443"/>
                  <a:gd name="connsiteY9" fmla="*/ 1472836 h 1481586"/>
                  <a:gd name="connsiteX10" fmla="*/ 1311908 w 1510443"/>
                  <a:gd name="connsiteY10" fmla="*/ 1255059 h 148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10443" h="1481586">
                    <a:moveTo>
                      <a:pt x="1311908" y="1255059"/>
                    </a:moveTo>
                    <a:lnTo>
                      <a:pt x="855364" y="1255059"/>
                    </a:lnTo>
                    <a:cubicBezTo>
                      <a:pt x="774026" y="1255059"/>
                      <a:pt x="707556" y="1182467"/>
                      <a:pt x="707556" y="1093257"/>
                    </a:cubicBezTo>
                    <a:lnTo>
                      <a:pt x="707556" y="258009"/>
                    </a:lnTo>
                    <a:cubicBezTo>
                      <a:pt x="707556" y="115448"/>
                      <a:pt x="602603" y="0"/>
                      <a:pt x="473162" y="0"/>
                    </a:cubicBezTo>
                    <a:lnTo>
                      <a:pt x="234394" y="0"/>
                    </a:lnTo>
                    <a:cubicBezTo>
                      <a:pt x="104953" y="0"/>
                      <a:pt x="0" y="115448"/>
                      <a:pt x="0" y="258009"/>
                    </a:cubicBezTo>
                    <a:lnTo>
                      <a:pt x="0" y="1192962"/>
                    </a:lnTo>
                    <a:cubicBezTo>
                      <a:pt x="0" y="1353015"/>
                      <a:pt x="118072" y="1482456"/>
                      <a:pt x="264131" y="1481582"/>
                    </a:cubicBezTo>
                    <a:lnTo>
                      <a:pt x="1510444" y="1472836"/>
                    </a:lnTo>
                    <a:cubicBezTo>
                      <a:pt x="1509569" y="1352140"/>
                      <a:pt x="1421234" y="1255059"/>
                      <a:pt x="1311908" y="1255059"/>
                    </a:cubicBezTo>
                    <a:close/>
                  </a:path>
                </a:pathLst>
              </a:custGeom>
              <a:solidFill>
                <a:srgbClr val="75A1DE"/>
              </a:solidFill>
              <a:ln w="8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AAFB83C-725F-4364-8103-D494C8298997}"/>
                  </a:ext>
                </a:extLst>
              </p:cNvPr>
              <p:cNvSpPr/>
              <p:nvPr/>
            </p:nvSpPr>
            <p:spPr>
              <a:xfrm>
                <a:off x="2951793" y="4840612"/>
                <a:ext cx="1479832" cy="1457967"/>
              </a:xfrm>
              <a:custGeom>
                <a:avLst/>
                <a:gdLst>
                  <a:gd name="connsiteX0" fmla="*/ 0 w 1479832"/>
                  <a:gd name="connsiteY0" fmla="*/ 253636 h 1457967"/>
                  <a:gd name="connsiteX1" fmla="*/ 0 w 1479832"/>
                  <a:gd name="connsiteY1" fmla="*/ 1174595 h 1457967"/>
                  <a:gd name="connsiteX2" fmla="*/ 263256 w 1479832"/>
                  <a:gd name="connsiteY2" fmla="*/ 1457967 h 1457967"/>
                  <a:gd name="connsiteX3" fmla="*/ 1479833 w 1479832"/>
                  <a:gd name="connsiteY3" fmla="*/ 1450096 h 1457967"/>
                  <a:gd name="connsiteX4" fmla="*/ 1265554 w 1479832"/>
                  <a:gd name="connsiteY4" fmla="*/ 1394121 h 1457967"/>
                  <a:gd name="connsiteX5" fmla="*/ 771402 w 1479832"/>
                  <a:gd name="connsiteY5" fmla="*/ 1394121 h 1457967"/>
                  <a:gd name="connsiteX6" fmla="*/ 612224 w 1479832"/>
                  <a:gd name="connsiteY6" fmla="*/ 1234943 h 1457967"/>
                  <a:gd name="connsiteX7" fmla="*/ 612224 w 1479832"/>
                  <a:gd name="connsiteY7" fmla="*/ 253636 h 1457967"/>
                  <a:gd name="connsiteX8" fmla="*/ 358588 w 1479832"/>
                  <a:gd name="connsiteY8" fmla="*/ 0 h 1457967"/>
                  <a:gd name="connsiteX9" fmla="*/ 254510 w 1479832"/>
                  <a:gd name="connsiteY9" fmla="*/ 0 h 1457967"/>
                  <a:gd name="connsiteX10" fmla="*/ 0 w 1479832"/>
                  <a:gd name="connsiteY10" fmla="*/ 253636 h 145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79832" h="1457967">
                    <a:moveTo>
                      <a:pt x="0" y="253636"/>
                    </a:moveTo>
                    <a:lnTo>
                      <a:pt x="0" y="1174595"/>
                    </a:lnTo>
                    <a:cubicBezTo>
                      <a:pt x="0" y="1324153"/>
                      <a:pt x="116322" y="1446597"/>
                      <a:pt x="263256" y="1457967"/>
                    </a:cubicBezTo>
                    <a:lnTo>
                      <a:pt x="1479833" y="1450096"/>
                    </a:lnTo>
                    <a:cubicBezTo>
                      <a:pt x="1479833" y="1429980"/>
                      <a:pt x="1383626" y="1394121"/>
                      <a:pt x="1265554" y="1394121"/>
                    </a:cubicBezTo>
                    <a:lnTo>
                      <a:pt x="771402" y="1394121"/>
                    </a:lnTo>
                    <a:cubicBezTo>
                      <a:pt x="683067" y="1394121"/>
                      <a:pt x="612224" y="1322403"/>
                      <a:pt x="612224" y="1234943"/>
                    </a:cubicBezTo>
                    <a:lnTo>
                      <a:pt x="612224" y="253636"/>
                    </a:lnTo>
                    <a:cubicBezTo>
                      <a:pt x="612224" y="113699"/>
                      <a:pt x="498525" y="0"/>
                      <a:pt x="358588" y="0"/>
                    </a:cubicBezTo>
                    <a:lnTo>
                      <a:pt x="254510" y="0"/>
                    </a:lnTo>
                    <a:cubicBezTo>
                      <a:pt x="113699" y="0"/>
                      <a:pt x="0" y="113699"/>
                      <a:pt x="0" y="253636"/>
                    </a:cubicBezTo>
                    <a:close/>
                  </a:path>
                </a:pathLst>
              </a:custGeom>
              <a:solidFill>
                <a:srgbClr val="A8CEFF"/>
              </a:solidFill>
              <a:ln w="8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89A00B-69F6-49F7-9787-D0456EDE74FF}"/>
                </a:ext>
              </a:extLst>
            </p:cNvPr>
            <p:cNvSpPr/>
            <p:nvPr/>
          </p:nvSpPr>
          <p:spPr>
            <a:xfrm>
              <a:off x="5277377" y="5904444"/>
              <a:ext cx="767383" cy="275399"/>
            </a:xfrm>
            <a:custGeom>
              <a:avLst/>
              <a:gdLst>
                <a:gd name="connsiteX0" fmla="*/ 220392 w 767383"/>
                <a:gd name="connsiteY0" fmla="*/ 61786 h 275399"/>
                <a:gd name="connsiteX1" fmla="*/ 710171 w 767383"/>
                <a:gd name="connsiteY1" fmla="*/ 95895 h 275399"/>
                <a:gd name="connsiteX2" fmla="*/ 621837 w 767383"/>
                <a:gd name="connsiteY2" fmla="*/ 266443 h 275399"/>
                <a:gd name="connsiteX3" fmla="*/ 8738 w 767383"/>
                <a:gd name="connsiteY3" fmla="*/ 273440 h 275399"/>
                <a:gd name="connsiteX4" fmla="*/ 220392 w 767383"/>
                <a:gd name="connsiteY4" fmla="*/ 61786 h 27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383" h="275399">
                  <a:moveTo>
                    <a:pt x="220392" y="61786"/>
                  </a:moveTo>
                  <a:cubicBezTo>
                    <a:pt x="404060" y="-40543"/>
                    <a:pt x="628833" y="-6434"/>
                    <a:pt x="710171" y="95895"/>
                  </a:cubicBezTo>
                  <a:cubicBezTo>
                    <a:pt x="791510" y="198224"/>
                    <a:pt x="805504" y="266443"/>
                    <a:pt x="621837" y="266443"/>
                  </a:cubicBezTo>
                  <a:cubicBezTo>
                    <a:pt x="438169" y="266443"/>
                    <a:pt x="69961" y="280437"/>
                    <a:pt x="8738" y="273440"/>
                  </a:cubicBezTo>
                  <a:cubicBezTo>
                    <a:pt x="-51610" y="266443"/>
                    <a:pt x="220392" y="61786"/>
                    <a:pt x="220392" y="61786"/>
                  </a:cubicBezTo>
                  <a:close/>
                </a:path>
              </a:pathLst>
            </a:custGeom>
            <a:solidFill>
              <a:srgbClr val="F09959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3C3312A-CDDE-41FA-8933-1989464C3445}"/>
                </a:ext>
              </a:extLst>
            </p:cNvPr>
            <p:cNvSpPr/>
            <p:nvPr/>
          </p:nvSpPr>
          <p:spPr>
            <a:xfrm>
              <a:off x="5769772" y="5894079"/>
              <a:ext cx="616839" cy="326529"/>
            </a:xfrm>
            <a:custGeom>
              <a:avLst/>
              <a:gdLst>
                <a:gd name="connsiteX0" fmla="*/ 0 w 616839"/>
                <a:gd name="connsiteY0" fmla="*/ 10928 h 326529"/>
                <a:gd name="connsiteX1" fmla="*/ 496776 w 616839"/>
                <a:gd name="connsiteY1" fmla="*/ 187598 h 326529"/>
                <a:gd name="connsiteX2" fmla="*/ 510769 w 616839"/>
                <a:gd name="connsiteY2" fmla="*/ 296924 h 326529"/>
                <a:gd name="connsiteX3" fmla="*/ 143435 w 616839"/>
                <a:gd name="connsiteY3" fmla="*/ 167483 h 326529"/>
                <a:gd name="connsiteX4" fmla="*/ 0 w 616839"/>
                <a:gd name="connsiteY4" fmla="*/ 10928 h 326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839" h="326529">
                  <a:moveTo>
                    <a:pt x="0" y="10928"/>
                  </a:moveTo>
                  <a:cubicBezTo>
                    <a:pt x="197661" y="-36300"/>
                    <a:pt x="332350" y="78273"/>
                    <a:pt x="496776" y="187598"/>
                  </a:cubicBezTo>
                  <a:cubicBezTo>
                    <a:pt x="639336" y="282931"/>
                    <a:pt x="668198" y="375638"/>
                    <a:pt x="510769" y="296924"/>
                  </a:cubicBezTo>
                  <a:cubicBezTo>
                    <a:pt x="278999" y="181476"/>
                    <a:pt x="143435" y="167483"/>
                    <a:pt x="143435" y="167483"/>
                  </a:cubicBezTo>
                  <a:lnTo>
                    <a:pt x="0" y="10928"/>
                  </a:lnTo>
                  <a:close/>
                </a:path>
              </a:pathLst>
            </a:custGeom>
            <a:solidFill>
              <a:srgbClr val="F09959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7F8429-6228-41DA-A1F1-8CFF6A148262}"/>
                </a:ext>
              </a:extLst>
            </p:cNvPr>
            <p:cNvSpPr/>
            <p:nvPr/>
          </p:nvSpPr>
          <p:spPr>
            <a:xfrm>
              <a:off x="5071637" y="5939401"/>
              <a:ext cx="518840" cy="263067"/>
            </a:xfrm>
            <a:custGeom>
              <a:avLst/>
              <a:gdLst>
                <a:gd name="connsiteX0" fmla="*/ 518840 w 518840"/>
                <a:gd name="connsiteY0" fmla="*/ 26828 h 263067"/>
                <a:gd name="connsiteX1" fmla="*/ 261706 w 518840"/>
                <a:gd name="connsiteY1" fmla="*/ 590 h 263067"/>
                <a:gd name="connsiteX2" fmla="*/ 3697 w 518840"/>
                <a:gd name="connsiteY2" fmla="*/ 252477 h 263067"/>
                <a:gd name="connsiteX3" fmla="*/ 11569 w 518840"/>
                <a:gd name="connsiteY3" fmla="*/ 255975 h 263067"/>
                <a:gd name="connsiteX4" fmla="*/ 154130 w 518840"/>
                <a:gd name="connsiteY4" fmla="*/ 206122 h 263067"/>
                <a:gd name="connsiteX5" fmla="*/ 296690 w 518840"/>
                <a:gd name="connsiteY5" fmla="*/ 117787 h 263067"/>
                <a:gd name="connsiteX6" fmla="*/ 501348 w 518840"/>
                <a:gd name="connsiteY6" fmla="*/ 149273 h 263067"/>
                <a:gd name="connsiteX7" fmla="*/ 518840 w 518840"/>
                <a:gd name="connsiteY7" fmla="*/ 26828 h 26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8840" h="263067">
                  <a:moveTo>
                    <a:pt x="518840" y="26828"/>
                  </a:moveTo>
                  <a:cubicBezTo>
                    <a:pt x="419135" y="26828"/>
                    <a:pt x="331675" y="-4657"/>
                    <a:pt x="261706" y="590"/>
                  </a:cubicBezTo>
                  <a:cubicBezTo>
                    <a:pt x="191738" y="6712"/>
                    <a:pt x="-31287" y="234985"/>
                    <a:pt x="3697" y="252477"/>
                  </a:cubicBezTo>
                  <a:cubicBezTo>
                    <a:pt x="6321" y="253351"/>
                    <a:pt x="8945" y="255100"/>
                    <a:pt x="11569" y="255975"/>
                  </a:cubicBezTo>
                  <a:cubicBezTo>
                    <a:pt x="64920" y="275216"/>
                    <a:pt x="124393" y="254226"/>
                    <a:pt x="154130" y="206122"/>
                  </a:cubicBezTo>
                  <a:cubicBezTo>
                    <a:pt x="185615" y="155395"/>
                    <a:pt x="237217" y="96797"/>
                    <a:pt x="296690" y="117787"/>
                  </a:cubicBezTo>
                  <a:cubicBezTo>
                    <a:pt x="396396" y="152771"/>
                    <a:pt x="501348" y="149273"/>
                    <a:pt x="501348" y="149273"/>
                  </a:cubicBezTo>
                  <a:lnTo>
                    <a:pt x="518840" y="26828"/>
                  </a:lnTo>
                  <a:close/>
                </a:path>
              </a:pathLst>
            </a:custGeom>
            <a:solidFill>
              <a:srgbClr val="F09959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5C42F1E-9506-4B6F-B378-C83C20CA2EEB}"/>
                </a:ext>
              </a:extLst>
            </p:cNvPr>
            <p:cNvSpPr/>
            <p:nvPr/>
          </p:nvSpPr>
          <p:spPr>
            <a:xfrm>
              <a:off x="5498902" y="5830665"/>
              <a:ext cx="407307" cy="393378"/>
            </a:xfrm>
            <a:custGeom>
              <a:avLst/>
              <a:gdLst>
                <a:gd name="connsiteX0" fmla="*/ 32977 w 407307"/>
                <a:gd name="connsiteY0" fmla="*/ 381328 h 393378"/>
                <a:gd name="connsiteX1" fmla="*/ 148425 w 407307"/>
                <a:gd name="connsiteY1" fmla="*/ 0 h 393378"/>
                <a:gd name="connsiteX2" fmla="*/ 407308 w 407307"/>
                <a:gd name="connsiteY2" fmla="*/ 163551 h 393378"/>
                <a:gd name="connsiteX3" fmla="*/ 196528 w 407307"/>
                <a:gd name="connsiteY3" fmla="*/ 136439 h 393378"/>
                <a:gd name="connsiteX4" fmla="*/ 74084 w 407307"/>
                <a:gd name="connsiteY4" fmla="*/ 381328 h 393378"/>
                <a:gd name="connsiteX5" fmla="*/ 32977 w 407307"/>
                <a:gd name="connsiteY5" fmla="*/ 381328 h 39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307" h="393378">
                  <a:moveTo>
                    <a:pt x="32977" y="381328"/>
                  </a:moveTo>
                  <a:cubicBezTo>
                    <a:pt x="-69352" y="340222"/>
                    <a:pt x="94199" y="0"/>
                    <a:pt x="148425" y="0"/>
                  </a:cubicBezTo>
                  <a:cubicBezTo>
                    <a:pt x="202651" y="0"/>
                    <a:pt x="407308" y="163551"/>
                    <a:pt x="407308" y="163551"/>
                  </a:cubicBezTo>
                  <a:cubicBezTo>
                    <a:pt x="407308" y="163551"/>
                    <a:pt x="359205" y="190664"/>
                    <a:pt x="196528" y="136439"/>
                  </a:cubicBezTo>
                  <a:cubicBezTo>
                    <a:pt x="155422" y="122445"/>
                    <a:pt x="121312" y="354215"/>
                    <a:pt x="74084" y="381328"/>
                  </a:cubicBezTo>
                  <a:cubicBezTo>
                    <a:pt x="25980" y="408441"/>
                    <a:pt x="32977" y="381328"/>
                    <a:pt x="32977" y="381328"/>
                  </a:cubicBezTo>
                  <a:close/>
                </a:path>
              </a:pathLst>
            </a:custGeom>
            <a:solidFill>
              <a:srgbClr val="F7A96F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1A22B50-A0C9-477B-8369-E70AF48B84BC}"/>
                </a:ext>
              </a:extLst>
            </p:cNvPr>
            <p:cNvSpPr/>
            <p:nvPr/>
          </p:nvSpPr>
          <p:spPr>
            <a:xfrm>
              <a:off x="6941639" y="1586102"/>
              <a:ext cx="1298354" cy="1517981"/>
            </a:xfrm>
            <a:custGeom>
              <a:avLst/>
              <a:gdLst>
                <a:gd name="connsiteX0" fmla="*/ 114677 w 1298354"/>
                <a:gd name="connsiteY0" fmla="*/ 1013771 h 1517981"/>
                <a:gd name="connsiteX1" fmla="*/ 321958 w 1298354"/>
                <a:gd name="connsiteY1" fmla="*/ 1502676 h 1517981"/>
                <a:gd name="connsiteX2" fmla="*/ 852844 w 1298354"/>
                <a:gd name="connsiteY2" fmla="*/ 1376733 h 1517981"/>
                <a:gd name="connsiteX3" fmla="*/ 907944 w 1298354"/>
                <a:gd name="connsiteY3" fmla="*/ 921938 h 1517981"/>
                <a:gd name="connsiteX4" fmla="*/ 1054003 w 1298354"/>
                <a:gd name="connsiteY4" fmla="*/ 1137091 h 1517981"/>
                <a:gd name="connsiteX5" fmla="*/ 1119599 w 1298354"/>
                <a:gd name="connsiteY5" fmla="*/ 1197439 h 1517981"/>
                <a:gd name="connsiteX6" fmla="*/ 1291896 w 1298354"/>
                <a:gd name="connsiteY6" fmla="*/ 418165 h 1517981"/>
                <a:gd name="connsiteX7" fmla="*/ 1102107 w 1298354"/>
                <a:gd name="connsiteY7" fmla="*/ 188144 h 1517981"/>
                <a:gd name="connsiteX8" fmla="*/ 680547 w 1298354"/>
                <a:gd name="connsiteY8" fmla="*/ 1853 h 1517981"/>
                <a:gd name="connsiteX9" fmla="*/ 56078 w 1298354"/>
                <a:gd name="connsiteY9" fmla="*/ 157533 h 1517981"/>
                <a:gd name="connsiteX10" fmla="*/ 602707 w 1298354"/>
                <a:gd name="connsiteY10" fmla="*/ 530989 h 1517981"/>
                <a:gd name="connsiteX11" fmla="*/ 792496 w 1298354"/>
                <a:gd name="connsiteY11" fmla="*/ 782001 h 1517981"/>
                <a:gd name="connsiteX12" fmla="*/ 834477 w 1298354"/>
                <a:gd name="connsiteY12" fmla="*/ 991906 h 1517981"/>
                <a:gd name="connsiteX13" fmla="*/ 518745 w 1298354"/>
                <a:gd name="connsiteY13" fmla="*/ 1349620 h 1517981"/>
                <a:gd name="connsiteX14" fmla="*/ 187269 w 1298354"/>
                <a:gd name="connsiteY14" fmla="*/ 1276153 h 1517981"/>
                <a:gd name="connsiteX15" fmla="*/ 114677 w 1298354"/>
                <a:gd name="connsiteY15" fmla="*/ 1013771 h 151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8354" h="1517981">
                  <a:moveTo>
                    <a:pt x="114677" y="1013771"/>
                  </a:moveTo>
                  <a:cubicBezTo>
                    <a:pt x="105056" y="1388977"/>
                    <a:pt x="232748" y="1451949"/>
                    <a:pt x="321958" y="1502676"/>
                  </a:cubicBezTo>
                  <a:cubicBezTo>
                    <a:pt x="411168" y="1553403"/>
                    <a:pt x="795995" y="1469441"/>
                    <a:pt x="852844" y="1376733"/>
                  </a:cubicBezTo>
                  <a:cubicBezTo>
                    <a:pt x="997154" y="1139715"/>
                    <a:pt x="875584" y="918439"/>
                    <a:pt x="907944" y="921938"/>
                  </a:cubicBezTo>
                  <a:cubicBezTo>
                    <a:pt x="940305" y="925436"/>
                    <a:pt x="970041" y="1017270"/>
                    <a:pt x="1054003" y="1137091"/>
                  </a:cubicBezTo>
                  <a:cubicBezTo>
                    <a:pt x="1061874" y="1148461"/>
                    <a:pt x="1116975" y="1221928"/>
                    <a:pt x="1119599" y="1197439"/>
                  </a:cubicBezTo>
                  <a:cubicBezTo>
                    <a:pt x="1158956" y="861590"/>
                    <a:pt x="1333877" y="757512"/>
                    <a:pt x="1291896" y="418165"/>
                  </a:cubicBezTo>
                  <a:cubicBezTo>
                    <a:pt x="1261285" y="168028"/>
                    <a:pt x="1102107" y="188144"/>
                    <a:pt x="1102107" y="188144"/>
                  </a:cubicBezTo>
                  <a:cubicBezTo>
                    <a:pt x="1102107" y="188144"/>
                    <a:pt x="999778" y="-21761"/>
                    <a:pt x="680547" y="1853"/>
                  </a:cubicBezTo>
                  <a:cubicBezTo>
                    <a:pt x="467143" y="17596"/>
                    <a:pt x="276479" y="100683"/>
                    <a:pt x="56078" y="157533"/>
                  </a:cubicBezTo>
                  <a:cubicBezTo>
                    <a:pt x="-164322" y="214382"/>
                    <a:pt x="316711" y="713782"/>
                    <a:pt x="602707" y="530989"/>
                  </a:cubicBezTo>
                  <a:cubicBezTo>
                    <a:pt x="888703" y="348197"/>
                    <a:pt x="747016" y="750515"/>
                    <a:pt x="792496" y="782001"/>
                  </a:cubicBezTo>
                  <a:cubicBezTo>
                    <a:pt x="837976" y="813487"/>
                    <a:pt x="814361" y="786374"/>
                    <a:pt x="834477" y="991906"/>
                  </a:cubicBezTo>
                  <a:cubicBezTo>
                    <a:pt x="855468" y="1197439"/>
                    <a:pt x="593960" y="1332128"/>
                    <a:pt x="518745" y="1349620"/>
                  </a:cubicBezTo>
                  <a:cubicBezTo>
                    <a:pt x="279102" y="1405595"/>
                    <a:pt x="239745" y="1366237"/>
                    <a:pt x="187269" y="1276153"/>
                  </a:cubicBezTo>
                  <a:cubicBezTo>
                    <a:pt x="141790" y="1198313"/>
                    <a:pt x="114677" y="1013771"/>
                    <a:pt x="114677" y="1013771"/>
                  </a:cubicBezTo>
                  <a:close/>
                </a:path>
              </a:pathLst>
            </a:custGeom>
            <a:solidFill>
              <a:srgbClr val="2E5B9A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C8CCEF7-4A7C-449B-AE8B-95E515FD2965}"/>
                </a:ext>
              </a:extLst>
            </p:cNvPr>
            <p:cNvSpPr/>
            <p:nvPr/>
          </p:nvSpPr>
          <p:spPr>
            <a:xfrm>
              <a:off x="7844538" y="2274297"/>
              <a:ext cx="214145" cy="349228"/>
            </a:xfrm>
            <a:custGeom>
              <a:avLst/>
              <a:gdLst>
                <a:gd name="connsiteX0" fmla="*/ 202707 w 214145"/>
                <a:gd name="connsiteY0" fmla="*/ 209254 h 349228"/>
                <a:gd name="connsiteX1" fmla="*/ 53149 w 214145"/>
                <a:gd name="connsiteY1" fmla="*/ 345692 h 349228"/>
                <a:gd name="connsiteX2" fmla="*/ 2422 w 214145"/>
                <a:gd name="connsiteY2" fmla="*/ 140160 h 349228"/>
                <a:gd name="connsiteX3" fmla="*/ 151980 w 214145"/>
                <a:gd name="connsiteY3" fmla="*/ 3721 h 349228"/>
                <a:gd name="connsiteX4" fmla="*/ 202707 w 214145"/>
                <a:gd name="connsiteY4" fmla="*/ 209254 h 34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45" h="349228">
                  <a:moveTo>
                    <a:pt x="202707" y="209254"/>
                  </a:moveTo>
                  <a:cubicBezTo>
                    <a:pt x="175594" y="303711"/>
                    <a:pt x="108249" y="364933"/>
                    <a:pt x="53149" y="345692"/>
                  </a:cubicBezTo>
                  <a:cubicBezTo>
                    <a:pt x="-1951" y="326451"/>
                    <a:pt x="-3700" y="249485"/>
                    <a:pt x="2422" y="140160"/>
                  </a:cubicBezTo>
                  <a:cubicBezTo>
                    <a:pt x="8545" y="41329"/>
                    <a:pt x="96880" y="-15520"/>
                    <a:pt x="151980" y="3721"/>
                  </a:cubicBezTo>
                  <a:cubicBezTo>
                    <a:pt x="207080" y="22963"/>
                    <a:pt x="229820" y="114796"/>
                    <a:pt x="202707" y="209254"/>
                  </a:cubicBezTo>
                  <a:close/>
                </a:path>
              </a:pathLst>
            </a:custGeom>
            <a:solidFill>
              <a:srgbClr val="F09959"/>
            </a:solidFill>
            <a:ln w="8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aphic 2">
              <a:extLst>
                <a:ext uri="{FF2B5EF4-FFF2-40B4-BE49-F238E27FC236}">
                  <a16:creationId xmlns:a16="http://schemas.microsoft.com/office/drawing/2014/main" id="{6BA48200-F604-4471-BD0A-A5E82AD459B7}"/>
                </a:ext>
              </a:extLst>
            </p:cNvPr>
            <p:cNvGrpSpPr/>
            <p:nvPr/>
          </p:nvGrpSpPr>
          <p:grpSpPr>
            <a:xfrm>
              <a:off x="732919" y="1269598"/>
              <a:ext cx="2602855" cy="1633762"/>
              <a:chOff x="732919" y="1269598"/>
              <a:chExt cx="2602855" cy="1633762"/>
            </a:xfrm>
          </p:grpSpPr>
          <p:grpSp>
            <p:nvGrpSpPr>
              <p:cNvPr id="36" name="Graphic 2">
                <a:extLst>
                  <a:ext uri="{FF2B5EF4-FFF2-40B4-BE49-F238E27FC236}">
                    <a16:creationId xmlns:a16="http://schemas.microsoft.com/office/drawing/2014/main" id="{D144D5D2-ECFB-476F-BD4B-AF39682C7452}"/>
                  </a:ext>
                </a:extLst>
              </p:cNvPr>
              <p:cNvGrpSpPr/>
              <p:nvPr/>
            </p:nvGrpSpPr>
            <p:grpSpPr>
              <a:xfrm>
                <a:off x="732919" y="1269598"/>
                <a:ext cx="2123542" cy="960316"/>
                <a:chOff x="732919" y="1269598"/>
                <a:chExt cx="2123542" cy="960316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E11AA251-8A24-4B0E-A2CA-A9626067BB1F}"/>
                    </a:ext>
                  </a:extLst>
                </p:cNvPr>
                <p:cNvSpPr/>
                <p:nvPr/>
              </p:nvSpPr>
              <p:spPr>
                <a:xfrm>
                  <a:off x="732919" y="1269598"/>
                  <a:ext cx="2123542" cy="960316"/>
                </a:xfrm>
                <a:custGeom>
                  <a:avLst/>
                  <a:gdLst>
                    <a:gd name="connsiteX0" fmla="*/ 2083310 w 2123542"/>
                    <a:gd name="connsiteY0" fmla="*/ 960317 h 960316"/>
                    <a:gd name="connsiteX1" fmla="*/ 40232 w 2123542"/>
                    <a:gd name="connsiteY1" fmla="*/ 960317 h 960316"/>
                    <a:gd name="connsiteX2" fmla="*/ 0 w 2123542"/>
                    <a:gd name="connsiteY2" fmla="*/ 920085 h 960316"/>
                    <a:gd name="connsiteX3" fmla="*/ 0 w 2123542"/>
                    <a:gd name="connsiteY3" fmla="*/ 40232 h 960316"/>
                    <a:gd name="connsiteX4" fmla="*/ 40232 w 2123542"/>
                    <a:gd name="connsiteY4" fmla="*/ 0 h 960316"/>
                    <a:gd name="connsiteX5" fmla="*/ 2083310 w 2123542"/>
                    <a:gd name="connsiteY5" fmla="*/ 0 h 960316"/>
                    <a:gd name="connsiteX6" fmla="*/ 2123542 w 2123542"/>
                    <a:gd name="connsiteY6" fmla="*/ 40232 h 960316"/>
                    <a:gd name="connsiteX7" fmla="*/ 2123542 w 2123542"/>
                    <a:gd name="connsiteY7" fmla="*/ 919210 h 960316"/>
                    <a:gd name="connsiteX8" fmla="*/ 2083310 w 2123542"/>
                    <a:gd name="connsiteY8" fmla="*/ 960317 h 960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3542" h="960316">
                      <a:moveTo>
                        <a:pt x="2083310" y="960317"/>
                      </a:moveTo>
                      <a:lnTo>
                        <a:pt x="40232" y="960317"/>
                      </a:lnTo>
                      <a:cubicBezTo>
                        <a:pt x="18367" y="960317"/>
                        <a:pt x="0" y="941950"/>
                        <a:pt x="0" y="920085"/>
                      </a:cubicBezTo>
                      <a:lnTo>
                        <a:pt x="0" y="40232"/>
                      </a:lnTo>
                      <a:cubicBezTo>
                        <a:pt x="0" y="18367"/>
                        <a:pt x="18367" y="0"/>
                        <a:pt x="40232" y="0"/>
                      </a:cubicBezTo>
                      <a:lnTo>
                        <a:pt x="2083310" y="0"/>
                      </a:lnTo>
                      <a:cubicBezTo>
                        <a:pt x="2105175" y="0"/>
                        <a:pt x="2123542" y="18367"/>
                        <a:pt x="2123542" y="40232"/>
                      </a:cubicBezTo>
                      <a:lnTo>
                        <a:pt x="2123542" y="919210"/>
                      </a:lnTo>
                      <a:cubicBezTo>
                        <a:pt x="2123542" y="941950"/>
                        <a:pt x="2105175" y="960317"/>
                        <a:pt x="2083310" y="960317"/>
                      </a:cubicBezTo>
                      <a:close/>
                    </a:path>
                  </a:pathLst>
                </a:custGeom>
                <a:solidFill>
                  <a:srgbClr val="B7E1FF"/>
                </a:solidFill>
                <a:ln w="87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A61FA931-D89E-4D38-B025-554FD5F45E54}"/>
                    </a:ext>
                  </a:extLst>
                </p:cNvPr>
                <p:cNvSpPr/>
                <p:nvPr/>
              </p:nvSpPr>
              <p:spPr>
                <a:xfrm>
                  <a:off x="790643" y="1522359"/>
                  <a:ext cx="2007256" cy="662076"/>
                </a:xfrm>
                <a:custGeom>
                  <a:avLst/>
                  <a:gdLst>
                    <a:gd name="connsiteX0" fmla="*/ 1974859 w 2007256"/>
                    <a:gd name="connsiteY0" fmla="*/ 662076 h 662076"/>
                    <a:gd name="connsiteX1" fmla="*/ 32360 w 2007256"/>
                    <a:gd name="connsiteY1" fmla="*/ 662076 h 662076"/>
                    <a:gd name="connsiteX2" fmla="*/ 0 w 2007256"/>
                    <a:gd name="connsiteY2" fmla="*/ 629716 h 662076"/>
                    <a:gd name="connsiteX3" fmla="*/ 0 w 2007256"/>
                    <a:gd name="connsiteY3" fmla="*/ 32360 h 662076"/>
                    <a:gd name="connsiteX4" fmla="*/ 32360 w 2007256"/>
                    <a:gd name="connsiteY4" fmla="*/ 0 h 662076"/>
                    <a:gd name="connsiteX5" fmla="*/ 1974859 w 2007256"/>
                    <a:gd name="connsiteY5" fmla="*/ 0 h 662076"/>
                    <a:gd name="connsiteX6" fmla="*/ 2007220 w 2007256"/>
                    <a:gd name="connsiteY6" fmla="*/ 32360 h 662076"/>
                    <a:gd name="connsiteX7" fmla="*/ 2007220 w 2007256"/>
                    <a:gd name="connsiteY7" fmla="*/ 629716 h 662076"/>
                    <a:gd name="connsiteX8" fmla="*/ 1974859 w 2007256"/>
                    <a:gd name="connsiteY8" fmla="*/ 662076 h 662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07256" h="662076">
                      <a:moveTo>
                        <a:pt x="1974859" y="662076"/>
                      </a:moveTo>
                      <a:lnTo>
                        <a:pt x="32360" y="662076"/>
                      </a:lnTo>
                      <a:cubicBezTo>
                        <a:pt x="13994" y="662076"/>
                        <a:pt x="0" y="647208"/>
                        <a:pt x="0" y="629716"/>
                      </a:cubicBezTo>
                      <a:lnTo>
                        <a:pt x="0" y="32360"/>
                      </a:lnTo>
                      <a:cubicBezTo>
                        <a:pt x="0" y="13994"/>
                        <a:pt x="14868" y="0"/>
                        <a:pt x="32360" y="0"/>
                      </a:cubicBezTo>
                      <a:lnTo>
                        <a:pt x="1974859" y="0"/>
                      </a:lnTo>
                      <a:cubicBezTo>
                        <a:pt x="1993226" y="0"/>
                        <a:pt x="2007220" y="14868"/>
                        <a:pt x="2007220" y="32360"/>
                      </a:cubicBezTo>
                      <a:lnTo>
                        <a:pt x="2007220" y="629716"/>
                      </a:lnTo>
                      <a:cubicBezTo>
                        <a:pt x="2008094" y="648083"/>
                        <a:pt x="1993226" y="662076"/>
                        <a:pt x="1974859" y="66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7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9" name="Graphic 2">
                  <a:extLst>
                    <a:ext uri="{FF2B5EF4-FFF2-40B4-BE49-F238E27FC236}">
                      <a16:creationId xmlns:a16="http://schemas.microsoft.com/office/drawing/2014/main" id="{0EEEFDA3-5BB7-4168-84B7-4120FDD02A2E}"/>
                    </a:ext>
                  </a:extLst>
                </p:cNvPr>
                <p:cNvGrpSpPr/>
                <p:nvPr/>
              </p:nvGrpSpPr>
              <p:grpSpPr>
                <a:xfrm>
                  <a:off x="819505" y="1340441"/>
                  <a:ext cx="386575" cy="75216"/>
                  <a:chOff x="819505" y="1340441"/>
                  <a:chExt cx="386575" cy="75216"/>
                </a:xfrm>
                <a:solidFill>
                  <a:srgbClr val="FFFFFF"/>
                </a:solidFill>
              </p:grpSpPr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74352C9C-D1DF-4B33-91F2-87A3099B89CA}"/>
                      </a:ext>
                    </a:extLst>
                  </p:cNvPr>
                  <p:cNvSpPr/>
                  <p:nvPr/>
                </p:nvSpPr>
                <p:spPr>
                  <a:xfrm>
                    <a:off x="819505" y="1340441"/>
                    <a:ext cx="83962" cy="75216"/>
                  </a:xfrm>
                  <a:custGeom>
                    <a:avLst/>
                    <a:gdLst>
                      <a:gd name="connsiteX0" fmla="*/ 65595 w 83962"/>
                      <a:gd name="connsiteY0" fmla="*/ 75216 h 75216"/>
                      <a:gd name="connsiteX1" fmla="*/ 18367 w 83962"/>
                      <a:gd name="connsiteY1" fmla="*/ 75216 h 75216"/>
                      <a:gd name="connsiteX2" fmla="*/ 0 w 83962"/>
                      <a:gd name="connsiteY2" fmla="*/ 56849 h 75216"/>
                      <a:gd name="connsiteX3" fmla="*/ 0 w 83962"/>
                      <a:gd name="connsiteY3" fmla="*/ 18367 h 75216"/>
                      <a:gd name="connsiteX4" fmla="*/ 18367 w 83962"/>
                      <a:gd name="connsiteY4" fmla="*/ 0 h 75216"/>
                      <a:gd name="connsiteX5" fmla="*/ 65595 w 83962"/>
                      <a:gd name="connsiteY5" fmla="*/ 0 h 75216"/>
                      <a:gd name="connsiteX6" fmla="*/ 83962 w 83962"/>
                      <a:gd name="connsiteY6" fmla="*/ 18367 h 75216"/>
                      <a:gd name="connsiteX7" fmla="*/ 83962 w 83962"/>
                      <a:gd name="connsiteY7" fmla="*/ 56849 h 75216"/>
                      <a:gd name="connsiteX8" fmla="*/ 65595 w 83962"/>
                      <a:gd name="connsiteY8" fmla="*/ 75216 h 75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3962" h="75216">
                        <a:moveTo>
                          <a:pt x="65595" y="75216"/>
                        </a:moveTo>
                        <a:lnTo>
                          <a:pt x="18367" y="75216"/>
                        </a:lnTo>
                        <a:cubicBezTo>
                          <a:pt x="8746" y="75216"/>
                          <a:pt x="0" y="67345"/>
                          <a:pt x="0" y="56849"/>
                        </a:cubicBezTo>
                        <a:lnTo>
                          <a:pt x="0" y="18367"/>
                        </a:lnTo>
                        <a:cubicBezTo>
                          <a:pt x="0" y="8746"/>
                          <a:pt x="7871" y="0"/>
                          <a:pt x="18367" y="0"/>
                        </a:cubicBezTo>
                        <a:lnTo>
                          <a:pt x="65595" y="0"/>
                        </a:lnTo>
                        <a:cubicBezTo>
                          <a:pt x="75216" y="0"/>
                          <a:pt x="83962" y="7871"/>
                          <a:pt x="83962" y="18367"/>
                        </a:cubicBezTo>
                        <a:lnTo>
                          <a:pt x="83962" y="56849"/>
                        </a:lnTo>
                        <a:cubicBezTo>
                          <a:pt x="83962" y="67345"/>
                          <a:pt x="75216" y="75216"/>
                          <a:pt x="65595" y="7521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87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445C2B2F-E815-4CA6-BBD2-ECF5AF14C8FD}"/>
                      </a:ext>
                    </a:extLst>
                  </p:cNvPr>
                  <p:cNvSpPr/>
                  <p:nvPr/>
                </p:nvSpPr>
                <p:spPr>
                  <a:xfrm>
                    <a:off x="970812" y="1340441"/>
                    <a:ext cx="83962" cy="75216"/>
                  </a:xfrm>
                  <a:custGeom>
                    <a:avLst/>
                    <a:gdLst>
                      <a:gd name="connsiteX0" fmla="*/ 65595 w 83962"/>
                      <a:gd name="connsiteY0" fmla="*/ 75216 h 75216"/>
                      <a:gd name="connsiteX1" fmla="*/ 18367 w 83962"/>
                      <a:gd name="connsiteY1" fmla="*/ 75216 h 75216"/>
                      <a:gd name="connsiteX2" fmla="*/ 0 w 83962"/>
                      <a:gd name="connsiteY2" fmla="*/ 56849 h 75216"/>
                      <a:gd name="connsiteX3" fmla="*/ 0 w 83962"/>
                      <a:gd name="connsiteY3" fmla="*/ 18367 h 75216"/>
                      <a:gd name="connsiteX4" fmla="*/ 18367 w 83962"/>
                      <a:gd name="connsiteY4" fmla="*/ 0 h 75216"/>
                      <a:gd name="connsiteX5" fmla="*/ 65595 w 83962"/>
                      <a:gd name="connsiteY5" fmla="*/ 0 h 75216"/>
                      <a:gd name="connsiteX6" fmla="*/ 83962 w 83962"/>
                      <a:gd name="connsiteY6" fmla="*/ 18367 h 75216"/>
                      <a:gd name="connsiteX7" fmla="*/ 83962 w 83962"/>
                      <a:gd name="connsiteY7" fmla="*/ 56849 h 75216"/>
                      <a:gd name="connsiteX8" fmla="*/ 65595 w 83962"/>
                      <a:gd name="connsiteY8" fmla="*/ 75216 h 75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3962" h="75216">
                        <a:moveTo>
                          <a:pt x="65595" y="75216"/>
                        </a:moveTo>
                        <a:lnTo>
                          <a:pt x="18367" y="75216"/>
                        </a:lnTo>
                        <a:cubicBezTo>
                          <a:pt x="8746" y="75216"/>
                          <a:pt x="0" y="67345"/>
                          <a:pt x="0" y="56849"/>
                        </a:cubicBezTo>
                        <a:lnTo>
                          <a:pt x="0" y="18367"/>
                        </a:lnTo>
                        <a:cubicBezTo>
                          <a:pt x="0" y="8746"/>
                          <a:pt x="7871" y="0"/>
                          <a:pt x="18367" y="0"/>
                        </a:cubicBezTo>
                        <a:lnTo>
                          <a:pt x="65595" y="0"/>
                        </a:lnTo>
                        <a:cubicBezTo>
                          <a:pt x="75216" y="0"/>
                          <a:pt x="83962" y="7871"/>
                          <a:pt x="83962" y="18367"/>
                        </a:cubicBezTo>
                        <a:lnTo>
                          <a:pt x="83962" y="56849"/>
                        </a:lnTo>
                        <a:cubicBezTo>
                          <a:pt x="83962" y="67345"/>
                          <a:pt x="75216" y="75216"/>
                          <a:pt x="65595" y="7521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87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EC8DDC3D-89AE-4821-8D2C-2569D506C6CB}"/>
                      </a:ext>
                    </a:extLst>
                  </p:cNvPr>
                  <p:cNvSpPr/>
                  <p:nvPr/>
                </p:nvSpPr>
                <p:spPr>
                  <a:xfrm>
                    <a:off x="1122118" y="1340441"/>
                    <a:ext cx="83962" cy="75216"/>
                  </a:xfrm>
                  <a:custGeom>
                    <a:avLst/>
                    <a:gdLst>
                      <a:gd name="connsiteX0" fmla="*/ 65595 w 83962"/>
                      <a:gd name="connsiteY0" fmla="*/ 75216 h 75216"/>
                      <a:gd name="connsiteX1" fmla="*/ 18367 w 83962"/>
                      <a:gd name="connsiteY1" fmla="*/ 75216 h 75216"/>
                      <a:gd name="connsiteX2" fmla="*/ 0 w 83962"/>
                      <a:gd name="connsiteY2" fmla="*/ 56849 h 75216"/>
                      <a:gd name="connsiteX3" fmla="*/ 0 w 83962"/>
                      <a:gd name="connsiteY3" fmla="*/ 18367 h 75216"/>
                      <a:gd name="connsiteX4" fmla="*/ 18367 w 83962"/>
                      <a:gd name="connsiteY4" fmla="*/ 0 h 75216"/>
                      <a:gd name="connsiteX5" fmla="*/ 65595 w 83962"/>
                      <a:gd name="connsiteY5" fmla="*/ 0 h 75216"/>
                      <a:gd name="connsiteX6" fmla="*/ 83962 w 83962"/>
                      <a:gd name="connsiteY6" fmla="*/ 18367 h 75216"/>
                      <a:gd name="connsiteX7" fmla="*/ 83962 w 83962"/>
                      <a:gd name="connsiteY7" fmla="*/ 56849 h 75216"/>
                      <a:gd name="connsiteX8" fmla="*/ 65595 w 83962"/>
                      <a:gd name="connsiteY8" fmla="*/ 75216 h 75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3962" h="75216">
                        <a:moveTo>
                          <a:pt x="65595" y="75216"/>
                        </a:moveTo>
                        <a:lnTo>
                          <a:pt x="18367" y="75216"/>
                        </a:lnTo>
                        <a:cubicBezTo>
                          <a:pt x="8746" y="75216"/>
                          <a:pt x="0" y="67345"/>
                          <a:pt x="0" y="56849"/>
                        </a:cubicBezTo>
                        <a:lnTo>
                          <a:pt x="0" y="18367"/>
                        </a:lnTo>
                        <a:cubicBezTo>
                          <a:pt x="0" y="8746"/>
                          <a:pt x="7871" y="0"/>
                          <a:pt x="18367" y="0"/>
                        </a:cubicBezTo>
                        <a:lnTo>
                          <a:pt x="65595" y="0"/>
                        </a:lnTo>
                        <a:cubicBezTo>
                          <a:pt x="75216" y="0"/>
                          <a:pt x="83962" y="7871"/>
                          <a:pt x="83962" y="18367"/>
                        </a:cubicBezTo>
                        <a:lnTo>
                          <a:pt x="83962" y="56849"/>
                        </a:lnTo>
                        <a:cubicBezTo>
                          <a:pt x="83962" y="67345"/>
                          <a:pt x="75216" y="75216"/>
                          <a:pt x="65595" y="7521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87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A458CB15-CA94-43E7-8A81-C2810ECF6B23}"/>
                    </a:ext>
                  </a:extLst>
                </p:cNvPr>
                <p:cNvSpPr/>
                <p:nvPr/>
              </p:nvSpPr>
              <p:spPr>
                <a:xfrm>
                  <a:off x="1623267" y="1604572"/>
                  <a:ext cx="1124779" cy="62971"/>
                </a:xfrm>
                <a:custGeom>
                  <a:avLst/>
                  <a:gdLst>
                    <a:gd name="connsiteX0" fmla="*/ 1093257 w 1124779"/>
                    <a:gd name="connsiteY0" fmla="*/ 62972 h 62971"/>
                    <a:gd name="connsiteX1" fmla="*/ 31486 w 1124779"/>
                    <a:gd name="connsiteY1" fmla="*/ 62972 h 62971"/>
                    <a:gd name="connsiteX2" fmla="*/ 0 w 1124779"/>
                    <a:gd name="connsiteY2" fmla="*/ 31486 h 62971"/>
                    <a:gd name="connsiteX3" fmla="*/ 31486 w 1124779"/>
                    <a:gd name="connsiteY3" fmla="*/ 0 h 62971"/>
                    <a:gd name="connsiteX4" fmla="*/ 1093257 w 1124779"/>
                    <a:gd name="connsiteY4" fmla="*/ 0 h 62971"/>
                    <a:gd name="connsiteX5" fmla="*/ 1124743 w 1124779"/>
                    <a:gd name="connsiteY5" fmla="*/ 31486 h 62971"/>
                    <a:gd name="connsiteX6" fmla="*/ 1093257 w 1124779"/>
                    <a:gd name="connsiteY6" fmla="*/ 62972 h 62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24779" h="62971">
                      <a:moveTo>
                        <a:pt x="1093257" y="62972"/>
                      </a:moveTo>
                      <a:lnTo>
                        <a:pt x="31486" y="62972"/>
                      </a:lnTo>
                      <a:cubicBezTo>
                        <a:pt x="13994" y="62972"/>
                        <a:pt x="0" y="48978"/>
                        <a:pt x="0" y="31486"/>
                      </a:cubicBezTo>
                      <a:cubicBezTo>
                        <a:pt x="0" y="13994"/>
                        <a:pt x="13994" y="0"/>
                        <a:pt x="31486" y="0"/>
                      </a:cubicBezTo>
                      <a:lnTo>
                        <a:pt x="1093257" y="0"/>
                      </a:lnTo>
                      <a:cubicBezTo>
                        <a:pt x="1110749" y="0"/>
                        <a:pt x="1124743" y="13994"/>
                        <a:pt x="1124743" y="31486"/>
                      </a:cubicBezTo>
                      <a:cubicBezTo>
                        <a:pt x="1125617" y="48103"/>
                        <a:pt x="1110749" y="62972"/>
                        <a:pt x="1093257" y="62972"/>
                      </a:cubicBezTo>
                      <a:close/>
                    </a:path>
                  </a:pathLst>
                </a:custGeom>
                <a:solidFill>
                  <a:srgbClr val="B7E1FF"/>
                </a:solidFill>
                <a:ln w="87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A51EBA4-50F1-42FD-84F8-CE3D9F7CE643}"/>
                    </a:ext>
                  </a:extLst>
                </p:cNvPr>
                <p:cNvSpPr/>
                <p:nvPr/>
              </p:nvSpPr>
              <p:spPr>
                <a:xfrm>
                  <a:off x="824752" y="2094351"/>
                  <a:ext cx="1124742" cy="62971"/>
                </a:xfrm>
                <a:custGeom>
                  <a:avLst/>
                  <a:gdLst>
                    <a:gd name="connsiteX0" fmla="*/ 1093257 w 1124742"/>
                    <a:gd name="connsiteY0" fmla="*/ 62972 h 62971"/>
                    <a:gd name="connsiteX1" fmla="*/ 31486 w 1124742"/>
                    <a:gd name="connsiteY1" fmla="*/ 62972 h 62971"/>
                    <a:gd name="connsiteX2" fmla="*/ 0 w 1124742"/>
                    <a:gd name="connsiteY2" fmla="*/ 31486 h 62971"/>
                    <a:gd name="connsiteX3" fmla="*/ 31486 w 1124742"/>
                    <a:gd name="connsiteY3" fmla="*/ 0 h 62971"/>
                    <a:gd name="connsiteX4" fmla="*/ 1093257 w 1124742"/>
                    <a:gd name="connsiteY4" fmla="*/ 0 h 62971"/>
                    <a:gd name="connsiteX5" fmla="*/ 1124743 w 1124742"/>
                    <a:gd name="connsiteY5" fmla="*/ 31486 h 62971"/>
                    <a:gd name="connsiteX6" fmla="*/ 1093257 w 1124742"/>
                    <a:gd name="connsiteY6" fmla="*/ 62972 h 62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24742" h="62971">
                      <a:moveTo>
                        <a:pt x="1093257" y="62972"/>
                      </a:moveTo>
                      <a:lnTo>
                        <a:pt x="31486" y="62972"/>
                      </a:lnTo>
                      <a:cubicBezTo>
                        <a:pt x="13994" y="62972"/>
                        <a:pt x="0" y="48978"/>
                        <a:pt x="0" y="31486"/>
                      </a:cubicBezTo>
                      <a:cubicBezTo>
                        <a:pt x="0" y="13994"/>
                        <a:pt x="13994" y="0"/>
                        <a:pt x="31486" y="0"/>
                      </a:cubicBezTo>
                      <a:lnTo>
                        <a:pt x="1093257" y="0"/>
                      </a:lnTo>
                      <a:cubicBezTo>
                        <a:pt x="1110749" y="0"/>
                        <a:pt x="1124743" y="13994"/>
                        <a:pt x="1124743" y="31486"/>
                      </a:cubicBezTo>
                      <a:cubicBezTo>
                        <a:pt x="1124743" y="48978"/>
                        <a:pt x="1110749" y="62972"/>
                        <a:pt x="1093257" y="62972"/>
                      </a:cubicBezTo>
                      <a:close/>
                    </a:path>
                  </a:pathLst>
                </a:custGeom>
                <a:solidFill>
                  <a:srgbClr val="B7E1FF"/>
                </a:solidFill>
                <a:ln w="87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B72BF1AB-05A2-4915-906A-82358134C648}"/>
                    </a:ext>
                  </a:extLst>
                </p:cNvPr>
                <p:cNvSpPr/>
                <p:nvPr/>
              </p:nvSpPr>
              <p:spPr>
                <a:xfrm>
                  <a:off x="1993225" y="2094351"/>
                  <a:ext cx="131190" cy="62971"/>
                </a:xfrm>
                <a:custGeom>
                  <a:avLst/>
                  <a:gdLst>
                    <a:gd name="connsiteX0" fmla="*/ 120696 w 131190"/>
                    <a:gd name="connsiteY0" fmla="*/ 62972 h 62971"/>
                    <a:gd name="connsiteX1" fmla="*/ 10495 w 131190"/>
                    <a:gd name="connsiteY1" fmla="*/ 62972 h 62971"/>
                    <a:gd name="connsiteX2" fmla="*/ 0 w 131190"/>
                    <a:gd name="connsiteY2" fmla="*/ 52476 h 62971"/>
                    <a:gd name="connsiteX3" fmla="*/ 0 w 131190"/>
                    <a:gd name="connsiteY3" fmla="*/ 10495 h 62971"/>
                    <a:gd name="connsiteX4" fmla="*/ 10495 w 131190"/>
                    <a:gd name="connsiteY4" fmla="*/ 0 h 62971"/>
                    <a:gd name="connsiteX5" fmla="*/ 120696 w 131190"/>
                    <a:gd name="connsiteY5" fmla="*/ 0 h 62971"/>
                    <a:gd name="connsiteX6" fmla="*/ 131191 w 131190"/>
                    <a:gd name="connsiteY6" fmla="*/ 10495 h 62971"/>
                    <a:gd name="connsiteX7" fmla="*/ 131191 w 131190"/>
                    <a:gd name="connsiteY7" fmla="*/ 52476 h 62971"/>
                    <a:gd name="connsiteX8" fmla="*/ 120696 w 131190"/>
                    <a:gd name="connsiteY8" fmla="*/ 62972 h 62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90" h="62971">
                      <a:moveTo>
                        <a:pt x="120696" y="62972"/>
                      </a:moveTo>
                      <a:lnTo>
                        <a:pt x="10495" y="62972"/>
                      </a:lnTo>
                      <a:cubicBezTo>
                        <a:pt x="4373" y="62972"/>
                        <a:pt x="0" y="57724"/>
                        <a:pt x="0" y="52476"/>
                      </a:cubicBezTo>
                      <a:lnTo>
                        <a:pt x="0" y="10495"/>
                      </a:lnTo>
                      <a:cubicBezTo>
                        <a:pt x="0" y="4373"/>
                        <a:pt x="5248" y="0"/>
                        <a:pt x="10495" y="0"/>
                      </a:cubicBezTo>
                      <a:lnTo>
                        <a:pt x="120696" y="0"/>
                      </a:lnTo>
                      <a:cubicBezTo>
                        <a:pt x="126818" y="0"/>
                        <a:pt x="131191" y="5248"/>
                        <a:pt x="131191" y="10495"/>
                      </a:cubicBezTo>
                      <a:lnTo>
                        <a:pt x="131191" y="52476"/>
                      </a:lnTo>
                      <a:cubicBezTo>
                        <a:pt x="131191" y="58599"/>
                        <a:pt x="125943" y="62972"/>
                        <a:pt x="120696" y="62972"/>
                      </a:cubicBezTo>
                      <a:close/>
                    </a:path>
                  </a:pathLst>
                </a:custGeom>
                <a:solidFill>
                  <a:srgbClr val="B7E1FF"/>
                </a:solidFill>
                <a:ln w="87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0A267BB6-8129-4E96-A26B-49805A06E84C}"/>
                    </a:ext>
                  </a:extLst>
                </p:cNvPr>
                <p:cNvSpPr/>
                <p:nvPr/>
              </p:nvSpPr>
              <p:spPr>
                <a:xfrm>
                  <a:off x="2158526" y="2094351"/>
                  <a:ext cx="131190" cy="62971"/>
                </a:xfrm>
                <a:custGeom>
                  <a:avLst/>
                  <a:gdLst>
                    <a:gd name="connsiteX0" fmla="*/ 120696 w 131190"/>
                    <a:gd name="connsiteY0" fmla="*/ 62972 h 62971"/>
                    <a:gd name="connsiteX1" fmla="*/ 10495 w 131190"/>
                    <a:gd name="connsiteY1" fmla="*/ 62972 h 62971"/>
                    <a:gd name="connsiteX2" fmla="*/ 0 w 131190"/>
                    <a:gd name="connsiteY2" fmla="*/ 52476 h 62971"/>
                    <a:gd name="connsiteX3" fmla="*/ 0 w 131190"/>
                    <a:gd name="connsiteY3" fmla="*/ 10495 h 62971"/>
                    <a:gd name="connsiteX4" fmla="*/ 10495 w 131190"/>
                    <a:gd name="connsiteY4" fmla="*/ 0 h 62971"/>
                    <a:gd name="connsiteX5" fmla="*/ 120696 w 131190"/>
                    <a:gd name="connsiteY5" fmla="*/ 0 h 62971"/>
                    <a:gd name="connsiteX6" fmla="*/ 131191 w 131190"/>
                    <a:gd name="connsiteY6" fmla="*/ 10495 h 62971"/>
                    <a:gd name="connsiteX7" fmla="*/ 131191 w 131190"/>
                    <a:gd name="connsiteY7" fmla="*/ 52476 h 62971"/>
                    <a:gd name="connsiteX8" fmla="*/ 120696 w 131190"/>
                    <a:gd name="connsiteY8" fmla="*/ 62972 h 62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90" h="62971">
                      <a:moveTo>
                        <a:pt x="120696" y="62972"/>
                      </a:moveTo>
                      <a:lnTo>
                        <a:pt x="10495" y="62972"/>
                      </a:lnTo>
                      <a:cubicBezTo>
                        <a:pt x="4373" y="62972"/>
                        <a:pt x="0" y="57724"/>
                        <a:pt x="0" y="52476"/>
                      </a:cubicBezTo>
                      <a:lnTo>
                        <a:pt x="0" y="10495"/>
                      </a:lnTo>
                      <a:cubicBezTo>
                        <a:pt x="0" y="4373"/>
                        <a:pt x="5248" y="0"/>
                        <a:pt x="10495" y="0"/>
                      </a:cubicBezTo>
                      <a:lnTo>
                        <a:pt x="120696" y="0"/>
                      </a:lnTo>
                      <a:cubicBezTo>
                        <a:pt x="126818" y="0"/>
                        <a:pt x="131191" y="5248"/>
                        <a:pt x="131191" y="10495"/>
                      </a:cubicBezTo>
                      <a:lnTo>
                        <a:pt x="131191" y="52476"/>
                      </a:lnTo>
                      <a:cubicBezTo>
                        <a:pt x="131191" y="58599"/>
                        <a:pt x="126818" y="62972"/>
                        <a:pt x="120696" y="62972"/>
                      </a:cubicBezTo>
                      <a:close/>
                    </a:path>
                  </a:pathLst>
                </a:custGeom>
                <a:solidFill>
                  <a:srgbClr val="B7E1FF"/>
                </a:solidFill>
                <a:ln w="87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29A0F1B5-56DA-4277-A446-465355F083C2}"/>
                    </a:ext>
                  </a:extLst>
                </p:cNvPr>
                <p:cNvSpPr/>
                <p:nvPr/>
              </p:nvSpPr>
              <p:spPr>
                <a:xfrm>
                  <a:off x="946323" y="1762001"/>
                  <a:ext cx="1802561" cy="43730"/>
                </a:xfrm>
                <a:custGeom>
                  <a:avLst/>
                  <a:gdLst>
                    <a:gd name="connsiteX0" fmla="*/ 1780697 w 1802561"/>
                    <a:gd name="connsiteY0" fmla="*/ 43730 h 43730"/>
                    <a:gd name="connsiteX1" fmla="*/ 21865 w 1802561"/>
                    <a:gd name="connsiteY1" fmla="*/ 43730 h 43730"/>
                    <a:gd name="connsiteX2" fmla="*/ 0 w 1802561"/>
                    <a:gd name="connsiteY2" fmla="*/ 21865 h 43730"/>
                    <a:gd name="connsiteX3" fmla="*/ 21865 w 1802561"/>
                    <a:gd name="connsiteY3" fmla="*/ 0 h 43730"/>
                    <a:gd name="connsiteX4" fmla="*/ 1780697 w 1802561"/>
                    <a:gd name="connsiteY4" fmla="*/ 0 h 43730"/>
                    <a:gd name="connsiteX5" fmla="*/ 1802562 w 1802561"/>
                    <a:gd name="connsiteY5" fmla="*/ 21865 h 43730"/>
                    <a:gd name="connsiteX6" fmla="*/ 1780697 w 1802561"/>
                    <a:gd name="connsiteY6" fmla="*/ 43730 h 43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2561" h="43730">
                      <a:moveTo>
                        <a:pt x="1780697" y="43730"/>
                      </a:moveTo>
                      <a:lnTo>
                        <a:pt x="21865" y="43730"/>
                      </a:lnTo>
                      <a:cubicBezTo>
                        <a:pt x="9621" y="43730"/>
                        <a:pt x="0" y="34110"/>
                        <a:pt x="0" y="21865"/>
                      </a:cubicBezTo>
                      <a:cubicBezTo>
                        <a:pt x="0" y="9621"/>
                        <a:pt x="9621" y="0"/>
                        <a:pt x="21865" y="0"/>
                      </a:cubicBezTo>
                      <a:lnTo>
                        <a:pt x="1780697" y="0"/>
                      </a:lnTo>
                      <a:cubicBezTo>
                        <a:pt x="1792941" y="0"/>
                        <a:pt x="1802562" y="9621"/>
                        <a:pt x="1802562" y="21865"/>
                      </a:cubicBezTo>
                      <a:cubicBezTo>
                        <a:pt x="1802562" y="34110"/>
                        <a:pt x="1792067" y="43730"/>
                        <a:pt x="1780697" y="43730"/>
                      </a:cubicBezTo>
                      <a:close/>
                    </a:path>
                  </a:pathLst>
                </a:custGeom>
                <a:solidFill>
                  <a:srgbClr val="B7E1FF"/>
                </a:solidFill>
                <a:ln w="87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2C7C6F8A-AE5E-4780-AEC5-2947189A520B}"/>
                    </a:ext>
                  </a:extLst>
                </p:cNvPr>
                <p:cNvSpPr/>
                <p:nvPr/>
              </p:nvSpPr>
              <p:spPr>
                <a:xfrm>
                  <a:off x="946323" y="1854709"/>
                  <a:ext cx="1802561" cy="43730"/>
                </a:xfrm>
                <a:custGeom>
                  <a:avLst/>
                  <a:gdLst>
                    <a:gd name="connsiteX0" fmla="*/ 1780697 w 1802561"/>
                    <a:gd name="connsiteY0" fmla="*/ 43730 h 43730"/>
                    <a:gd name="connsiteX1" fmla="*/ 21865 w 1802561"/>
                    <a:gd name="connsiteY1" fmla="*/ 43730 h 43730"/>
                    <a:gd name="connsiteX2" fmla="*/ 0 w 1802561"/>
                    <a:gd name="connsiteY2" fmla="*/ 21865 h 43730"/>
                    <a:gd name="connsiteX3" fmla="*/ 21865 w 1802561"/>
                    <a:gd name="connsiteY3" fmla="*/ 0 h 43730"/>
                    <a:gd name="connsiteX4" fmla="*/ 1780697 w 1802561"/>
                    <a:gd name="connsiteY4" fmla="*/ 0 h 43730"/>
                    <a:gd name="connsiteX5" fmla="*/ 1802562 w 1802561"/>
                    <a:gd name="connsiteY5" fmla="*/ 21865 h 43730"/>
                    <a:gd name="connsiteX6" fmla="*/ 1780697 w 1802561"/>
                    <a:gd name="connsiteY6" fmla="*/ 43730 h 43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2561" h="43730">
                      <a:moveTo>
                        <a:pt x="1780697" y="43730"/>
                      </a:moveTo>
                      <a:lnTo>
                        <a:pt x="21865" y="43730"/>
                      </a:lnTo>
                      <a:cubicBezTo>
                        <a:pt x="9621" y="43730"/>
                        <a:pt x="0" y="34110"/>
                        <a:pt x="0" y="21865"/>
                      </a:cubicBezTo>
                      <a:cubicBezTo>
                        <a:pt x="0" y="9621"/>
                        <a:pt x="9621" y="0"/>
                        <a:pt x="21865" y="0"/>
                      </a:cubicBezTo>
                      <a:lnTo>
                        <a:pt x="1780697" y="0"/>
                      </a:lnTo>
                      <a:cubicBezTo>
                        <a:pt x="1792941" y="0"/>
                        <a:pt x="1802562" y="9621"/>
                        <a:pt x="1802562" y="21865"/>
                      </a:cubicBezTo>
                      <a:cubicBezTo>
                        <a:pt x="1802562" y="34110"/>
                        <a:pt x="1792067" y="43730"/>
                        <a:pt x="1780697" y="43730"/>
                      </a:cubicBezTo>
                      <a:close/>
                    </a:path>
                  </a:pathLst>
                </a:custGeom>
                <a:solidFill>
                  <a:srgbClr val="B7E1FF"/>
                </a:solidFill>
                <a:ln w="87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9" name="Graphic 2">
                <a:extLst>
                  <a:ext uri="{FF2B5EF4-FFF2-40B4-BE49-F238E27FC236}">
                    <a16:creationId xmlns:a16="http://schemas.microsoft.com/office/drawing/2014/main" id="{9A2D6FCF-E33F-4F11-984E-42C50255CA0A}"/>
                  </a:ext>
                </a:extLst>
              </p:cNvPr>
              <p:cNvGrpSpPr/>
              <p:nvPr/>
            </p:nvGrpSpPr>
            <p:grpSpPr>
              <a:xfrm>
                <a:off x="1212203" y="1943919"/>
                <a:ext cx="2123571" cy="959442"/>
                <a:chOff x="1212203" y="1943919"/>
                <a:chExt cx="2123571" cy="959442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09783D04-C65F-40EC-8F22-C9FB28C441A7}"/>
                    </a:ext>
                  </a:extLst>
                </p:cNvPr>
                <p:cNvSpPr/>
                <p:nvPr/>
              </p:nvSpPr>
              <p:spPr>
                <a:xfrm>
                  <a:off x="1212203" y="1943919"/>
                  <a:ext cx="2123571" cy="959442"/>
                </a:xfrm>
                <a:custGeom>
                  <a:avLst/>
                  <a:gdLst>
                    <a:gd name="connsiteX0" fmla="*/ 2084185 w 2123571"/>
                    <a:gd name="connsiteY0" fmla="*/ 959442 h 959442"/>
                    <a:gd name="connsiteX1" fmla="*/ 40232 w 2123571"/>
                    <a:gd name="connsiteY1" fmla="*/ 959442 h 959442"/>
                    <a:gd name="connsiteX2" fmla="*/ 0 w 2123571"/>
                    <a:gd name="connsiteY2" fmla="*/ 919210 h 959442"/>
                    <a:gd name="connsiteX3" fmla="*/ 0 w 2123571"/>
                    <a:gd name="connsiteY3" fmla="*/ 40232 h 959442"/>
                    <a:gd name="connsiteX4" fmla="*/ 40232 w 2123571"/>
                    <a:gd name="connsiteY4" fmla="*/ 0 h 959442"/>
                    <a:gd name="connsiteX5" fmla="*/ 2083310 w 2123571"/>
                    <a:gd name="connsiteY5" fmla="*/ 0 h 959442"/>
                    <a:gd name="connsiteX6" fmla="*/ 2123542 w 2123571"/>
                    <a:gd name="connsiteY6" fmla="*/ 40232 h 959442"/>
                    <a:gd name="connsiteX7" fmla="*/ 2123542 w 2123571"/>
                    <a:gd name="connsiteY7" fmla="*/ 919210 h 959442"/>
                    <a:gd name="connsiteX8" fmla="*/ 2084185 w 2123571"/>
                    <a:gd name="connsiteY8" fmla="*/ 959442 h 959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3571" h="959442">
                      <a:moveTo>
                        <a:pt x="2084185" y="959442"/>
                      </a:moveTo>
                      <a:lnTo>
                        <a:pt x="40232" y="959442"/>
                      </a:lnTo>
                      <a:cubicBezTo>
                        <a:pt x="18367" y="959442"/>
                        <a:pt x="0" y="941075"/>
                        <a:pt x="0" y="919210"/>
                      </a:cubicBezTo>
                      <a:lnTo>
                        <a:pt x="0" y="40232"/>
                      </a:lnTo>
                      <a:cubicBezTo>
                        <a:pt x="0" y="18367"/>
                        <a:pt x="18367" y="0"/>
                        <a:pt x="40232" y="0"/>
                      </a:cubicBezTo>
                      <a:lnTo>
                        <a:pt x="2083310" y="0"/>
                      </a:lnTo>
                      <a:cubicBezTo>
                        <a:pt x="2105175" y="0"/>
                        <a:pt x="2123542" y="18367"/>
                        <a:pt x="2123542" y="40232"/>
                      </a:cubicBezTo>
                      <a:lnTo>
                        <a:pt x="2123542" y="919210"/>
                      </a:lnTo>
                      <a:cubicBezTo>
                        <a:pt x="2124417" y="941950"/>
                        <a:pt x="2106050" y="959442"/>
                        <a:pt x="2084185" y="959442"/>
                      </a:cubicBezTo>
                      <a:close/>
                    </a:path>
                  </a:pathLst>
                </a:custGeom>
                <a:solidFill>
                  <a:srgbClr val="9EC8FF"/>
                </a:solidFill>
                <a:ln w="87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FBB81279-6415-43A2-A7FB-872AB13C6737}"/>
                    </a:ext>
                  </a:extLst>
                </p:cNvPr>
                <p:cNvSpPr/>
                <p:nvPr/>
              </p:nvSpPr>
              <p:spPr>
                <a:xfrm>
                  <a:off x="1270801" y="2196680"/>
                  <a:ext cx="2007219" cy="662076"/>
                </a:xfrm>
                <a:custGeom>
                  <a:avLst/>
                  <a:gdLst>
                    <a:gd name="connsiteX0" fmla="*/ 1974859 w 2007219"/>
                    <a:gd name="connsiteY0" fmla="*/ 662076 h 662076"/>
                    <a:gd name="connsiteX1" fmla="*/ 32360 w 2007219"/>
                    <a:gd name="connsiteY1" fmla="*/ 662076 h 662076"/>
                    <a:gd name="connsiteX2" fmla="*/ 0 w 2007219"/>
                    <a:gd name="connsiteY2" fmla="*/ 629716 h 662076"/>
                    <a:gd name="connsiteX3" fmla="*/ 0 w 2007219"/>
                    <a:gd name="connsiteY3" fmla="*/ 32360 h 662076"/>
                    <a:gd name="connsiteX4" fmla="*/ 32360 w 2007219"/>
                    <a:gd name="connsiteY4" fmla="*/ 0 h 662076"/>
                    <a:gd name="connsiteX5" fmla="*/ 1974859 w 2007219"/>
                    <a:gd name="connsiteY5" fmla="*/ 0 h 662076"/>
                    <a:gd name="connsiteX6" fmla="*/ 2007219 w 2007219"/>
                    <a:gd name="connsiteY6" fmla="*/ 32360 h 662076"/>
                    <a:gd name="connsiteX7" fmla="*/ 2007219 w 2007219"/>
                    <a:gd name="connsiteY7" fmla="*/ 629716 h 662076"/>
                    <a:gd name="connsiteX8" fmla="*/ 1974859 w 2007219"/>
                    <a:gd name="connsiteY8" fmla="*/ 662076 h 662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07219" h="662076">
                      <a:moveTo>
                        <a:pt x="1974859" y="662076"/>
                      </a:moveTo>
                      <a:lnTo>
                        <a:pt x="32360" y="662076"/>
                      </a:lnTo>
                      <a:cubicBezTo>
                        <a:pt x="13994" y="662076"/>
                        <a:pt x="0" y="647208"/>
                        <a:pt x="0" y="629716"/>
                      </a:cubicBezTo>
                      <a:lnTo>
                        <a:pt x="0" y="32360"/>
                      </a:lnTo>
                      <a:cubicBezTo>
                        <a:pt x="0" y="13994"/>
                        <a:pt x="14868" y="0"/>
                        <a:pt x="32360" y="0"/>
                      </a:cubicBezTo>
                      <a:lnTo>
                        <a:pt x="1974859" y="0"/>
                      </a:lnTo>
                      <a:cubicBezTo>
                        <a:pt x="1993226" y="0"/>
                        <a:pt x="2007219" y="14868"/>
                        <a:pt x="2007219" y="32360"/>
                      </a:cubicBezTo>
                      <a:lnTo>
                        <a:pt x="2007219" y="629716"/>
                      </a:lnTo>
                      <a:cubicBezTo>
                        <a:pt x="2007219" y="647208"/>
                        <a:pt x="1993226" y="662076"/>
                        <a:pt x="1974859" y="66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7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52" name="Graphic 2">
                  <a:extLst>
                    <a:ext uri="{FF2B5EF4-FFF2-40B4-BE49-F238E27FC236}">
                      <a16:creationId xmlns:a16="http://schemas.microsoft.com/office/drawing/2014/main" id="{AFDACBC7-514D-4EA2-BFD1-17DE5B30220B}"/>
                    </a:ext>
                  </a:extLst>
                </p:cNvPr>
                <p:cNvGrpSpPr/>
                <p:nvPr/>
              </p:nvGrpSpPr>
              <p:grpSpPr>
                <a:xfrm>
                  <a:off x="1299663" y="2013887"/>
                  <a:ext cx="386575" cy="75216"/>
                  <a:chOff x="1299663" y="2013887"/>
                  <a:chExt cx="386575" cy="75216"/>
                </a:xfrm>
                <a:solidFill>
                  <a:srgbClr val="FFFFFF"/>
                </a:solidFill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2EE441F0-0D6D-4248-A1C5-D1EBC2AFB06D}"/>
                      </a:ext>
                    </a:extLst>
                  </p:cNvPr>
                  <p:cNvSpPr/>
                  <p:nvPr/>
                </p:nvSpPr>
                <p:spPr>
                  <a:xfrm>
                    <a:off x="1299663" y="2013887"/>
                    <a:ext cx="83962" cy="75216"/>
                  </a:xfrm>
                  <a:custGeom>
                    <a:avLst/>
                    <a:gdLst>
                      <a:gd name="connsiteX0" fmla="*/ 65595 w 83962"/>
                      <a:gd name="connsiteY0" fmla="*/ 75216 h 75216"/>
                      <a:gd name="connsiteX1" fmla="*/ 18367 w 83962"/>
                      <a:gd name="connsiteY1" fmla="*/ 75216 h 75216"/>
                      <a:gd name="connsiteX2" fmla="*/ 0 w 83962"/>
                      <a:gd name="connsiteY2" fmla="*/ 56849 h 75216"/>
                      <a:gd name="connsiteX3" fmla="*/ 0 w 83962"/>
                      <a:gd name="connsiteY3" fmla="*/ 18367 h 75216"/>
                      <a:gd name="connsiteX4" fmla="*/ 18367 w 83962"/>
                      <a:gd name="connsiteY4" fmla="*/ 0 h 75216"/>
                      <a:gd name="connsiteX5" fmla="*/ 65595 w 83962"/>
                      <a:gd name="connsiteY5" fmla="*/ 0 h 75216"/>
                      <a:gd name="connsiteX6" fmla="*/ 83962 w 83962"/>
                      <a:gd name="connsiteY6" fmla="*/ 18367 h 75216"/>
                      <a:gd name="connsiteX7" fmla="*/ 83962 w 83962"/>
                      <a:gd name="connsiteY7" fmla="*/ 56849 h 75216"/>
                      <a:gd name="connsiteX8" fmla="*/ 65595 w 83962"/>
                      <a:gd name="connsiteY8" fmla="*/ 75216 h 75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3962" h="75216">
                        <a:moveTo>
                          <a:pt x="65595" y="75216"/>
                        </a:moveTo>
                        <a:lnTo>
                          <a:pt x="18367" y="75216"/>
                        </a:lnTo>
                        <a:cubicBezTo>
                          <a:pt x="8746" y="75216"/>
                          <a:pt x="0" y="67345"/>
                          <a:pt x="0" y="56849"/>
                        </a:cubicBezTo>
                        <a:lnTo>
                          <a:pt x="0" y="18367"/>
                        </a:lnTo>
                        <a:cubicBezTo>
                          <a:pt x="0" y="8746"/>
                          <a:pt x="7871" y="0"/>
                          <a:pt x="18367" y="0"/>
                        </a:cubicBezTo>
                        <a:lnTo>
                          <a:pt x="65595" y="0"/>
                        </a:lnTo>
                        <a:cubicBezTo>
                          <a:pt x="75216" y="0"/>
                          <a:pt x="83962" y="7872"/>
                          <a:pt x="83962" y="18367"/>
                        </a:cubicBezTo>
                        <a:lnTo>
                          <a:pt x="83962" y="56849"/>
                        </a:lnTo>
                        <a:cubicBezTo>
                          <a:pt x="83088" y="67345"/>
                          <a:pt x="75216" y="75216"/>
                          <a:pt x="65595" y="7521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87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89AD4F82-FA6A-440A-BDFD-A8AC260BDDFB}"/>
                      </a:ext>
                    </a:extLst>
                  </p:cNvPr>
                  <p:cNvSpPr/>
                  <p:nvPr/>
                </p:nvSpPr>
                <p:spPr>
                  <a:xfrm>
                    <a:off x="1450970" y="2013887"/>
                    <a:ext cx="83962" cy="75216"/>
                  </a:xfrm>
                  <a:custGeom>
                    <a:avLst/>
                    <a:gdLst>
                      <a:gd name="connsiteX0" fmla="*/ 65595 w 83962"/>
                      <a:gd name="connsiteY0" fmla="*/ 75216 h 75216"/>
                      <a:gd name="connsiteX1" fmla="*/ 18367 w 83962"/>
                      <a:gd name="connsiteY1" fmla="*/ 75216 h 75216"/>
                      <a:gd name="connsiteX2" fmla="*/ 0 w 83962"/>
                      <a:gd name="connsiteY2" fmla="*/ 56849 h 75216"/>
                      <a:gd name="connsiteX3" fmla="*/ 0 w 83962"/>
                      <a:gd name="connsiteY3" fmla="*/ 18367 h 75216"/>
                      <a:gd name="connsiteX4" fmla="*/ 18367 w 83962"/>
                      <a:gd name="connsiteY4" fmla="*/ 0 h 75216"/>
                      <a:gd name="connsiteX5" fmla="*/ 65595 w 83962"/>
                      <a:gd name="connsiteY5" fmla="*/ 0 h 75216"/>
                      <a:gd name="connsiteX6" fmla="*/ 83962 w 83962"/>
                      <a:gd name="connsiteY6" fmla="*/ 18367 h 75216"/>
                      <a:gd name="connsiteX7" fmla="*/ 83962 w 83962"/>
                      <a:gd name="connsiteY7" fmla="*/ 56849 h 75216"/>
                      <a:gd name="connsiteX8" fmla="*/ 65595 w 83962"/>
                      <a:gd name="connsiteY8" fmla="*/ 75216 h 75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3962" h="75216">
                        <a:moveTo>
                          <a:pt x="65595" y="75216"/>
                        </a:moveTo>
                        <a:lnTo>
                          <a:pt x="18367" y="75216"/>
                        </a:lnTo>
                        <a:cubicBezTo>
                          <a:pt x="8746" y="75216"/>
                          <a:pt x="0" y="67345"/>
                          <a:pt x="0" y="56849"/>
                        </a:cubicBezTo>
                        <a:lnTo>
                          <a:pt x="0" y="18367"/>
                        </a:lnTo>
                        <a:cubicBezTo>
                          <a:pt x="0" y="8746"/>
                          <a:pt x="7872" y="0"/>
                          <a:pt x="18367" y="0"/>
                        </a:cubicBezTo>
                        <a:lnTo>
                          <a:pt x="65595" y="0"/>
                        </a:lnTo>
                        <a:cubicBezTo>
                          <a:pt x="75216" y="0"/>
                          <a:pt x="83962" y="7872"/>
                          <a:pt x="83962" y="18367"/>
                        </a:cubicBezTo>
                        <a:lnTo>
                          <a:pt x="83962" y="56849"/>
                        </a:lnTo>
                        <a:cubicBezTo>
                          <a:pt x="83088" y="67345"/>
                          <a:pt x="75216" y="75216"/>
                          <a:pt x="65595" y="7521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87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E39560EA-8443-47F4-A602-C2DDB587EA90}"/>
                      </a:ext>
                    </a:extLst>
                  </p:cNvPr>
                  <p:cNvSpPr/>
                  <p:nvPr/>
                </p:nvSpPr>
                <p:spPr>
                  <a:xfrm>
                    <a:off x="1602277" y="2013887"/>
                    <a:ext cx="83962" cy="75216"/>
                  </a:xfrm>
                  <a:custGeom>
                    <a:avLst/>
                    <a:gdLst>
                      <a:gd name="connsiteX0" fmla="*/ 65595 w 83962"/>
                      <a:gd name="connsiteY0" fmla="*/ 75216 h 75216"/>
                      <a:gd name="connsiteX1" fmla="*/ 18367 w 83962"/>
                      <a:gd name="connsiteY1" fmla="*/ 75216 h 75216"/>
                      <a:gd name="connsiteX2" fmla="*/ 0 w 83962"/>
                      <a:gd name="connsiteY2" fmla="*/ 56849 h 75216"/>
                      <a:gd name="connsiteX3" fmla="*/ 0 w 83962"/>
                      <a:gd name="connsiteY3" fmla="*/ 18367 h 75216"/>
                      <a:gd name="connsiteX4" fmla="*/ 18367 w 83962"/>
                      <a:gd name="connsiteY4" fmla="*/ 0 h 75216"/>
                      <a:gd name="connsiteX5" fmla="*/ 65595 w 83962"/>
                      <a:gd name="connsiteY5" fmla="*/ 0 h 75216"/>
                      <a:gd name="connsiteX6" fmla="*/ 83962 w 83962"/>
                      <a:gd name="connsiteY6" fmla="*/ 18367 h 75216"/>
                      <a:gd name="connsiteX7" fmla="*/ 83962 w 83962"/>
                      <a:gd name="connsiteY7" fmla="*/ 56849 h 75216"/>
                      <a:gd name="connsiteX8" fmla="*/ 65595 w 83962"/>
                      <a:gd name="connsiteY8" fmla="*/ 75216 h 75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3962" h="75216">
                        <a:moveTo>
                          <a:pt x="65595" y="75216"/>
                        </a:moveTo>
                        <a:lnTo>
                          <a:pt x="18367" y="75216"/>
                        </a:lnTo>
                        <a:cubicBezTo>
                          <a:pt x="8746" y="75216"/>
                          <a:pt x="0" y="67345"/>
                          <a:pt x="0" y="56849"/>
                        </a:cubicBezTo>
                        <a:lnTo>
                          <a:pt x="0" y="18367"/>
                        </a:lnTo>
                        <a:cubicBezTo>
                          <a:pt x="0" y="8746"/>
                          <a:pt x="7872" y="0"/>
                          <a:pt x="18367" y="0"/>
                        </a:cubicBezTo>
                        <a:lnTo>
                          <a:pt x="65595" y="0"/>
                        </a:lnTo>
                        <a:cubicBezTo>
                          <a:pt x="75216" y="0"/>
                          <a:pt x="83962" y="7872"/>
                          <a:pt x="83962" y="18367"/>
                        </a:cubicBezTo>
                        <a:lnTo>
                          <a:pt x="83962" y="56849"/>
                        </a:lnTo>
                        <a:cubicBezTo>
                          <a:pt x="83088" y="67345"/>
                          <a:pt x="75216" y="75216"/>
                          <a:pt x="65595" y="7521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87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C5B8EFF-01C6-4253-A703-090DE29C162E}"/>
                    </a:ext>
                  </a:extLst>
                </p:cNvPr>
                <p:cNvSpPr/>
                <p:nvPr/>
              </p:nvSpPr>
              <p:spPr>
                <a:xfrm>
                  <a:off x="2103426" y="2278018"/>
                  <a:ext cx="1124742" cy="62971"/>
                </a:xfrm>
                <a:custGeom>
                  <a:avLst/>
                  <a:gdLst>
                    <a:gd name="connsiteX0" fmla="*/ 1093257 w 1124742"/>
                    <a:gd name="connsiteY0" fmla="*/ 62972 h 62971"/>
                    <a:gd name="connsiteX1" fmla="*/ 31486 w 1124742"/>
                    <a:gd name="connsiteY1" fmla="*/ 62972 h 62971"/>
                    <a:gd name="connsiteX2" fmla="*/ 0 w 1124742"/>
                    <a:gd name="connsiteY2" fmla="*/ 31486 h 62971"/>
                    <a:gd name="connsiteX3" fmla="*/ 31486 w 1124742"/>
                    <a:gd name="connsiteY3" fmla="*/ 0 h 62971"/>
                    <a:gd name="connsiteX4" fmla="*/ 1093257 w 1124742"/>
                    <a:gd name="connsiteY4" fmla="*/ 0 h 62971"/>
                    <a:gd name="connsiteX5" fmla="*/ 1124743 w 1124742"/>
                    <a:gd name="connsiteY5" fmla="*/ 31486 h 62971"/>
                    <a:gd name="connsiteX6" fmla="*/ 1093257 w 1124742"/>
                    <a:gd name="connsiteY6" fmla="*/ 62972 h 62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24742" h="62971">
                      <a:moveTo>
                        <a:pt x="1093257" y="62972"/>
                      </a:moveTo>
                      <a:lnTo>
                        <a:pt x="31486" y="62972"/>
                      </a:lnTo>
                      <a:cubicBezTo>
                        <a:pt x="13994" y="62972"/>
                        <a:pt x="0" y="48978"/>
                        <a:pt x="0" y="31486"/>
                      </a:cubicBezTo>
                      <a:cubicBezTo>
                        <a:pt x="0" y="13994"/>
                        <a:pt x="13994" y="0"/>
                        <a:pt x="31486" y="0"/>
                      </a:cubicBezTo>
                      <a:lnTo>
                        <a:pt x="1093257" y="0"/>
                      </a:lnTo>
                      <a:cubicBezTo>
                        <a:pt x="1110749" y="0"/>
                        <a:pt x="1124743" y="13994"/>
                        <a:pt x="1124743" y="31486"/>
                      </a:cubicBezTo>
                      <a:cubicBezTo>
                        <a:pt x="1124743" y="48978"/>
                        <a:pt x="1110749" y="62972"/>
                        <a:pt x="1093257" y="62972"/>
                      </a:cubicBezTo>
                      <a:close/>
                    </a:path>
                  </a:pathLst>
                </a:custGeom>
                <a:solidFill>
                  <a:srgbClr val="9EC8FF"/>
                </a:solidFill>
                <a:ln w="87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7B317CBA-DD58-40CA-A9A5-EDB5EAB1C67B}"/>
                    </a:ext>
                  </a:extLst>
                </p:cNvPr>
                <p:cNvSpPr/>
                <p:nvPr/>
              </p:nvSpPr>
              <p:spPr>
                <a:xfrm>
                  <a:off x="1304036" y="2768672"/>
                  <a:ext cx="1124781" cy="62971"/>
                </a:xfrm>
                <a:custGeom>
                  <a:avLst/>
                  <a:gdLst>
                    <a:gd name="connsiteX0" fmla="*/ 1094132 w 1124781"/>
                    <a:gd name="connsiteY0" fmla="*/ 62972 h 62971"/>
                    <a:gd name="connsiteX1" fmla="*/ 31486 w 1124781"/>
                    <a:gd name="connsiteY1" fmla="*/ 62972 h 62971"/>
                    <a:gd name="connsiteX2" fmla="*/ 0 w 1124781"/>
                    <a:gd name="connsiteY2" fmla="*/ 31486 h 62971"/>
                    <a:gd name="connsiteX3" fmla="*/ 31486 w 1124781"/>
                    <a:gd name="connsiteY3" fmla="*/ 0 h 62971"/>
                    <a:gd name="connsiteX4" fmla="*/ 1093257 w 1124781"/>
                    <a:gd name="connsiteY4" fmla="*/ 0 h 62971"/>
                    <a:gd name="connsiteX5" fmla="*/ 1124743 w 1124781"/>
                    <a:gd name="connsiteY5" fmla="*/ 31486 h 62971"/>
                    <a:gd name="connsiteX6" fmla="*/ 1094132 w 1124781"/>
                    <a:gd name="connsiteY6" fmla="*/ 62972 h 62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24781" h="62971">
                      <a:moveTo>
                        <a:pt x="1094132" y="62972"/>
                      </a:moveTo>
                      <a:lnTo>
                        <a:pt x="31486" y="62972"/>
                      </a:lnTo>
                      <a:cubicBezTo>
                        <a:pt x="13994" y="62972"/>
                        <a:pt x="0" y="48978"/>
                        <a:pt x="0" y="31486"/>
                      </a:cubicBezTo>
                      <a:cubicBezTo>
                        <a:pt x="0" y="13994"/>
                        <a:pt x="13994" y="0"/>
                        <a:pt x="31486" y="0"/>
                      </a:cubicBezTo>
                      <a:lnTo>
                        <a:pt x="1093257" y="0"/>
                      </a:lnTo>
                      <a:cubicBezTo>
                        <a:pt x="1110749" y="0"/>
                        <a:pt x="1124743" y="13994"/>
                        <a:pt x="1124743" y="31486"/>
                      </a:cubicBezTo>
                      <a:cubicBezTo>
                        <a:pt x="1125617" y="48103"/>
                        <a:pt x="1111624" y="62972"/>
                        <a:pt x="1094132" y="62972"/>
                      </a:cubicBezTo>
                      <a:close/>
                    </a:path>
                  </a:pathLst>
                </a:custGeom>
                <a:solidFill>
                  <a:srgbClr val="9EC8FF"/>
                </a:solidFill>
                <a:ln w="87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703DEAB8-3D83-4D48-96C2-FB3C7948C5FB}"/>
                    </a:ext>
                  </a:extLst>
                </p:cNvPr>
                <p:cNvSpPr/>
                <p:nvPr/>
              </p:nvSpPr>
              <p:spPr>
                <a:xfrm>
                  <a:off x="2473384" y="2768672"/>
                  <a:ext cx="131190" cy="62971"/>
                </a:xfrm>
                <a:custGeom>
                  <a:avLst/>
                  <a:gdLst>
                    <a:gd name="connsiteX0" fmla="*/ 119821 w 131190"/>
                    <a:gd name="connsiteY0" fmla="*/ 62972 h 62971"/>
                    <a:gd name="connsiteX1" fmla="*/ 10495 w 131190"/>
                    <a:gd name="connsiteY1" fmla="*/ 62972 h 62971"/>
                    <a:gd name="connsiteX2" fmla="*/ 0 w 131190"/>
                    <a:gd name="connsiteY2" fmla="*/ 52476 h 62971"/>
                    <a:gd name="connsiteX3" fmla="*/ 0 w 131190"/>
                    <a:gd name="connsiteY3" fmla="*/ 10495 h 62971"/>
                    <a:gd name="connsiteX4" fmla="*/ 10495 w 131190"/>
                    <a:gd name="connsiteY4" fmla="*/ 0 h 62971"/>
                    <a:gd name="connsiteX5" fmla="*/ 120696 w 131190"/>
                    <a:gd name="connsiteY5" fmla="*/ 0 h 62971"/>
                    <a:gd name="connsiteX6" fmla="*/ 131191 w 131190"/>
                    <a:gd name="connsiteY6" fmla="*/ 10495 h 62971"/>
                    <a:gd name="connsiteX7" fmla="*/ 131191 w 131190"/>
                    <a:gd name="connsiteY7" fmla="*/ 52476 h 62971"/>
                    <a:gd name="connsiteX8" fmla="*/ 119821 w 131190"/>
                    <a:gd name="connsiteY8" fmla="*/ 62972 h 62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90" h="62971">
                      <a:moveTo>
                        <a:pt x="119821" y="62972"/>
                      </a:moveTo>
                      <a:lnTo>
                        <a:pt x="10495" y="62972"/>
                      </a:lnTo>
                      <a:cubicBezTo>
                        <a:pt x="4373" y="62972"/>
                        <a:pt x="0" y="57724"/>
                        <a:pt x="0" y="52476"/>
                      </a:cubicBezTo>
                      <a:lnTo>
                        <a:pt x="0" y="10495"/>
                      </a:lnTo>
                      <a:cubicBezTo>
                        <a:pt x="0" y="4373"/>
                        <a:pt x="5248" y="0"/>
                        <a:pt x="10495" y="0"/>
                      </a:cubicBezTo>
                      <a:lnTo>
                        <a:pt x="120696" y="0"/>
                      </a:lnTo>
                      <a:cubicBezTo>
                        <a:pt x="126818" y="0"/>
                        <a:pt x="131191" y="5248"/>
                        <a:pt x="131191" y="10495"/>
                      </a:cubicBezTo>
                      <a:lnTo>
                        <a:pt x="131191" y="52476"/>
                      </a:lnTo>
                      <a:cubicBezTo>
                        <a:pt x="131191" y="57724"/>
                        <a:pt x="125943" y="62972"/>
                        <a:pt x="119821" y="62972"/>
                      </a:cubicBezTo>
                      <a:close/>
                    </a:path>
                  </a:pathLst>
                </a:custGeom>
                <a:solidFill>
                  <a:srgbClr val="9EC8FF"/>
                </a:solidFill>
                <a:ln w="87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5A88E112-7D18-485A-B1CF-D41EB06E0E2A}"/>
                    </a:ext>
                  </a:extLst>
                </p:cNvPr>
                <p:cNvSpPr/>
                <p:nvPr/>
              </p:nvSpPr>
              <p:spPr>
                <a:xfrm>
                  <a:off x="2638684" y="2768672"/>
                  <a:ext cx="131190" cy="62971"/>
                </a:xfrm>
                <a:custGeom>
                  <a:avLst/>
                  <a:gdLst>
                    <a:gd name="connsiteX0" fmla="*/ 120695 w 131190"/>
                    <a:gd name="connsiteY0" fmla="*/ 62972 h 62971"/>
                    <a:gd name="connsiteX1" fmla="*/ 10495 w 131190"/>
                    <a:gd name="connsiteY1" fmla="*/ 62972 h 62971"/>
                    <a:gd name="connsiteX2" fmla="*/ 0 w 131190"/>
                    <a:gd name="connsiteY2" fmla="*/ 52476 h 62971"/>
                    <a:gd name="connsiteX3" fmla="*/ 0 w 131190"/>
                    <a:gd name="connsiteY3" fmla="*/ 10495 h 62971"/>
                    <a:gd name="connsiteX4" fmla="*/ 10495 w 131190"/>
                    <a:gd name="connsiteY4" fmla="*/ 0 h 62971"/>
                    <a:gd name="connsiteX5" fmla="*/ 120695 w 131190"/>
                    <a:gd name="connsiteY5" fmla="*/ 0 h 62971"/>
                    <a:gd name="connsiteX6" fmla="*/ 131191 w 131190"/>
                    <a:gd name="connsiteY6" fmla="*/ 10495 h 62971"/>
                    <a:gd name="connsiteX7" fmla="*/ 131191 w 131190"/>
                    <a:gd name="connsiteY7" fmla="*/ 52476 h 62971"/>
                    <a:gd name="connsiteX8" fmla="*/ 120695 w 131190"/>
                    <a:gd name="connsiteY8" fmla="*/ 62972 h 62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90" h="62971">
                      <a:moveTo>
                        <a:pt x="120695" y="62972"/>
                      </a:moveTo>
                      <a:lnTo>
                        <a:pt x="10495" y="62972"/>
                      </a:lnTo>
                      <a:cubicBezTo>
                        <a:pt x="4373" y="62972"/>
                        <a:pt x="0" y="57724"/>
                        <a:pt x="0" y="52476"/>
                      </a:cubicBezTo>
                      <a:lnTo>
                        <a:pt x="0" y="10495"/>
                      </a:lnTo>
                      <a:cubicBezTo>
                        <a:pt x="0" y="4373"/>
                        <a:pt x="5247" y="0"/>
                        <a:pt x="10495" y="0"/>
                      </a:cubicBezTo>
                      <a:lnTo>
                        <a:pt x="120695" y="0"/>
                      </a:lnTo>
                      <a:cubicBezTo>
                        <a:pt x="126818" y="0"/>
                        <a:pt x="131191" y="5248"/>
                        <a:pt x="131191" y="10495"/>
                      </a:cubicBezTo>
                      <a:lnTo>
                        <a:pt x="131191" y="52476"/>
                      </a:lnTo>
                      <a:cubicBezTo>
                        <a:pt x="131191" y="57724"/>
                        <a:pt x="126818" y="62972"/>
                        <a:pt x="120695" y="62972"/>
                      </a:cubicBezTo>
                      <a:close/>
                    </a:path>
                  </a:pathLst>
                </a:custGeom>
                <a:solidFill>
                  <a:srgbClr val="9EC8FF"/>
                </a:solidFill>
                <a:ln w="87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313EAEE8-83A3-44A3-B169-BE091194CB33}"/>
                    </a:ext>
                  </a:extLst>
                </p:cNvPr>
                <p:cNvSpPr/>
                <p:nvPr/>
              </p:nvSpPr>
              <p:spPr>
                <a:xfrm>
                  <a:off x="1426481" y="2436322"/>
                  <a:ext cx="1802561" cy="43730"/>
                </a:xfrm>
                <a:custGeom>
                  <a:avLst/>
                  <a:gdLst>
                    <a:gd name="connsiteX0" fmla="*/ 1780697 w 1802561"/>
                    <a:gd name="connsiteY0" fmla="*/ 43730 h 43730"/>
                    <a:gd name="connsiteX1" fmla="*/ 21865 w 1802561"/>
                    <a:gd name="connsiteY1" fmla="*/ 43730 h 43730"/>
                    <a:gd name="connsiteX2" fmla="*/ 0 w 1802561"/>
                    <a:gd name="connsiteY2" fmla="*/ 21865 h 43730"/>
                    <a:gd name="connsiteX3" fmla="*/ 21865 w 1802561"/>
                    <a:gd name="connsiteY3" fmla="*/ 0 h 43730"/>
                    <a:gd name="connsiteX4" fmla="*/ 1780697 w 1802561"/>
                    <a:gd name="connsiteY4" fmla="*/ 0 h 43730"/>
                    <a:gd name="connsiteX5" fmla="*/ 1802562 w 1802561"/>
                    <a:gd name="connsiteY5" fmla="*/ 21865 h 43730"/>
                    <a:gd name="connsiteX6" fmla="*/ 1780697 w 1802561"/>
                    <a:gd name="connsiteY6" fmla="*/ 43730 h 43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2561" h="43730">
                      <a:moveTo>
                        <a:pt x="1780697" y="43730"/>
                      </a:moveTo>
                      <a:lnTo>
                        <a:pt x="21865" y="43730"/>
                      </a:lnTo>
                      <a:cubicBezTo>
                        <a:pt x="9621" y="43730"/>
                        <a:pt x="0" y="34110"/>
                        <a:pt x="0" y="21865"/>
                      </a:cubicBezTo>
                      <a:cubicBezTo>
                        <a:pt x="0" y="9621"/>
                        <a:pt x="9621" y="0"/>
                        <a:pt x="21865" y="0"/>
                      </a:cubicBezTo>
                      <a:lnTo>
                        <a:pt x="1780697" y="0"/>
                      </a:lnTo>
                      <a:cubicBezTo>
                        <a:pt x="1792941" y="0"/>
                        <a:pt x="1802562" y="9621"/>
                        <a:pt x="1802562" y="21865"/>
                      </a:cubicBezTo>
                      <a:cubicBezTo>
                        <a:pt x="1801687" y="34110"/>
                        <a:pt x="1792067" y="43730"/>
                        <a:pt x="1780697" y="43730"/>
                      </a:cubicBezTo>
                      <a:close/>
                    </a:path>
                  </a:pathLst>
                </a:custGeom>
                <a:solidFill>
                  <a:srgbClr val="9EC8FF"/>
                </a:solidFill>
                <a:ln w="87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C642386B-0913-4C95-B439-3F75D9C77169}"/>
                    </a:ext>
                  </a:extLst>
                </p:cNvPr>
                <p:cNvSpPr/>
                <p:nvPr/>
              </p:nvSpPr>
              <p:spPr>
                <a:xfrm>
                  <a:off x="1426481" y="2529030"/>
                  <a:ext cx="1802561" cy="43730"/>
                </a:xfrm>
                <a:custGeom>
                  <a:avLst/>
                  <a:gdLst>
                    <a:gd name="connsiteX0" fmla="*/ 1780697 w 1802561"/>
                    <a:gd name="connsiteY0" fmla="*/ 43730 h 43730"/>
                    <a:gd name="connsiteX1" fmla="*/ 21865 w 1802561"/>
                    <a:gd name="connsiteY1" fmla="*/ 43730 h 43730"/>
                    <a:gd name="connsiteX2" fmla="*/ 0 w 1802561"/>
                    <a:gd name="connsiteY2" fmla="*/ 21865 h 43730"/>
                    <a:gd name="connsiteX3" fmla="*/ 21865 w 1802561"/>
                    <a:gd name="connsiteY3" fmla="*/ 0 h 43730"/>
                    <a:gd name="connsiteX4" fmla="*/ 1780697 w 1802561"/>
                    <a:gd name="connsiteY4" fmla="*/ 0 h 43730"/>
                    <a:gd name="connsiteX5" fmla="*/ 1802562 w 1802561"/>
                    <a:gd name="connsiteY5" fmla="*/ 21865 h 43730"/>
                    <a:gd name="connsiteX6" fmla="*/ 1780697 w 1802561"/>
                    <a:gd name="connsiteY6" fmla="*/ 43730 h 43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2561" h="43730">
                      <a:moveTo>
                        <a:pt x="1780697" y="43730"/>
                      </a:moveTo>
                      <a:lnTo>
                        <a:pt x="21865" y="43730"/>
                      </a:lnTo>
                      <a:cubicBezTo>
                        <a:pt x="9621" y="43730"/>
                        <a:pt x="0" y="34110"/>
                        <a:pt x="0" y="21865"/>
                      </a:cubicBezTo>
                      <a:cubicBezTo>
                        <a:pt x="0" y="9621"/>
                        <a:pt x="9621" y="0"/>
                        <a:pt x="21865" y="0"/>
                      </a:cubicBezTo>
                      <a:lnTo>
                        <a:pt x="1780697" y="0"/>
                      </a:lnTo>
                      <a:cubicBezTo>
                        <a:pt x="1792941" y="0"/>
                        <a:pt x="1802562" y="9621"/>
                        <a:pt x="1802562" y="21865"/>
                      </a:cubicBezTo>
                      <a:cubicBezTo>
                        <a:pt x="1801687" y="34110"/>
                        <a:pt x="1792067" y="43730"/>
                        <a:pt x="1780697" y="43730"/>
                      </a:cubicBezTo>
                      <a:close/>
                    </a:path>
                  </a:pathLst>
                </a:custGeom>
                <a:solidFill>
                  <a:srgbClr val="9EC8FF"/>
                </a:solidFill>
                <a:ln w="87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2" name="Graphic 2">
              <a:extLst>
                <a:ext uri="{FF2B5EF4-FFF2-40B4-BE49-F238E27FC236}">
                  <a16:creationId xmlns:a16="http://schemas.microsoft.com/office/drawing/2014/main" id="{30655AF0-7D9B-4DC6-BB91-BE0CA7AD0E1C}"/>
                </a:ext>
              </a:extLst>
            </p:cNvPr>
            <p:cNvGrpSpPr/>
            <p:nvPr/>
          </p:nvGrpSpPr>
          <p:grpSpPr>
            <a:xfrm>
              <a:off x="3541277" y="2393466"/>
              <a:ext cx="551001" cy="551001"/>
              <a:chOff x="3541277" y="2393466"/>
              <a:chExt cx="551001" cy="551001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4F626E4-A894-444F-A4C7-70D224575C05}"/>
                  </a:ext>
                </a:extLst>
              </p:cNvPr>
              <p:cNvSpPr/>
              <p:nvPr/>
            </p:nvSpPr>
            <p:spPr>
              <a:xfrm>
                <a:off x="3541277" y="2393466"/>
                <a:ext cx="551001" cy="551001"/>
              </a:xfrm>
              <a:custGeom>
                <a:avLst/>
                <a:gdLst>
                  <a:gd name="connsiteX0" fmla="*/ 551001 w 551001"/>
                  <a:gd name="connsiteY0" fmla="*/ 275501 h 551001"/>
                  <a:gd name="connsiteX1" fmla="*/ 275501 w 551001"/>
                  <a:gd name="connsiteY1" fmla="*/ 551001 h 551001"/>
                  <a:gd name="connsiteX2" fmla="*/ 0 w 551001"/>
                  <a:gd name="connsiteY2" fmla="*/ 275501 h 551001"/>
                  <a:gd name="connsiteX3" fmla="*/ 275501 w 551001"/>
                  <a:gd name="connsiteY3" fmla="*/ 0 h 551001"/>
                  <a:gd name="connsiteX4" fmla="*/ 551001 w 551001"/>
                  <a:gd name="connsiteY4" fmla="*/ 275501 h 551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1001" h="551001">
                    <a:moveTo>
                      <a:pt x="551001" y="275501"/>
                    </a:moveTo>
                    <a:cubicBezTo>
                      <a:pt x="551001" y="427682"/>
                      <a:pt x="427682" y="551001"/>
                      <a:pt x="275501" y="551001"/>
                    </a:cubicBezTo>
                    <a:cubicBezTo>
                      <a:pt x="123319" y="551001"/>
                      <a:pt x="0" y="427682"/>
                      <a:pt x="0" y="275501"/>
                    </a:cubicBezTo>
                    <a:cubicBezTo>
                      <a:pt x="0" y="123319"/>
                      <a:pt x="123319" y="0"/>
                      <a:pt x="275501" y="0"/>
                    </a:cubicBezTo>
                    <a:cubicBezTo>
                      <a:pt x="427682" y="0"/>
                      <a:pt x="551001" y="123319"/>
                      <a:pt x="551001" y="275501"/>
                    </a:cubicBezTo>
                    <a:close/>
                  </a:path>
                </a:pathLst>
              </a:custGeom>
              <a:solidFill>
                <a:srgbClr val="9CD499"/>
              </a:solidFill>
              <a:ln w="8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FB1CC37-CF98-46E5-9524-3A51B7B78D37}"/>
                  </a:ext>
                </a:extLst>
              </p:cNvPr>
              <p:cNvSpPr/>
              <p:nvPr/>
            </p:nvSpPr>
            <p:spPr>
              <a:xfrm>
                <a:off x="3692436" y="2572104"/>
                <a:ext cx="277179" cy="198316"/>
              </a:xfrm>
              <a:custGeom>
                <a:avLst/>
                <a:gdLst>
                  <a:gd name="connsiteX0" fmla="*/ 96355 w 277179"/>
                  <a:gd name="connsiteY0" fmla="*/ 198317 h 198316"/>
                  <a:gd name="connsiteX1" fmla="*/ 96355 w 277179"/>
                  <a:gd name="connsiteY1" fmla="*/ 198317 h 198316"/>
                  <a:gd name="connsiteX2" fmla="*/ 80612 w 277179"/>
                  <a:gd name="connsiteY2" fmla="*/ 191320 h 198316"/>
                  <a:gd name="connsiteX3" fmla="*/ 5396 w 277179"/>
                  <a:gd name="connsiteY3" fmla="*/ 106483 h 198316"/>
                  <a:gd name="connsiteX4" fmla="*/ 7145 w 277179"/>
                  <a:gd name="connsiteY4" fmla="*/ 76747 h 198316"/>
                  <a:gd name="connsiteX5" fmla="*/ 36882 w 277179"/>
                  <a:gd name="connsiteY5" fmla="*/ 78496 h 198316"/>
                  <a:gd name="connsiteX6" fmla="*/ 97229 w 277179"/>
                  <a:gd name="connsiteY6" fmla="*/ 146715 h 198316"/>
                  <a:gd name="connsiteX7" fmla="*/ 241539 w 277179"/>
                  <a:gd name="connsiteY7" fmla="*/ 5904 h 198316"/>
                  <a:gd name="connsiteX8" fmla="*/ 271276 w 277179"/>
                  <a:gd name="connsiteY8" fmla="*/ 5904 h 198316"/>
                  <a:gd name="connsiteX9" fmla="*/ 271276 w 277179"/>
                  <a:gd name="connsiteY9" fmla="*/ 35640 h 198316"/>
                  <a:gd name="connsiteX10" fmla="*/ 111223 w 277179"/>
                  <a:gd name="connsiteY10" fmla="*/ 192195 h 198316"/>
                  <a:gd name="connsiteX11" fmla="*/ 96355 w 277179"/>
                  <a:gd name="connsiteY11" fmla="*/ 198317 h 198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7179" h="198316">
                    <a:moveTo>
                      <a:pt x="96355" y="198317"/>
                    </a:moveTo>
                    <a:cubicBezTo>
                      <a:pt x="96355" y="198317"/>
                      <a:pt x="96355" y="198317"/>
                      <a:pt x="96355" y="198317"/>
                    </a:cubicBezTo>
                    <a:cubicBezTo>
                      <a:pt x="90233" y="198317"/>
                      <a:pt x="84110" y="195693"/>
                      <a:pt x="80612" y="191320"/>
                    </a:cubicBezTo>
                    <a:lnTo>
                      <a:pt x="5396" y="106483"/>
                    </a:lnTo>
                    <a:cubicBezTo>
                      <a:pt x="-2476" y="97737"/>
                      <a:pt x="-1601" y="84618"/>
                      <a:pt x="7145" y="76747"/>
                    </a:cubicBezTo>
                    <a:cubicBezTo>
                      <a:pt x="15891" y="68875"/>
                      <a:pt x="29010" y="69750"/>
                      <a:pt x="36882" y="78496"/>
                    </a:cubicBezTo>
                    <a:lnTo>
                      <a:pt x="97229" y="146715"/>
                    </a:lnTo>
                    <a:lnTo>
                      <a:pt x="241539" y="5904"/>
                    </a:lnTo>
                    <a:cubicBezTo>
                      <a:pt x="249411" y="-1968"/>
                      <a:pt x="263404" y="-1968"/>
                      <a:pt x="271276" y="5904"/>
                    </a:cubicBezTo>
                    <a:cubicBezTo>
                      <a:pt x="279147" y="13775"/>
                      <a:pt x="279147" y="27769"/>
                      <a:pt x="271276" y="35640"/>
                    </a:cubicBezTo>
                    <a:lnTo>
                      <a:pt x="111223" y="192195"/>
                    </a:lnTo>
                    <a:cubicBezTo>
                      <a:pt x="107725" y="196568"/>
                      <a:pt x="102477" y="198317"/>
                      <a:pt x="96355" y="1983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8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78DF28B4-5E52-42C0-8444-632385FAF335}"/>
                </a:ext>
              </a:extLst>
            </p:cNvPr>
            <p:cNvGrpSpPr/>
            <p:nvPr/>
          </p:nvGrpSpPr>
          <p:grpSpPr>
            <a:xfrm>
              <a:off x="4024059" y="598776"/>
              <a:ext cx="1915400" cy="1105501"/>
              <a:chOff x="4024059" y="598776"/>
              <a:chExt cx="1915400" cy="1105501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ACDC966-7BED-418B-B887-AC138BE170AC}"/>
                  </a:ext>
                </a:extLst>
              </p:cNvPr>
              <p:cNvSpPr/>
              <p:nvPr/>
            </p:nvSpPr>
            <p:spPr>
              <a:xfrm>
                <a:off x="4024059" y="598776"/>
                <a:ext cx="1915400" cy="789768"/>
              </a:xfrm>
              <a:custGeom>
                <a:avLst/>
                <a:gdLst>
                  <a:gd name="connsiteX0" fmla="*/ 1834922 w 1915400"/>
                  <a:gd name="connsiteY0" fmla="*/ 789769 h 789768"/>
                  <a:gd name="connsiteX1" fmla="*/ 81338 w 1915400"/>
                  <a:gd name="connsiteY1" fmla="*/ 789769 h 789768"/>
                  <a:gd name="connsiteX2" fmla="*/ 0 w 1915400"/>
                  <a:gd name="connsiteY2" fmla="*/ 708430 h 789768"/>
                  <a:gd name="connsiteX3" fmla="*/ 0 w 1915400"/>
                  <a:gd name="connsiteY3" fmla="*/ 81338 h 789768"/>
                  <a:gd name="connsiteX4" fmla="*/ 81338 w 1915400"/>
                  <a:gd name="connsiteY4" fmla="*/ 0 h 789768"/>
                  <a:gd name="connsiteX5" fmla="*/ 1834048 w 1915400"/>
                  <a:gd name="connsiteY5" fmla="*/ 0 h 789768"/>
                  <a:gd name="connsiteX6" fmla="*/ 1915386 w 1915400"/>
                  <a:gd name="connsiteY6" fmla="*/ 81338 h 789768"/>
                  <a:gd name="connsiteX7" fmla="*/ 1915386 w 1915400"/>
                  <a:gd name="connsiteY7" fmla="*/ 707556 h 789768"/>
                  <a:gd name="connsiteX8" fmla="*/ 1834922 w 1915400"/>
                  <a:gd name="connsiteY8" fmla="*/ 789769 h 789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400" h="789768">
                    <a:moveTo>
                      <a:pt x="1834922" y="789769"/>
                    </a:moveTo>
                    <a:lnTo>
                      <a:pt x="81338" y="789769"/>
                    </a:lnTo>
                    <a:cubicBezTo>
                      <a:pt x="36733" y="789769"/>
                      <a:pt x="0" y="753035"/>
                      <a:pt x="0" y="708430"/>
                    </a:cubicBezTo>
                    <a:lnTo>
                      <a:pt x="0" y="81338"/>
                    </a:lnTo>
                    <a:cubicBezTo>
                      <a:pt x="0" y="36733"/>
                      <a:pt x="36733" y="0"/>
                      <a:pt x="81338" y="0"/>
                    </a:cubicBezTo>
                    <a:lnTo>
                      <a:pt x="1834048" y="0"/>
                    </a:lnTo>
                    <a:cubicBezTo>
                      <a:pt x="1878653" y="0"/>
                      <a:pt x="1915386" y="36733"/>
                      <a:pt x="1915386" y="81338"/>
                    </a:cubicBezTo>
                    <a:lnTo>
                      <a:pt x="1915386" y="707556"/>
                    </a:lnTo>
                    <a:cubicBezTo>
                      <a:pt x="1916261" y="753035"/>
                      <a:pt x="1879527" y="789769"/>
                      <a:pt x="1834922" y="789769"/>
                    </a:cubicBezTo>
                    <a:close/>
                  </a:path>
                </a:pathLst>
              </a:custGeom>
              <a:solidFill>
                <a:srgbClr val="9EC8FF"/>
              </a:solidFill>
              <a:ln w="8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ED5AC43-D5D1-417F-A8F5-A9A7F04F7A35}"/>
                  </a:ext>
                </a:extLst>
              </p:cNvPr>
              <p:cNvSpPr/>
              <p:nvPr/>
            </p:nvSpPr>
            <p:spPr>
              <a:xfrm>
                <a:off x="4254955" y="1202254"/>
                <a:ext cx="502898" cy="502023"/>
              </a:xfrm>
              <a:custGeom>
                <a:avLst/>
                <a:gdLst>
                  <a:gd name="connsiteX0" fmla="*/ 0 w 502898"/>
                  <a:gd name="connsiteY0" fmla="*/ 66470 h 502023"/>
                  <a:gd name="connsiteX1" fmla="*/ 0 w 502898"/>
                  <a:gd name="connsiteY1" fmla="*/ 502024 h 502023"/>
                  <a:gd name="connsiteX2" fmla="*/ 502898 w 502898"/>
                  <a:gd name="connsiteY2" fmla="*/ 0 h 502023"/>
                  <a:gd name="connsiteX3" fmla="*/ 0 w 502898"/>
                  <a:gd name="connsiteY3" fmla="*/ 66470 h 50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898" h="502023">
                    <a:moveTo>
                      <a:pt x="0" y="66470"/>
                    </a:moveTo>
                    <a:lnTo>
                      <a:pt x="0" y="502024"/>
                    </a:lnTo>
                    <a:lnTo>
                      <a:pt x="502898" y="0"/>
                    </a:lnTo>
                    <a:cubicBezTo>
                      <a:pt x="502898" y="0"/>
                      <a:pt x="10495" y="66470"/>
                      <a:pt x="0" y="66470"/>
                    </a:cubicBezTo>
                    <a:close/>
                  </a:path>
                </a:pathLst>
              </a:custGeom>
              <a:solidFill>
                <a:srgbClr val="9EC8FF"/>
              </a:solidFill>
              <a:ln w="8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1F898CD-F85A-4ECF-8477-3787A47CC2E6}"/>
                  </a:ext>
                </a:extLst>
              </p:cNvPr>
              <p:cNvSpPr/>
              <p:nvPr/>
            </p:nvSpPr>
            <p:spPr>
              <a:xfrm>
                <a:off x="4122890" y="676616"/>
                <a:ext cx="1718599" cy="633214"/>
              </a:xfrm>
              <a:custGeom>
                <a:avLst/>
                <a:gdLst>
                  <a:gd name="connsiteX0" fmla="*/ 1649506 w 1718599"/>
                  <a:gd name="connsiteY0" fmla="*/ 633214 h 633214"/>
                  <a:gd name="connsiteX1" fmla="*/ 69094 w 1718599"/>
                  <a:gd name="connsiteY1" fmla="*/ 633214 h 633214"/>
                  <a:gd name="connsiteX2" fmla="*/ 0 w 1718599"/>
                  <a:gd name="connsiteY2" fmla="*/ 564121 h 633214"/>
                  <a:gd name="connsiteX3" fmla="*/ 0 w 1718599"/>
                  <a:gd name="connsiteY3" fmla="*/ 69094 h 633214"/>
                  <a:gd name="connsiteX4" fmla="*/ 69094 w 1718599"/>
                  <a:gd name="connsiteY4" fmla="*/ 0 h 633214"/>
                  <a:gd name="connsiteX5" fmla="*/ 1649506 w 1718599"/>
                  <a:gd name="connsiteY5" fmla="*/ 0 h 633214"/>
                  <a:gd name="connsiteX6" fmla="*/ 1718600 w 1718599"/>
                  <a:gd name="connsiteY6" fmla="*/ 69094 h 633214"/>
                  <a:gd name="connsiteX7" fmla="*/ 1718600 w 1718599"/>
                  <a:gd name="connsiteY7" fmla="*/ 564121 h 633214"/>
                  <a:gd name="connsiteX8" fmla="*/ 1649506 w 1718599"/>
                  <a:gd name="connsiteY8" fmla="*/ 633214 h 633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8599" h="633214">
                    <a:moveTo>
                      <a:pt x="1649506" y="633214"/>
                    </a:moveTo>
                    <a:lnTo>
                      <a:pt x="69094" y="633214"/>
                    </a:lnTo>
                    <a:cubicBezTo>
                      <a:pt x="30611" y="633214"/>
                      <a:pt x="0" y="601729"/>
                      <a:pt x="0" y="564121"/>
                    </a:cubicBezTo>
                    <a:lnTo>
                      <a:pt x="0" y="69094"/>
                    </a:lnTo>
                    <a:cubicBezTo>
                      <a:pt x="0" y="30611"/>
                      <a:pt x="31486" y="0"/>
                      <a:pt x="69094" y="0"/>
                    </a:cubicBezTo>
                    <a:lnTo>
                      <a:pt x="1649506" y="0"/>
                    </a:lnTo>
                    <a:cubicBezTo>
                      <a:pt x="1687989" y="0"/>
                      <a:pt x="1718600" y="31486"/>
                      <a:pt x="1718600" y="69094"/>
                    </a:cubicBezTo>
                    <a:lnTo>
                      <a:pt x="1718600" y="564121"/>
                    </a:lnTo>
                    <a:cubicBezTo>
                      <a:pt x="1718600" y="601729"/>
                      <a:pt x="1687114" y="633214"/>
                      <a:pt x="1649506" y="6332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8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017C196-2461-404B-B643-82AFBF755ABF}"/>
                  </a:ext>
                </a:extLst>
              </p:cNvPr>
              <p:cNvSpPr/>
              <p:nvPr/>
            </p:nvSpPr>
            <p:spPr>
              <a:xfrm>
                <a:off x="4248833" y="764951"/>
                <a:ext cx="843994" cy="68219"/>
              </a:xfrm>
              <a:custGeom>
                <a:avLst/>
                <a:gdLst>
                  <a:gd name="connsiteX0" fmla="*/ 809885 w 843994"/>
                  <a:gd name="connsiteY0" fmla="*/ 68219 h 68219"/>
                  <a:gd name="connsiteX1" fmla="*/ 34110 w 843994"/>
                  <a:gd name="connsiteY1" fmla="*/ 68219 h 68219"/>
                  <a:gd name="connsiteX2" fmla="*/ 0 w 843994"/>
                  <a:gd name="connsiteY2" fmla="*/ 34110 h 68219"/>
                  <a:gd name="connsiteX3" fmla="*/ 34110 w 843994"/>
                  <a:gd name="connsiteY3" fmla="*/ 0 h 68219"/>
                  <a:gd name="connsiteX4" fmla="*/ 809885 w 843994"/>
                  <a:gd name="connsiteY4" fmla="*/ 0 h 68219"/>
                  <a:gd name="connsiteX5" fmla="*/ 843994 w 843994"/>
                  <a:gd name="connsiteY5" fmla="*/ 34110 h 68219"/>
                  <a:gd name="connsiteX6" fmla="*/ 809885 w 843994"/>
                  <a:gd name="connsiteY6" fmla="*/ 68219 h 6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3994" h="68219">
                    <a:moveTo>
                      <a:pt x="809885" y="68219"/>
                    </a:moveTo>
                    <a:lnTo>
                      <a:pt x="34110" y="68219"/>
                    </a:lnTo>
                    <a:cubicBezTo>
                      <a:pt x="15743" y="68219"/>
                      <a:pt x="0" y="52476"/>
                      <a:pt x="0" y="34110"/>
                    </a:cubicBezTo>
                    <a:cubicBezTo>
                      <a:pt x="0" y="15743"/>
                      <a:pt x="15743" y="0"/>
                      <a:pt x="34110" y="0"/>
                    </a:cubicBezTo>
                    <a:lnTo>
                      <a:pt x="809885" y="0"/>
                    </a:lnTo>
                    <a:cubicBezTo>
                      <a:pt x="828252" y="0"/>
                      <a:pt x="843994" y="15743"/>
                      <a:pt x="843994" y="34110"/>
                    </a:cubicBezTo>
                    <a:cubicBezTo>
                      <a:pt x="843994" y="53351"/>
                      <a:pt x="828252" y="68219"/>
                      <a:pt x="809885" y="68219"/>
                    </a:cubicBezTo>
                    <a:close/>
                  </a:path>
                </a:pathLst>
              </a:custGeom>
              <a:solidFill>
                <a:srgbClr val="9EC8FF"/>
              </a:solidFill>
              <a:ln w="8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B49C7244-C66E-4C5B-83DF-FEB0DC68931D}"/>
                  </a:ext>
                </a:extLst>
              </p:cNvPr>
              <p:cNvSpPr/>
              <p:nvPr/>
            </p:nvSpPr>
            <p:spPr>
              <a:xfrm>
                <a:off x="4247958" y="925004"/>
                <a:ext cx="1478083" cy="38482"/>
              </a:xfrm>
              <a:custGeom>
                <a:avLst/>
                <a:gdLst>
                  <a:gd name="connsiteX0" fmla="*/ 1458842 w 1478083"/>
                  <a:gd name="connsiteY0" fmla="*/ 38483 h 38482"/>
                  <a:gd name="connsiteX1" fmla="*/ 19241 w 1478083"/>
                  <a:gd name="connsiteY1" fmla="*/ 38483 h 38482"/>
                  <a:gd name="connsiteX2" fmla="*/ 0 w 1478083"/>
                  <a:gd name="connsiteY2" fmla="*/ 19241 h 38482"/>
                  <a:gd name="connsiteX3" fmla="*/ 0 w 1478083"/>
                  <a:gd name="connsiteY3" fmla="*/ 19241 h 38482"/>
                  <a:gd name="connsiteX4" fmla="*/ 19241 w 1478083"/>
                  <a:gd name="connsiteY4" fmla="*/ 0 h 38482"/>
                  <a:gd name="connsiteX5" fmla="*/ 1458842 w 1478083"/>
                  <a:gd name="connsiteY5" fmla="*/ 0 h 38482"/>
                  <a:gd name="connsiteX6" fmla="*/ 1478083 w 1478083"/>
                  <a:gd name="connsiteY6" fmla="*/ 19241 h 38482"/>
                  <a:gd name="connsiteX7" fmla="*/ 1478083 w 1478083"/>
                  <a:gd name="connsiteY7" fmla="*/ 19241 h 38482"/>
                  <a:gd name="connsiteX8" fmla="*/ 1458842 w 1478083"/>
                  <a:gd name="connsiteY8" fmla="*/ 38483 h 38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8083" h="38482">
                    <a:moveTo>
                      <a:pt x="1458842" y="38483"/>
                    </a:moveTo>
                    <a:lnTo>
                      <a:pt x="19241" y="38483"/>
                    </a:lnTo>
                    <a:cubicBezTo>
                      <a:pt x="8746" y="38483"/>
                      <a:pt x="0" y="29737"/>
                      <a:pt x="0" y="19241"/>
                    </a:cubicBezTo>
                    <a:lnTo>
                      <a:pt x="0" y="19241"/>
                    </a:lnTo>
                    <a:cubicBezTo>
                      <a:pt x="0" y="8746"/>
                      <a:pt x="8746" y="0"/>
                      <a:pt x="19241" y="0"/>
                    </a:cubicBezTo>
                    <a:lnTo>
                      <a:pt x="1458842" y="0"/>
                    </a:lnTo>
                    <a:cubicBezTo>
                      <a:pt x="1469337" y="0"/>
                      <a:pt x="1478083" y="8746"/>
                      <a:pt x="1478083" y="19241"/>
                    </a:cubicBezTo>
                    <a:lnTo>
                      <a:pt x="1478083" y="19241"/>
                    </a:lnTo>
                    <a:cubicBezTo>
                      <a:pt x="1478083" y="29737"/>
                      <a:pt x="1469337" y="38483"/>
                      <a:pt x="1458842" y="38483"/>
                    </a:cubicBezTo>
                    <a:close/>
                  </a:path>
                </a:pathLst>
              </a:custGeom>
              <a:solidFill>
                <a:srgbClr val="9EC8FF"/>
              </a:solidFill>
              <a:ln w="8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54B85D3-347B-4F9C-A1B1-212EA52FB096}"/>
                  </a:ext>
                </a:extLst>
              </p:cNvPr>
              <p:cNvSpPr/>
              <p:nvPr/>
            </p:nvSpPr>
            <p:spPr>
              <a:xfrm>
                <a:off x="4247958" y="999345"/>
                <a:ext cx="1478083" cy="38482"/>
              </a:xfrm>
              <a:custGeom>
                <a:avLst/>
                <a:gdLst>
                  <a:gd name="connsiteX0" fmla="*/ 1458842 w 1478083"/>
                  <a:gd name="connsiteY0" fmla="*/ 38483 h 38482"/>
                  <a:gd name="connsiteX1" fmla="*/ 19241 w 1478083"/>
                  <a:gd name="connsiteY1" fmla="*/ 38483 h 38482"/>
                  <a:gd name="connsiteX2" fmla="*/ 0 w 1478083"/>
                  <a:gd name="connsiteY2" fmla="*/ 19241 h 38482"/>
                  <a:gd name="connsiteX3" fmla="*/ 0 w 1478083"/>
                  <a:gd name="connsiteY3" fmla="*/ 19241 h 38482"/>
                  <a:gd name="connsiteX4" fmla="*/ 19241 w 1478083"/>
                  <a:gd name="connsiteY4" fmla="*/ 0 h 38482"/>
                  <a:gd name="connsiteX5" fmla="*/ 1458842 w 1478083"/>
                  <a:gd name="connsiteY5" fmla="*/ 0 h 38482"/>
                  <a:gd name="connsiteX6" fmla="*/ 1478083 w 1478083"/>
                  <a:gd name="connsiteY6" fmla="*/ 19241 h 38482"/>
                  <a:gd name="connsiteX7" fmla="*/ 1478083 w 1478083"/>
                  <a:gd name="connsiteY7" fmla="*/ 19241 h 38482"/>
                  <a:gd name="connsiteX8" fmla="*/ 1458842 w 1478083"/>
                  <a:gd name="connsiteY8" fmla="*/ 38483 h 38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8083" h="38482">
                    <a:moveTo>
                      <a:pt x="1458842" y="38483"/>
                    </a:moveTo>
                    <a:lnTo>
                      <a:pt x="19241" y="38483"/>
                    </a:lnTo>
                    <a:cubicBezTo>
                      <a:pt x="8746" y="38483"/>
                      <a:pt x="0" y="29737"/>
                      <a:pt x="0" y="19241"/>
                    </a:cubicBezTo>
                    <a:lnTo>
                      <a:pt x="0" y="19241"/>
                    </a:lnTo>
                    <a:cubicBezTo>
                      <a:pt x="0" y="8746"/>
                      <a:pt x="8746" y="0"/>
                      <a:pt x="19241" y="0"/>
                    </a:cubicBezTo>
                    <a:lnTo>
                      <a:pt x="1458842" y="0"/>
                    </a:lnTo>
                    <a:cubicBezTo>
                      <a:pt x="1469337" y="0"/>
                      <a:pt x="1478083" y="8746"/>
                      <a:pt x="1478083" y="19241"/>
                    </a:cubicBezTo>
                    <a:lnTo>
                      <a:pt x="1478083" y="19241"/>
                    </a:lnTo>
                    <a:cubicBezTo>
                      <a:pt x="1478083" y="29737"/>
                      <a:pt x="1469337" y="38483"/>
                      <a:pt x="1458842" y="38483"/>
                    </a:cubicBezTo>
                    <a:close/>
                  </a:path>
                </a:pathLst>
              </a:custGeom>
              <a:solidFill>
                <a:srgbClr val="9EC8FF"/>
              </a:solidFill>
              <a:ln w="8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2" name="Graphic 2">
                <a:extLst>
                  <a:ext uri="{FF2B5EF4-FFF2-40B4-BE49-F238E27FC236}">
                    <a16:creationId xmlns:a16="http://schemas.microsoft.com/office/drawing/2014/main" id="{961EB26D-9400-4937-B1E3-16D24CCBA6C7}"/>
                  </a:ext>
                </a:extLst>
              </p:cNvPr>
              <p:cNvGrpSpPr/>
              <p:nvPr/>
            </p:nvGrpSpPr>
            <p:grpSpPr>
              <a:xfrm>
                <a:off x="5343839" y="1207501"/>
                <a:ext cx="386575" cy="75216"/>
                <a:chOff x="5343839" y="1207501"/>
                <a:chExt cx="386575" cy="75216"/>
              </a:xfrm>
              <a:solidFill>
                <a:srgbClr val="9EC8FF"/>
              </a:solidFill>
            </p:grpSpPr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7B958071-17D4-4455-869B-EEC6DEB25D75}"/>
                    </a:ext>
                  </a:extLst>
                </p:cNvPr>
                <p:cNvSpPr/>
                <p:nvPr/>
              </p:nvSpPr>
              <p:spPr>
                <a:xfrm>
                  <a:off x="5343839" y="1207501"/>
                  <a:ext cx="83961" cy="75216"/>
                </a:xfrm>
                <a:custGeom>
                  <a:avLst/>
                  <a:gdLst>
                    <a:gd name="connsiteX0" fmla="*/ 65595 w 83961"/>
                    <a:gd name="connsiteY0" fmla="*/ 75216 h 75216"/>
                    <a:gd name="connsiteX1" fmla="*/ 18367 w 83961"/>
                    <a:gd name="connsiteY1" fmla="*/ 75216 h 75216"/>
                    <a:gd name="connsiteX2" fmla="*/ 0 w 83961"/>
                    <a:gd name="connsiteY2" fmla="*/ 56849 h 75216"/>
                    <a:gd name="connsiteX3" fmla="*/ 0 w 83961"/>
                    <a:gd name="connsiteY3" fmla="*/ 18367 h 75216"/>
                    <a:gd name="connsiteX4" fmla="*/ 18367 w 83961"/>
                    <a:gd name="connsiteY4" fmla="*/ 0 h 75216"/>
                    <a:gd name="connsiteX5" fmla="*/ 65595 w 83961"/>
                    <a:gd name="connsiteY5" fmla="*/ 0 h 75216"/>
                    <a:gd name="connsiteX6" fmla="*/ 83962 w 83961"/>
                    <a:gd name="connsiteY6" fmla="*/ 18367 h 75216"/>
                    <a:gd name="connsiteX7" fmla="*/ 83962 w 83961"/>
                    <a:gd name="connsiteY7" fmla="*/ 56849 h 75216"/>
                    <a:gd name="connsiteX8" fmla="*/ 65595 w 83961"/>
                    <a:gd name="connsiteY8" fmla="*/ 75216 h 75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3961" h="75216">
                      <a:moveTo>
                        <a:pt x="65595" y="75216"/>
                      </a:moveTo>
                      <a:lnTo>
                        <a:pt x="18367" y="75216"/>
                      </a:lnTo>
                      <a:cubicBezTo>
                        <a:pt x="8746" y="75216"/>
                        <a:pt x="0" y="67345"/>
                        <a:pt x="0" y="56849"/>
                      </a:cubicBezTo>
                      <a:lnTo>
                        <a:pt x="0" y="18367"/>
                      </a:lnTo>
                      <a:cubicBezTo>
                        <a:pt x="0" y="8746"/>
                        <a:pt x="7872" y="0"/>
                        <a:pt x="18367" y="0"/>
                      </a:cubicBezTo>
                      <a:lnTo>
                        <a:pt x="65595" y="0"/>
                      </a:lnTo>
                      <a:cubicBezTo>
                        <a:pt x="75216" y="0"/>
                        <a:pt x="83962" y="7871"/>
                        <a:pt x="83962" y="18367"/>
                      </a:cubicBezTo>
                      <a:lnTo>
                        <a:pt x="83962" y="56849"/>
                      </a:lnTo>
                      <a:cubicBezTo>
                        <a:pt x="83962" y="67345"/>
                        <a:pt x="75216" y="75216"/>
                        <a:pt x="65595" y="75216"/>
                      </a:cubicBezTo>
                      <a:close/>
                    </a:path>
                  </a:pathLst>
                </a:custGeom>
                <a:solidFill>
                  <a:srgbClr val="9EC8FF"/>
                </a:solidFill>
                <a:ln w="87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30336719-DFCB-4884-A231-50B15752F682}"/>
                    </a:ext>
                  </a:extLst>
                </p:cNvPr>
                <p:cNvSpPr/>
                <p:nvPr/>
              </p:nvSpPr>
              <p:spPr>
                <a:xfrm>
                  <a:off x="5495145" y="1207501"/>
                  <a:ext cx="83962" cy="75216"/>
                </a:xfrm>
                <a:custGeom>
                  <a:avLst/>
                  <a:gdLst>
                    <a:gd name="connsiteX0" fmla="*/ 65595 w 83962"/>
                    <a:gd name="connsiteY0" fmla="*/ 75216 h 75216"/>
                    <a:gd name="connsiteX1" fmla="*/ 18367 w 83962"/>
                    <a:gd name="connsiteY1" fmla="*/ 75216 h 75216"/>
                    <a:gd name="connsiteX2" fmla="*/ 0 w 83962"/>
                    <a:gd name="connsiteY2" fmla="*/ 56849 h 75216"/>
                    <a:gd name="connsiteX3" fmla="*/ 0 w 83962"/>
                    <a:gd name="connsiteY3" fmla="*/ 18367 h 75216"/>
                    <a:gd name="connsiteX4" fmla="*/ 18367 w 83962"/>
                    <a:gd name="connsiteY4" fmla="*/ 0 h 75216"/>
                    <a:gd name="connsiteX5" fmla="*/ 65595 w 83962"/>
                    <a:gd name="connsiteY5" fmla="*/ 0 h 75216"/>
                    <a:gd name="connsiteX6" fmla="*/ 83962 w 83962"/>
                    <a:gd name="connsiteY6" fmla="*/ 18367 h 75216"/>
                    <a:gd name="connsiteX7" fmla="*/ 83962 w 83962"/>
                    <a:gd name="connsiteY7" fmla="*/ 56849 h 75216"/>
                    <a:gd name="connsiteX8" fmla="*/ 65595 w 83962"/>
                    <a:gd name="connsiteY8" fmla="*/ 75216 h 75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3962" h="75216">
                      <a:moveTo>
                        <a:pt x="65595" y="75216"/>
                      </a:moveTo>
                      <a:lnTo>
                        <a:pt x="18367" y="75216"/>
                      </a:lnTo>
                      <a:cubicBezTo>
                        <a:pt x="8746" y="75216"/>
                        <a:pt x="0" y="67345"/>
                        <a:pt x="0" y="56849"/>
                      </a:cubicBezTo>
                      <a:lnTo>
                        <a:pt x="0" y="18367"/>
                      </a:lnTo>
                      <a:cubicBezTo>
                        <a:pt x="0" y="8746"/>
                        <a:pt x="7872" y="0"/>
                        <a:pt x="18367" y="0"/>
                      </a:cubicBezTo>
                      <a:lnTo>
                        <a:pt x="65595" y="0"/>
                      </a:lnTo>
                      <a:cubicBezTo>
                        <a:pt x="75216" y="0"/>
                        <a:pt x="83962" y="7871"/>
                        <a:pt x="83962" y="18367"/>
                      </a:cubicBezTo>
                      <a:lnTo>
                        <a:pt x="83962" y="56849"/>
                      </a:lnTo>
                      <a:cubicBezTo>
                        <a:pt x="83962" y="67345"/>
                        <a:pt x="75216" y="75216"/>
                        <a:pt x="65595" y="75216"/>
                      </a:cubicBezTo>
                      <a:close/>
                    </a:path>
                  </a:pathLst>
                </a:custGeom>
                <a:solidFill>
                  <a:srgbClr val="9EC8FF"/>
                </a:solidFill>
                <a:ln w="87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8D49A54F-CFB4-407D-AB25-3256691EB588}"/>
                    </a:ext>
                  </a:extLst>
                </p:cNvPr>
                <p:cNvSpPr/>
                <p:nvPr/>
              </p:nvSpPr>
              <p:spPr>
                <a:xfrm>
                  <a:off x="5646452" y="1207501"/>
                  <a:ext cx="83962" cy="75216"/>
                </a:xfrm>
                <a:custGeom>
                  <a:avLst/>
                  <a:gdLst>
                    <a:gd name="connsiteX0" fmla="*/ 65595 w 83962"/>
                    <a:gd name="connsiteY0" fmla="*/ 75216 h 75216"/>
                    <a:gd name="connsiteX1" fmla="*/ 18367 w 83962"/>
                    <a:gd name="connsiteY1" fmla="*/ 75216 h 75216"/>
                    <a:gd name="connsiteX2" fmla="*/ 0 w 83962"/>
                    <a:gd name="connsiteY2" fmla="*/ 56849 h 75216"/>
                    <a:gd name="connsiteX3" fmla="*/ 0 w 83962"/>
                    <a:gd name="connsiteY3" fmla="*/ 18367 h 75216"/>
                    <a:gd name="connsiteX4" fmla="*/ 18367 w 83962"/>
                    <a:gd name="connsiteY4" fmla="*/ 0 h 75216"/>
                    <a:gd name="connsiteX5" fmla="*/ 65595 w 83962"/>
                    <a:gd name="connsiteY5" fmla="*/ 0 h 75216"/>
                    <a:gd name="connsiteX6" fmla="*/ 83962 w 83962"/>
                    <a:gd name="connsiteY6" fmla="*/ 18367 h 75216"/>
                    <a:gd name="connsiteX7" fmla="*/ 83962 w 83962"/>
                    <a:gd name="connsiteY7" fmla="*/ 56849 h 75216"/>
                    <a:gd name="connsiteX8" fmla="*/ 65595 w 83962"/>
                    <a:gd name="connsiteY8" fmla="*/ 75216 h 75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3962" h="75216">
                      <a:moveTo>
                        <a:pt x="65595" y="75216"/>
                      </a:moveTo>
                      <a:lnTo>
                        <a:pt x="18367" y="75216"/>
                      </a:lnTo>
                      <a:cubicBezTo>
                        <a:pt x="8746" y="75216"/>
                        <a:pt x="0" y="67345"/>
                        <a:pt x="0" y="56849"/>
                      </a:cubicBezTo>
                      <a:lnTo>
                        <a:pt x="0" y="18367"/>
                      </a:lnTo>
                      <a:cubicBezTo>
                        <a:pt x="0" y="8746"/>
                        <a:pt x="7872" y="0"/>
                        <a:pt x="18367" y="0"/>
                      </a:cubicBezTo>
                      <a:lnTo>
                        <a:pt x="65595" y="0"/>
                      </a:lnTo>
                      <a:cubicBezTo>
                        <a:pt x="75216" y="0"/>
                        <a:pt x="83962" y="7871"/>
                        <a:pt x="83962" y="18367"/>
                      </a:cubicBezTo>
                      <a:lnTo>
                        <a:pt x="83962" y="56849"/>
                      </a:lnTo>
                      <a:cubicBezTo>
                        <a:pt x="83962" y="67345"/>
                        <a:pt x="75216" y="75216"/>
                        <a:pt x="65595" y="75216"/>
                      </a:cubicBezTo>
                      <a:close/>
                    </a:path>
                  </a:pathLst>
                </a:custGeom>
                <a:solidFill>
                  <a:srgbClr val="9EC8FF"/>
                </a:solidFill>
                <a:ln w="87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40E0D04-C5D9-4FBA-B0D9-7C611D66AF6F}"/>
              </a:ext>
            </a:extLst>
          </p:cNvPr>
          <p:cNvSpPr txBox="1"/>
          <p:nvPr/>
        </p:nvSpPr>
        <p:spPr>
          <a:xfrm>
            <a:off x="1058348" y="1350115"/>
            <a:ext cx="49078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🏆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Business Illustration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824CF4A-43EC-472B-BD06-A3B23FB8A599}"/>
              </a:ext>
            </a:extLst>
          </p:cNvPr>
          <p:cNvGrpSpPr/>
          <p:nvPr/>
        </p:nvGrpSpPr>
        <p:grpSpPr>
          <a:xfrm>
            <a:off x="1126367" y="4512656"/>
            <a:ext cx="3835280" cy="392890"/>
            <a:chOff x="6915270" y="2928160"/>
            <a:chExt cx="3835280" cy="39289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DC4663D-38AC-4E74-A76F-0EB6CFB07265}"/>
                </a:ext>
              </a:extLst>
            </p:cNvPr>
            <p:cNvGrpSpPr/>
            <p:nvPr/>
          </p:nvGrpSpPr>
          <p:grpSpPr>
            <a:xfrm>
              <a:off x="6964009" y="3238500"/>
              <a:ext cx="3786541" cy="82550"/>
              <a:chOff x="6964009" y="3196774"/>
              <a:chExt cx="3786541" cy="124276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A1ED0656-701F-49AC-A4F1-E58227E693B2}"/>
                  </a:ext>
                </a:extLst>
              </p:cNvPr>
              <p:cNvSpPr/>
              <p:nvPr/>
            </p:nvSpPr>
            <p:spPr>
              <a:xfrm>
                <a:off x="6964009" y="3196774"/>
                <a:ext cx="3786541" cy="124276"/>
              </a:xfrm>
              <a:prstGeom prst="roundRect">
                <a:avLst>
                  <a:gd name="adj" fmla="val 50000"/>
                </a:avLst>
              </a:prstGeom>
              <a:solidFill>
                <a:srgbClr val="E4EC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5019E91C-384E-48AB-B839-C2BF0E5DF96B}"/>
                  </a:ext>
                </a:extLst>
              </p:cNvPr>
              <p:cNvSpPr/>
              <p:nvPr/>
            </p:nvSpPr>
            <p:spPr>
              <a:xfrm>
                <a:off x="6964009" y="3196774"/>
                <a:ext cx="2938816" cy="12427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5000">
                    <a:schemeClr val="accent6"/>
                  </a:gs>
                  <a:gs pos="5000">
                    <a:schemeClr val="accent5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D8D6F91-D41B-4348-B08E-2584532FC5E1}"/>
                </a:ext>
              </a:extLst>
            </p:cNvPr>
            <p:cNvSpPr/>
            <p:nvPr/>
          </p:nvSpPr>
          <p:spPr>
            <a:xfrm>
              <a:off x="6915270" y="2928160"/>
              <a:ext cx="24763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Skill number one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1A22D13-6F2C-4125-AD42-386F32669B86}"/>
                </a:ext>
              </a:extLst>
            </p:cNvPr>
            <p:cNvSpPr/>
            <p:nvPr/>
          </p:nvSpPr>
          <p:spPr>
            <a:xfrm>
              <a:off x="9991725" y="2928160"/>
              <a:ext cx="75882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80%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A64409A-FA33-4C0E-9681-3FB130A98A27}"/>
              </a:ext>
            </a:extLst>
          </p:cNvPr>
          <p:cNvGrpSpPr/>
          <p:nvPr/>
        </p:nvGrpSpPr>
        <p:grpSpPr>
          <a:xfrm>
            <a:off x="1126367" y="5114996"/>
            <a:ext cx="3835280" cy="392890"/>
            <a:chOff x="6915270" y="2928160"/>
            <a:chExt cx="3835280" cy="39289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720711-1833-4C89-B6A0-4C030DCC79FE}"/>
                </a:ext>
              </a:extLst>
            </p:cNvPr>
            <p:cNvGrpSpPr/>
            <p:nvPr/>
          </p:nvGrpSpPr>
          <p:grpSpPr>
            <a:xfrm>
              <a:off x="6964009" y="3238500"/>
              <a:ext cx="3786541" cy="82550"/>
              <a:chOff x="6964009" y="3196774"/>
              <a:chExt cx="3786541" cy="124276"/>
            </a:xfrm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EB5A748A-27A2-422C-A786-E21D40CA20AD}"/>
                  </a:ext>
                </a:extLst>
              </p:cNvPr>
              <p:cNvSpPr/>
              <p:nvPr/>
            </p:nvSpPr>
            <p:spPr>
              <a:xfrm>
                <a:off x="6964009" y="3196774"/>
                <a:ext cx="3786541" cy="124276"/>
              </a:xfrm>
              <a:prstGeom prst="roundRect">
                <a:avLst>
                  <a:gd name="adj" fmla="val 50000"/>
                </a:avLst>
              </a:prstGeom>
              <a:solidFill>
                <a:srgbClr val="E4EC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84804667-05B6-48A6-A562-74FF6F500ADD}"/>
                  </a:ext>
                </a:extLst>
              </p:cNvPr>
              <p:cNvSpPr/>
              <p:nvPr/>
            </p:nvSpPr>
            <p:spPr>
              <a:xfrm>
                <a:off x="6964009" y="3196774"/>
                <a:ext cx="1982349" cy="12427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5000">
                    <a:schemeClr val="accent6"/>
                  </a:gs>
                  <a:gs pos="5000">
                    <a:schemeClr val="accent5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CE6B412-9A77-4DD1-A8ED-1E5FC20FB4A7}"/>
                </a:ext>
              </a:extLst>
            </p:cNvPr>
            <p:cNvSpPr/>
            <p:nvPr/>
          </p:nvSpPr>
          <p:spPr>
            <a:xfrm>
              <a:off x="6915270" y="2928160"/>
              <a:ext cx="24763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Skill number one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96612C3-9F71-42F1-995D-D445CED80F2F}"/>
                </a:ext>
              </a:extLst>
            </p:cNvPr>
            <p:cNvSpPr/>
            <p:nvPr/>
          </p:nvSpPr>
          <p:spPr>
            <a:xfrm>
              <a:off x="9991725" y="2928160"/>
              <a:ext cx="75882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60%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BAF2C33-03EB-4911-AD5F-34D9555F426C}"/>
              </a:ext>
            </a:extLst>
          </p:cNvPr>
          <p:cNvGrpSpPr/>
          <p:nvPr/>
        </p:nvGrpSpPr>
        <p:grpSpPr>
          <a:xfrm>
            <a:off x="8155569" y="4436064"/>
            <a:ext cx="2983326" cy="1491824"/>
            <a:chOff x="7526391" y="4473977"/>
            <a:chExt cx="2983326" cy="1491824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313E670-0815-445A-85E6-0980445032A5}"/>
                </a:ext>
              </a:extLst>
            </p:cNvPr>
            <p:cNvGrpSpPr/>
            <p:nvPr/>
          </p:nvGrpSpPr>
          <p:grpSpPr>
            <a:xfrm>
              <a:off x="7526391" y="4473977"/>
              <a:ext cx="2983326" cy="1491824"/>
              <a:chOff x="7562849" y="2362121"/>
              <a:chExt cx="3573462" cy="1786924"/>
            </a:xfrm>
            <a:solidFill>
              <a:schemeClr val="bg1"/>
            </a:solidFill>
          </p:grpSpPr>
          <p:sp>
            <p:nvSpPr>
              <p:cNvPr id="93" name="Graphic 12">
                <a:extLst>
                  <a:ext uri="{FF2B5EF4-FFF2-40B4-BE49-F238E27FC236}">
                    <a16:creationId xmlns:a16="http://schemas.microsoft.com/office/drawing/2014/main" id="{D5333E1F-6C40-48F9-AD5E-A1867881EB3D}"/>
                  </a:ext>
                </a:extLst>
              </p:cNvPr>
              <p:cNvSpPr/>
              <p:nvPr/>
            </p:nvSpPr>
            <p:spPr>
              <a:xfrm>
                <a:off x="7562849" y="2362121"/>
                <a:ext cx="3573462" cy="1786924"/>
              </a:xfrm>
              <a:custGeom>
                <a:avLst/>
                <a:gdLst>
                  <a:gd name="connsiteX0" fmla="*/ 0 w 5353050"/>
                  <a:gd name="connsiteY0" fmla="*/ 664048 h 2676814"/>
                  <a:gd name="connsiteX1" fmla="*/ 546833 w 5353050"/>
                  <a:gd name="connsiteY1" fmla="*/ 77432 h 2676814"/>
                  <a:gd name="connsiteX2" fmla="*/ 4805229 w 5353050"/>
                  <a:gd name="connsiteY2" fmla="*/ 78071 h 2676814"/>
                  <a:gd name="connsiteX3" fmla="*/ 5353050 w 5353050"/>
                  <a:gd name="connsiteY3" fmla="*/ 664905 h 2676814"/>
                  <a:gd name="connsiteX4" fmla="*/ 5353050 w 5353050"/>
                  <a:gd name="connsiteY4" fmla="*/ 2020480 h 2676814"/>
                  <a:gd name="connsiteX5" fmla="*/ 4800981 w 5353050"/>
                  <a:gd name="connsiteY5" fmla="*/ 2607763 h 2676814"/>
                  <a:gd name="connsiteX6" fmla="*/ 551908 w 5353050"/>
                  <a:gd name="connsiteY6" fmla="*/ 2607877 h 2676814"/>
                  <a:gd name="connsiteX7" fmla="*/ 0 w 5353050"/>
                  <a:gd name="connsiteY7" fmla="*/ 2020632 h 2676814"/>
                  <a:gd name="connsiteX8" fmla="*/ 0 w 5353050"/>
                  <a:gd name="connsiteY8" fmla="*/ 664048 h 2676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53050" h="2676814">
                    <a:moveTo>
                      <a:pt x="0" y="664048"/>
                    </a:moveTo>
                    <a:cubicBezTo>
                      <a:pt x="0" y="354982"/>
                      <a:pt x="238433" y="97728"/>
                      <a:pt x="546833" y="77432"/>
                    </a:cubicBezTo>
                    <a:cubicBezTo>
                      <a:pt x="2121627" y="-26205"/>
                      <a:pt x="3205191" y="-25628"/>
                      <a:pt x="4805229" y="78071"/>
                    </a:cubicBezTo>
                    <a:cubicBezTo>
                      <a:pt x="5114001" y="98082"/>
                      <a:pt x="5353050" y="355484"/>
                      <a:pt x="5353050" y="664905"/>
                    </a:cubicBezTo>
                    <a:lnTo>
                      <a:pt x="5353050" y="2020480"/>
                    </a:lnTo>
                    <a:cubicBezTo>
                      <a:pt x="5353050" y="2331585"/>
                      <a:pt x="5111563" y="2589742"/>
                      <a:pt x="4800981" y="2607763"/>
                    </a:cubicBezTo>
                    <a:cubicBezTo>
                      <a:pt x="3217688" y="2699631"/>
                      <a:pt x="2135324" y="2699993"/>
                      <a:pt x="551908" y="2607877"/>
                    </a:cubicBezTo>
                    <a:cubicBezTo>
                      <a:pt x="241392" y="2589808"/>
                      <a:pt x="0" y="2331681"/>
                      <a:pt x="0" y="2020632"/>
                    </a:cubicBezTo>
                    <a:lnTo>
                      <a:pt x="0" y="664048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800100" dist="342900" dir="5400000" sx="90000" sy="90000" algn="ctr" rotWithShape="0">
                  <a:srgbClr val="93A4CB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4" name="Graphic 12">
                <a:extLst>
                  <a:ext uri="{FF2B5EF4-FFF2-40B4-BE49-F238E27FC236}">
                    <a16:creationId xmlns:a16="http://schemas.microsoft.com/office/drawing/2014/main" id="{9816B1B6-992E-4C2A-BE88-C20FA101BEB2}"/>
                  </a:ext>
                </a:extLst>
              </p:cNvPr>
              <p:cNvSpPr/>
              <p:nvPr/>
            </p:nvSpPr>
            <p:spPr>
              <a:xfrm>
                <a:off x="7562849" y="2362121"/>
                <a:ext cx="3573462" cy="1786924"/>
              </a:xfrm>
              <a:custGeom>
                <a:avLst/>
                <a:gdLst>
                  <a:gd name="connsiteX0" fmla="*/ 0 w 5353050"/>
                  <a:gd name="connsiteY0" fmla="*/ 664048 h 2676814"/>
                  <a:gd name="connsiteX1" fmla="*/ 546833 w 5353050"/>
                  <a:gd name="connsiteY1" fmla="*/ 77432 h 2676814"/>
                  <a:gd name="connsiteX2" fmla="*/ 4805229 w 5353050"/>
                  <a:gd name="connsiteY2" fmla="*/ 78071 h 2676814"/>
                  <a:gd name="connsiteX3" fmla="*/ 5353050 w 5353050"/>
                  <a:gd name="connsiteY3" fmla="*/ 664905 h 2676814"/>
                  <a:gd name="connsiteX4" fmla="*/ 5353050 w 5353050"/>
                  <a:gd name="connsiteY4" fmla="*/ 2020480 h 2676814"/>
                  <a:gd name="connsiteX5" fmla="*/ 4800981 w 5353050"/>
                  <a:gd name="connsiteY5" fmla="*/ 2607763 h 2676814"/>
                  <a:gd name="connsiteX6" fmla="*/ 551908 w 5353050"/>
                  <a:gd name="connsiteY6" fmla="*/ 2607877 h 2676814"/>
                  <a:gd name="connsiteX7" fmla="*/ 0 w 5353050"/>
                  <a:gd name="connsiteY7" fmla="*/ 2020632 h 2676814"/>
                  <a:gd name="connsiteX8" fmla="*/ 0 w 5353050"/>
                  <a:gd name="connsiteY8" fmla="*/ 664048 h 2676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53050" h="2676814">
                    <a:moveTo>
                      <a:pt x="0" y="664048"/>
                    </a:moveTo>
                    <a:cubicBezTo>
                      <a:pt x="0" y="354982"/>
                      <a:pt x="238433" y="97728"/>
                      <a:pt x="546833" y="77432"/>
                    </a:cubicBezTo>
                    <a:cubicBezTo>
                      <a:pt x="2121627" y="-26205"/>
                      <a:pt x="3205191" y="-25628"/>
                      <a:pt x="4805229" y="78071"/>
                    </a:cubicBezTo>
                    <a:cubicBezTo>
                      <a:pt x="5114001" y="98082"/>
                      <a:pt x="5353050" y="355484"/>
                      <a:pt x="5353050" y="664905"/>
                    </a:cubicBezTo>
                    <a:lnTo>
                      <a:pt x="5353050" y="2020480"/>
                    </a:lnTo>
                    <a:cubicBezTo>
                      <a:pt x="5353050" y="2331585"/>
                      <a:pt x="5111563" y="2589742"/>
                      <a:pt x="4800981" y="2607763"/>
                    </a:cubicBezTo>
                    <a:cubicBezTo>
                      <a:pt x="3217688" y="2699631"/>
                      <a:pt x="2135324" y="2699993"/>
                      <a:pt x="551908" y="2607877"/>
                    </a:cubicBezTo>
                    <a:cubicBezTo>
                      <a:pt x="241392" y="2589808"/>
                      <a:pt x="0" y="2331681"/>
                      <a:pt x="0" y="2020632"/>
                    </a:cubicBezTo>
                    <a:lnTo>
                      <a:pt x="0" y="664048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444500" dist="1016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780042F-BD5B-484F-80C5-E630A0F7CD4F}"/>
                </a:ext>
              </a:extLst>
            </p:cNvPr>
            <p:cNvSpPr/>
            <p:nvPr/>
          </p:nvSpPr>
          <p:spPr>
            <a:xfrm>
              <a:off x="7686735" y="4799133"/>
              <a:ext cx="2662639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i="1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 mornings.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680759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2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2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</p:bldLst>
      </p:timing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C8576BC0-0FF3-4C81-93F7-F45FDB14BA2C}"/>
              </a:ext>
            </a:extLst>
          </p:cNvPr>
          <p:cNvGrpSpPr/>
          <p:nvPr/>
        </p:nvGrpSpPr>
        <p:grpSpPr>
          <a:xfrm>
            <a:off x="1055689" y="2006026"/>
            <a:ext cx="5040312" cy="2845948"/>
            <a:chOff x="26097" y="145"/>
            <a:chExt cx="12142351" cy="68560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1ED91DC-FA76-4AA9-B122-21F333E15B31}"/>
                </a:ext>
              </a:extLst>
            </p:cNvPr>
            <p:cNvSpPr/>
            <p:nvPr/>
          </p:nvSpPr>
          <p:spPr>
            <a:xfrm>
              <a:off x="307911" y="145"/>
              <a:ext cx="11860537" cy="6745233"/>
            </a:xfrm>
            <a:custGeom>
              <a:avLst/>
              <a:gdLst>
                <a:gd name="connsiteX0" fmla="*/ 1340002 w 11860537"/>
                <a:gd name="connsiteY0" fmla="*/ 6665574 h 6745233"/>
                <a:gd name="connsiteX1" fmla="*/ 703646 w 11860537"/>
                <a:gd name="connsiteY1" fmla="*/ 1043662 h 6745233"/>
                <a:gd name="connsiteX2" fmla="*/ 5159057 w 11860537"/>
                <a:gd name="connsiteY2" fmla="*/ 646283 h 6745233"/>
                <a:gd name="connsiteX3" fmla="*/ 9958741 w 11860537"/>
                <a:gd name="connsiteY3" fmla="*/ 1865890 h 6745233"/>
                <a:gd name="connsiteX4" fmla="*/ 11682855 w 11860537"/>
                <a:gd name="connsiteY4" fmla="*/ 4889270 h 6745233"/>
                <a:gd name="connsiteX5" fmla="*/ 10940286 w 11860537"/>
                <a:gd name="connsiteY5" fmla="*/ 6745234 h 6745233"/>
                <a:gd name="connsiteX6" fmla="*/ 1340002 w 11860537"/>
                <a:gd name="connsiteY6" fmla="*/ 6665574 h 674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60537" h="6745233">
                  <a:moveTo>
                    <a:pt x="1340002" y="6665574"/>
                  </a:moveTo>
                  <a:cubicBezTo>
                    <a:pt x="1340002" y="6665574"/>
                    <a:pt x="-1190774" y="2106698"/>
                    <a:pt x="703646" y="1043662"/>
                  </a:cubicBezTo>
                  <a:cubicBezTo>
                    <a:pt x="2215336" y="194882"/>
                    <a:pt x="3541155" y="1680019"/>
                    <a:pt x="5159057" y="646283"/>
                  </a:cubicBezTo>
                  <a:cubicBezTo>
                    <a:pt x="7245757" y="-688692"/>
                    <a:pt x="8827949" y="204954"/>
                    <a:pt x="9958741" y="1865890"/>
                  </a:cubicBezTo>
                  <a:cubicBezTo>
                    <a:pt x="10807521" y="3112050"/>
                    <a:pt x="11257092" y="3918712"/>
                    <a:pt x="11682855" y="4889270"/>
                  </a:cubicBezTo>
                  <a:cubicBezTo>
                    <a:pt x="12345764" y="6400960"/>
                    <a:pt x="10940286" y="6745234"/>
                    <a:pt x="10940286" y="6745234"/>
                  </a:cubicBezTo>
                  <a:lnTo>
                    <a:pt x="1340002" y="6665574"/>
                  </a:lnTo>
                  <a:close/>
                </a:path>
              </a:pathLst>
            </a:custGeom>
            <a:solidFill>
              <a:srgbClr val="E4ECFB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0E70FB5-45E5-4347-9B64-029E548F41B9}"/>
                </a:ext>
              </a:extLst>
            </p:cNvPr>
            <p:cNvSpPr/>
            <p:nvPr/>
          </p:nvSpPr>
          <p:spPr>
            <a:xfrm>
              <a:off x="7456562" y="6515291"/>
              <a:ext cx="1357118" cy="182474"/>
            </a:xfrm>
            <a:custGeom>
              <a:avLst/>
              <a:gdLst>
                <a:gd name="connsiteX0" fmla="*/ 1184863 w 1357118"/>
                <a:gd name="connsiteY0" fmla="*/ 180643 h 182474"/>
                <a:gd name="connsiteX1" fmla="*/ 31181 w 1357118"/>
                <a:gd name="connsiteY1" fmla="*/ 182475 h 182474"/>
                <a:gd name="connsiteX2" fmla="*/ 49 w 1357118"/>
                <a:gd name="connsiteY2" fmla="*/ 144934 h 182474"/>
                <a:gd name="connsiteX3" fmla="*/ 27518 w 1357118"/>
                <a:gd name="connsiteY3" fmla="*/ 104647 h 182474"/>
                <a:gd name="connsiteX4" fmla="*/ 1176622 w 1357118"/>
                <a:gd name="connsiteY4" fmla="*/ 1182 h 182474"/>
                <a:gd name="connsiteX5" fmla="*/ 1357000 w 1357118"/>
                <a:gd name="connsiteY5" fmla="*/ 81756 h 182474"/>
                <a:gd name="connsiteX6" fmla="*/ 1184863 w 1357118"/>
                <a:gd name="connsiteY6" fmla="*/ 180643 h 18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7118" h="182474">
                  <a:moveTo>
                    <a:pt x="1184863" y="180643"/>
                  </a:moveTo>
                  <a:lnTo>
                    <a:pt x="31181" y="182475"/>
                  </a:lnTo>
                  <a:cubicBezTo>
                    <a:pt x="14700" y="182475"/>
                    <a:pt x="965" y="165994"/>
                    <a:pt x="49" y="144934"/>
                  </a:cubicBezTo>
                  <a:cubicBezTo>
                    <a:pt x="-866" y="124791"/>
                    <a:pt x="11037" y="106478"/>
                    <a:pt x="27518" y="104647"/>
                  </a:cubicBezTo>
                  <a:lnTo>
                    <a:pt x="1176622" y="1182"/>
                  </a:lnTo>
                  <a:cubicBezTo>
                    <a:pt x="1270016" y="-7059"/>
                    <a:pt x="1355168" y="28650"/>
                    <a:pt x="1357000" y="81756"/>
                  </a:cubicBezTo>
                  <a:cubicBezTo>
                    <a:pt x="1360662" y="136694"/>
                    <a:pt x="1279172" y="180643"/>
                    <a:pt x="1184863" y="180643"/>
                  </a:cubicBezTo>
                  <a:close/>
                </a:path>
              </a:pathLst>
            </a:custGeom>
            <a:solidFill>
              <a:srgbClr val="75A1DE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aphic 2">
              <a:extLst>
                <a:ext uri="{FF2B5EF4-FFF2-40B4-BE49-F238E27FC236}">
                  <a16:creationId xmlns:a16="http://schemas.microsoft.com/office/drawing/2014/main" id="{77FF03ED-90A9-4869-8685-74BDE0B21E1D}"/>
                </a:ext>
              </a:extLst>
            </p:cNvPr>
            <p:cNvGrpSpPr/>
            <p:nvPr/>
          </p:nvGrpSpPr>
          <p:grpSpPr>
            <a:xfrm>
              <a:off x="5581420" y="5839829"/>
              <a:ext cx="2650902" cy="810918"/>
              <a:chOff x="5581420" y="5839829"/>
              <a:chExt cx="2650902" cy="810918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C508008-0CFD-42C0-A1BD-B71773435727}"/>
                  </a:ext>
                </a:extLst>
              </p:cNvPr>
              <p:cNvSpPr/>
              <p:nvPr/>
            </p:nvSpPr>
            <p:spPr>
              <a:xfrm>
                <a:off x="5581420" y="5839829"/>
                <a:ext cx="1679248" cy="698904"/>
              </a:xfrm>
              <a:custGeom>
                <a:avLst/>
                <a:gdLst>
                  <a:gd name="connsiteX0" fmla="*/ 1566628 w 1679248"/>
                  <a:gd name="connsiteY0" fmla="*/ 692210 h 698904"/>
                  <a:gd name="connsiteX1" fmla="*/ 1679249 w 1679248"/>
                  <a:gd name="connsiteY1" fmla="*/ 464220 h 698904"/>
                  <a:gd name="connsiteX2" fmla="*/ 492604 w 1679248"/>
                  <a:gd name="connsiteY2" fmla="*/ 0 h 698904"/>
                  <a:gd name="connsiteX3" fmla="*/ 0 w 1679248"/>
                  <a:gd name="connsiteY3" fmla="*/ 569516 h 698904"/>
                  <a:gd name="connsiteX4" fmla="*/ 1566628 w 1679248"/>
                  <a:gd name="connsiteY4" fmla="*/ 692210 h 698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9248" h="698904">
                    <a:moveTo>
                      <a:pt x="1566628" y="692210"/>
                    </a:moveTo>
                    <a:cubicBezTo>
                      <a:pt x="1605999" y="682138"/>
                      <a:pt x="1679249" y="464220"/>
                      <a:pt x="1679249" y="464220"/>
                    </a:cubicBezTo>
                    <a:cubicBezTo>
                      <a:pt x="1679249" y="464220"/>
                      <a:pt x="846034" y="183124"/>
                      <a:pt x="492604" y="0"/>
                    </a:cubicBezTo>
                    <a:lnTo>
                      <a:pt x="0" y="569516"/>
                    </a:lnTo>
                    <a:cubicBezTo>
                      <a:pt x="632694" y="727919"/>
                      <a:pt x="1536412" y="699535"/>
                      <a:pt x="1566628" y="692210"/>
                    </a:cubicBezTo>
                    <a:close/>
                  </a:path>
                </a:pathLst>
              </a:custGeom>
              <a:solidFill>
                <a:srgbClr val="F09959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45AD92D-D29E-4F0F-A47E-BD3972A3C7E5}"/>
                  </a:ext>
                </a:extLst>
              </p:cNvPr>
              <p:cNvSpPr/>
              <p:nvPr/>
            </p:nvSpPr>
            <p:spPr>
              <a:xfrm>
                <a:off x="6963093" y="6151968"/>
                <a:ext cx="1269230" cy="498779"/>
              </a:xfrm>
              <a:custGeom>
                <a:avLst/>
                <a:gdLst>
                  <a:gd name="connsiteX0" fmla="*/ 56769 w 1269230"/>
                  <a:gd name="connsiteY0" fmla="*/ 66928 h 498779"/>
                  <a:gd name="connsiteX1" fmla="*/ 649175 w 1269230"/>
                  <a:gd name="connsiteY1" fmla="*/ 1003 h 498779"/>
                  <a:gd name="connsiteX2" fmla="*/ 1026411 w 1269230"/>
                  <a:gd name="connsiteY2" fmla="*/ 213427 h 498779"/>
                  <a:gd name="connsiteX3" fmla="*/ 1264472 w 1269230"/>
                  <a:gd name="connsiteY3" fmla="*/ 498185 h 498779"/>
                  <a:gd name="connsiteX4" fmla="*/ 921114 w 1269230"/>
                  <a:gd name="connsiteY4" fmla="*/ 305905 h 498779"/>
                  <a:gd name="connsiteX5" fmla="*/ 599732 w 1269230"/>
                  <a:gd name="connsiteY5" fmla="*/ 398383 h 498779"/>
                  <a:gd name="connsiteX6" fmla="*/ 0 w 1269230"/>
                  <a:gd name="connsiteY6" fmla="*/ 314145 h 498779"/>
                  <a:gd name="connsiteX7" fmla="*/ 56769 w 1269230"/>
                  <a:gd name="connsiteY7" fmla="*/ 66928 h 49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9230" h="498779">
                    <a:moveTo>
                      <a:pt x="56769" y="66928"/>
                    </a:moveTo>
                    <a:cubicBezTo>
                      <a:pt x="261867" y="120034"/>
                      <a:pt x="587829" y="-12731"/>
                      <a:pt x="649175" y="1003"/>
                    </a:cubicBezTo>
                    <a:cubicBezTo>
                      <a:pt x="710522" y="13822"/>
                      <a:pt x="965064" y="146587"/>
                      <a:pt x="1026411" y="213427"/>
                    </a:cubicBezTo>
                    <a:cubicBezTo>
                      <a:pt x="1087757" y="279352"/>
                      <a:pt x="1303844" y="485367"/>
                      <a:pt x="1264472" y="498185"/>
                    </a:cubicBezTo>
                    <a:cubicBezTo>
                      <a:pt x="1226016" y="511004"/>
                      <a:pt x="954077" y="312314"/>
                      <a:pt x="921114" y="305905"/>
                    </a:cubicBezTo>
                    <a:cubicBezTo>
                      <a:pt x="888152" y="299495"/>
                      <a:pt x="871671" y="345276"/>
                      <a:pt x="599732" y="398383"/>
                    </a:cubicBezTo>
                    <a:cubicBezTo>
                      <a:pt x="327792" y="451489"/>
                      <a:pt x="0" y="314145"/>
                      <a:pt x="0" y="314145"/>
                    </a:cubicBezTo>
                    <a:lnTo>
                      <a:pt x="56769" y="66928"/>
                    </a:lnTo>
                    <a:close/>
                  </a:path>
                </a:pathLst>
              </a:custGeom>
              <a:solidFill>
                <a:srgbClr val="F09959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79D2E03-8266-4122-8766-D1318B64DF1B}"/>
                  </a:ext>
                </a:extLst>
              </p:cNvPr>
              <p:cNvSpPr/>
              <p:nvPr/>
            </p:nvSpPr>
            <p:spPr>
              <a:xfrm>
                <a:off x="7345822" y="6356479"/>
                <a:ext cx="792012" cy="253387"/>
              </a:xfrm>
              <a:custGeom>
                <a:avLst/>
                <a:gdLst>
                  <a:gd name="connsiteX0" fmla="*/ 0 w 792012"/>
                  <a:gd name="connsiteY0" fmla="*/ 67516 h 253387"/>
                  <a:gd name="connsiteX1" fmla="*/ 354345 w 792012"/>
                  <a:gd name="connsiteY1" fmla="*/ 1592 h 253387"/>
                  <a:gd name="connsiteX2" fmla="*/ 792012 w 792012"/>
                  <a:gd name="connsiteY2" fmla="*/ 253388 h 253387"/>
                  <a:gd name="connsiteX3" fmla="*/ 354345 w 792012"/>
                  <a:gd name="connsiteY3" fmla="*/ 193872 h 253387"/>
                  <a:gd name="connsiteX4" fmla="*/ 0 w 792012"/>
                  <a:gd name="connsiteY4" fmla="*/ 67516 h 253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012" h="253387">
                    <a:moveTo>
                      <a:pt x="0" y="67516"/>
                    </a:moveTo>
                    <a:cubicBezTo>
                      <a:pt x="0" y="67516"/>
                      <a:pt x="315889" y="-12143"/>
                      <a:pt x="354345" y="1592"/>
                    </a:cubicBezTo>
                    <a:cubicBezTo>
                      <a:pt x="392802" y="14410"/>
                      <a:pt x="629032" y="67516"/>
                      <a:pt x="792012" y="253388"/>
                    </a:cubicBezTo>
                    <a:cubicBezTo>
                      <a:pt x="637272" y="206691"/>
                      <a:pt x="414776" y="193872"/>
                      <a:pt x="354345" y="193872"/>
                    </a:cubicBezTo>
                    <a:cubicBezTo>
                      <a:pt x="293914" y="193872"/>
                      <a:pt x="0" y="67516"/>
                      <a:pt x="0" y="67516"/>
                    </a:cubicBezTo>
                    <a:close/>
                  </a:path>
                </a:pathLst>
              </a:custGeom>
              <a:solidFill>
                <a:srgbClr val="E38540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B694CA9-733D-4597-A794-4E3A0EBFF1A1}"/>
                  </a:ext>
                </a:extLst>
              </p:cNvPr>
              <p:cNvSpPr/>
              <p:nvPr/>
            </p:nvSpPr>
            <p:spPr>
              <a:xfrm>
                <a:off x="6901746" y="6291230"/>
                <a:ext cx="1057837" cy="347507"/>
              </a:xfrm>
              <a:custGeom>
                <a:avLst/>
                <a:gdLst>
                  <a:gd name="connsiteX0" fmla="*/ 519157 w 1057837"/>
                  <a:gd name="connsiteY0" fmla="*/ 0 h 347507"/>
                  <a:gd name="connsiteX1" fmla="*/ 1048386 w 1057837"/>
                  <a:gd name="connsiteY1" fmla="*/ 284758 h 347507"/>
                  <a:gd name="connsiteX2" fmla="*/ 830468 w 1057837"/>
                  <a:gd name="connsiteY2" fmla="*/ 311311 h 347507"/>
                  <a:gd name="connsiteX3" fmla="*/ 235315 w 1057837"/>
                  <a:gd name="connsiteY3" fmla="*/ 327793 h 347507"/>
                  <a:gd name="connsiteX4" fmla="*/ 0 w 1057837"/>
                  <a:gd name="connsiteY4" fmla="*/ 125440 h 347507"/>
                  <a:gd name="connsiteX5" fmla="*/ 519157 w 1057837"/>
                  <a:gd name="connsiteY5" fmla="*/ 0 h 34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7837" h="347507">
                    <a:moveTo>
                      <a:pt x="519157" y="0"/>
                    </a:moveTo>
                    <a:cubicBezTo>
                      <a:pt x="653754" y="172137"/>
                      <a:pt x="996195" y="225243"/>
                      <a:pt x="1048386" y="284758"/>
                    </a:cubicBezTo>
                    <a:cubicBezTo>
                      <a:pt x="1100576" y="344274"/>
                      <a:pt x="923862" y="319552"/>
                      <a:pt x="830468" y="311311"/>
                    </a:cubicBezTo>
                    <a:cubicBezTo>
                      <a:pt x="593322" y="291168"/>
                      <a:pt x="427595" y="387308"/>
                      <a:pt x="235315" y="327793"/>
                    </a:cubicBezTo>
                    <a:cubicBezTo>
                      <a:pt x="43034" y="268277"/>
                      <a:pt x="0" y="125440"/>
                      <a:pt x="0" y="125440"/>
                    </a:cubicBezTo>
                    <a:lnTo>
                      <a:pt x="519157" y="0"/>
                    </a:lnTo>
                    <a:close/>
                  </a:path>
                </a:pathLst>
              </a:custGeom>
              <a:solidFill>
                <a:srgbClr val="F09959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D9DA251-9F2D-4374-9764-E61D1B479878}"/>
                </a:ext>
              </a:extLst>
            </p:cNvPr>
            <p:cNvSpPr/>
            <p:nvPr/>
          </p:nvSpPr>
          <p:spPr>
            <a:xfrm>
              <a:off x="3655304" y="3206543"/>
              <a:ext cx="2673263" cy="3618494"/>
            </a:xfrm>
            <a:custGeom>
              <a:avLst/>
              <a:gdLst>
                <a:gd name="connsiteX0" fmla="*/ 1237569 w 2673263"/>
                <a:gd name="connsiteY0" fmla="*/ 24683 h 3618494"/>
                <a:gd name="connsiteX1" fmla="*/ 161715 w 2673263"/>
                <a:gd name="connsiteY1" fmla="*/ 1357827 h 3618494"/>
                <a:gd name="connsiteX2" fmla="*/ 61913 w 2673263"/>
                <a:gd name="connsiteY2" fmla="*/ 3526017 h 3618494"/>
                <a:gd name="connsiteX3" fmla="*/ 2673263 w 2673263"/>
                <a:gd name="connsiteY3" fmla="*/ 3618495 h 3618494"/>
                <a:gd name="connsiteX4" fmla="*/ 2438864 w 2673263"/>
                <a:gd name="connsiteY4" fmla="*/ 1497001 h 3618494"/>
                <a:gd name="connsiteX5" fmla="*/ 1753064 w 2673263"/>
                <a:gd name="connsiteY5" fmla="*/ 95186 h 3618494"/>
                <a:gd name="connsiteX6" fmla="*/ 1237569 w 2673263"/>
                <a:gd name="connsiteY6" fmla="*/ 24683 h 361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3263" h="3618494">
                  <a:moveTo>
                    <a:pt x="1237569" y="24683"/>
                  </a:moveTo>
                  <a:cubicBezTo>
                    <a:pt x="628682" y="324091"/>
                    <a:pt x="350333" y="542924"/>
                    <a:pt x="161715" y="1357827"/>
                  </a:cubicBezTo>
                  <a:cubicBezTo>
                    <a:pt x="-26903" y="2173645"/>
                    <a:pt x="-36975" y="2949176"/>
                    <a:pt x="61913" y="3526017"/>
                  </a:cubicBezTo>
                  <a:cubicBezTo>
                    <a:pt x="737641" y="3545245"/>
                    <a:pt x="2673263" y="3618495"/>
                    <a:pt x="2673263" y="3618495"/>
                  </a:cubicBezTo>
                  <a:cubicBezTo>
                    <a:pt x="2673263" y="3618495"/>
                    <a:pt x="2636639" y="2434597"/>
                    <a:pt x="2438864" y="1497001"/>
                  </a:cubicBezTo>
                  <a:cubicBezTo>
                    <a:pt x="2250246" y="602440"/>
                    <a:pt x="1981054" y="253588"/>
                    <a:pt x="1753064" y="95186"/>
                  </a:cubicBezTo>
                  <a:cubicBezTo>
                    <a:pt x="1524159" y="-64132"/>
                    <a:pt x="1237569" y="24683"/>
                    <a:pt x="1237569" y="24683"/>
                  </a:cubicBezTo>
                  <a:close/>
                </a:path>
              </a:pathLst>
            </a:custGeom>
            <a:solidFill>
              <a:srgbClr val="A2DFF2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32B8F5-D259-4571-81AA-D2DBDAB49182}"/>
                </a:ext>
              </a:extLst>
            </p:cNvPr>
            <p:cNvSpPr/>
            <p:nvPr/>
          </p:nvSpPr>
          <p:spPr>
            <a:xfrm>
              <a:off x="3654852" y="3639592"/>
              <a:ext cx="2429705" cy="3115920"/>
            </a:xfrm>
            <a:custGeom>
              <a:avLst/>
              <a:gdLst>
                <a:gd name="connsiteX0" fmla="*/ 1385437 w 2429705"/>
                <a:gd name="connsiteY0" fmla="*/ 2366880 h 3115920"/>
                <a:gd name="connsiteX1" fmla="*/ 868111 w 2429705"/>
                <a:gd name="connsiteY1" fmla="*/ 0 h 3115920"/>
                <a:gd name="connsiteX2" fmla="*/ 201539 w 2429705"/>
                <a:gd name="connsiteY2" fmla="*/ 1243413 h 3115920"/>
                <a:gd name="connsiteX3" fmla="*/ 102 w 2429705"/>
                <a:gd name="connsiteY3" fmla="*/ 2278065 h 3115920"/>
                <a:gd name="connsiteX4" fmla="*/ 62364 w 2429705"/>
                <a:gd name="connsiteY4" fmla="*/ 3093883 h 3115920"/>
                <a:gd name="connsiteX5" fmla="*/ 90748 w 2429705"/>
                <a:gd name="connsiteY5" fmla="*/ 3115858 h 3115920"/>
                <a:gd name="connsiteX6" fmla="*/ 2428328 w 2429705"/>
                <a:gd name="connsiteY6" fmla="*/ 2563738 h 3115920"/>
                <a:gd name="connsiteX7" fmla="*/ 1385437 w 2429705"/>
                <a:gd name="connsiteY7" fmla="*/ 2366880 h 311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705" h="3115920">
                  <a:moveTo>
                    <a:pt x="1385437" y="2366880"/>
                  </a:moveTo>
                  <a:cubicBezTo>
                    <a:pt x="1167519" y="2148046"/>
                    <a:pt x="1226118" y="666572"/>
                    <a:pt x="868111" y="0"/>
                  </a:cubicBezTo>
                  <a:lnTo>
                    <a:pt x="201539" y="1243413"/>
                  </a:lnTo>
                  <a:lnTo>
                    <a:pt x="102" y="2278065"/>
                  </a:lnTo>
                  <a:cubicBezTo>
                    <a:pt x="-1729" y="2576557"/>
                    <a:pt x="21161" y="2852159"/>
                    <a:pt x="62364" y="3093883"/>
                  </a:cubicBezTo>
                  <a:cubicBezTo>
                    <a:pt x="65111" y="3107617"/>
                    <a:pt x="77014" y="3116774"/>
                    <a:pt x="90748" y="3115858"/>
                  </a:cubicBezTo>
                  <a:cubicBezTo>
                    <a:pt x="641037" y="3067330"/>
                    <a:pt x="671252" y="2828353"/>
                    <a:pt x="2428328" y="2563738"/>
                  </a:cubicBezTo>
                  <a:cubicBezTo>
                    <a:pt x="2470447" y="2556414"/>
                    <a:pt x="1533767" y="2516126"/>
                    <a:pt x="1385437" y="2366880"/>
                  </a:cubicBezTo>
                  <a:close/>
                </a:path>
              </a:pathLst>
            </a:custGeom>
            <a:solidFill>
              <a:srgbClr val="96CFE0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02C793-DC5A-46AA-9D9A-81B5883838A1}"/>
                </a:ext>
              </a:extLst>
            </p:cNvPr>
            <p:cNvSpPr/>
            <p:nvPr/>
          </p:nvSpPr>
          <p:spPr>
            <a:xfrm>
              <a:off x="4815496" y="3205352"/>
              <a:ext cx="731891" cy="729034"/>
            </a:xfrm>
            <a:custGeom>
              <a:avLst/>
              <a:gdLst>
                <a:gd name="connsiteX0" fmla="*/ 19694 w 731891"/>
                <a:gd name="connsiteY0" fmla="*/ 26789 h 729034"/>
                <a:gd name="connsiteX1" fmla="*/ 346570 w 731891"/>
                <a:gd name="connsiteY1" fmla="*/ 628352 h 729034"/>
                <a:gd name="connsiteX2" fmla="*/ 731131 w 731891"/>
                <a:gd name="connsiteY2" fmla="*/ 566090 h 729034"/>
                <a:gd name="connsiteX3" fmla="*/ 646894 w 731891"/>
                <a:gd name="connsiteY3" fmla="*/ 172373 h 729034"/>
                <a:gd name="connsiteX4" fmla="*/ 129568 w 731891"/>
                <a:gd name="connsiteY4" fmla="*/ 236 h 729034"/>
                <a:gd name="connsiteX5" fmla="*/ 19694 w 731891"/>
                <a:gd name="connsiteY5" fmla="*/ 26789 h 7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891" h="729034">
                  <a:moveTo>
                    <a:pt x="19694" y="26789"/>
                  </a:moveTo>
                  <a:cubicBezTo>
                    <a:pt x="-57218" y="206251"/>
                    <a:pt x="99353" y="442481"/>
                    <a:pt x="346570" y="628352"/>
                  </a:cubicBezTo>
                  <a:cubicBezTo>
                    <a:pt x="593788" y="814223"/>
                    <a:pt x="743950" y="712589"/>
                    <a:pt x="731131" y="566090"/>
                  </a:cubicBezTo>
                  <a:cubicBezTo>
                    <a:pt x="718312" y="420506"/>
                    <a:pt x="704578" y="265767"/>
                    <a:pt x="646894" y="172373"/>
                  </a:cubicBezTo>
                  <a:cubicBezTo>
                    <a:pt x="589210" y="79895"/>
                    <a:pt x="129568" y="236"/>
                    <a:pt x="129568" y="236"/>
                  </a:cubicBezTo>
                  <a:cubicBezTo>
                    <a:pt x="129568" y="236"/>
                    <a:pt x="32513" y="-4342"/>
                    <a:pt x="19694" y="26789"/>
                  </a:cubicBezTo>
                  <a:close/>
                </a:path>
              </a:pathLst>
            </a:custGeom>
            <a:solidFill>
              <a:srgbClr val="FFFFFF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756F91-CA33-4591-AD17-4963494794B2}"/>
                </a:ext>
              </a:extLst>
            </p:cNvPr>
            <p:cNvSpPr/>
            <p:nvPr/>
          </p:nvSpPr>
          <p:spPr>
            <a:xfrm>
              <a:off x="4879350" y="2330255"/>
              <a:ext cx="812860" cy="1502423"/>
            </a:xfrm>
            <a:custGeom>
              <a:avLst/>
              <a:gdLst>
                <a:gd name="connsiteX0" fmla="*/ 249754 w 812860"/>
                <a:gd name="connsiteY0" fmla="*/ 0 h 1502423"/>
                <a:gd name="connsiteX1" fmla="*/ 13524 w 812860"/>
                <a:gd name="connsiteY1" fmla="*/ 901887 h 1502423"/>
                <a:gd name="connsiteX2" fmla="*/ 30921 w 812860"/>
                <a:gd name="connsiteY2" fmla="*/ 1085011 h 1502423"/>
                <a:gd name="connsiteX3" fmla="*/ 481406 w 812860"/>
                <a:gd name="connsiteY3" fmla="*/ 1498871 h 1502423"/>
                <a:gd name="connsiteX4" fmla="*/ 547331 w 812860"/>
                <a:gd name="connsiteY4" fmla="*/ 1074939 h 1502423"/>
                <a:gd name="connsiteX5" fmla="*/ 812861 w 812860"/>
                <a:gd name="connsiteY5" fmla="*/ 140090 h 1502423"/>
                <a:gd name="connsiteX6" fmla="*/ 249754 w 812860"/>
                <a:gd name="connsiteY6" fmla="*/ 0 h 150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860" h="1502423">
                  <a:moveTo>
                    <a:pt x="249754" y="0"/>
                  </a:moveTo>
                  <a:lnTo>
                    <a:pt x="13524" y="901887"/>
                  </a:lnTo>
                  <a:cubicBezTo>
                    <a:pt x="-9367" y="962318"/>
                    <a:pt x="-2957" y="1030073"/>
                    <a:pt x="30921" y="1085011"/>
                  </a:cubicBezTo>
                  <a:cubicBezTo>
                    <a:pt x="127061" y="1240666"/>
                    <a:pt x="333991" y="1538243"/>
                    <a:pt x="481406" y="1498871"/>
                  </a:cubicBezTo>
                  <a:cubicBezTo>
                    <a:pt x="680096" y="1445765"/>
                    <a:pt x="547331" y="1074939"/>
                    <a:pt x="547331" y="1074939"/>
                  </a:cubicBezTo>
                  <a:lnTo>
                    <a:pt x="812861" y="140090"/>
                  </a:lnTo>
                  <a:lnTo>
                    <a:pt x="249754" y="0"/>
                  </a:lnTo>
                  <a:close/>
                </a:path>
              </a:pathLst>
            </a:custGeom>
            <a:solidFill>
              <a:srgbClr val="F09959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D32F8A-3E91-4F2E-960D-F7546A7BDB95}"/>
                </a:ext>
              </a:extLst>
            </p:cNvPr>
            <p:cNvSpPr/>
            <p:nvPr/>
          </p:nvSpPr>
          <p:spPr>
            <a:xfrm>
              <a:off x="5184957" y="2289967"/>
              <a:ext cx="435835" cy="1376177"/>
            </a:xfrm>
            <a:custGeom>
              <a:avLst/>
              <a:gdLst>
                <a:gd name="connsiteX0" fmla="*/ 305818 w 435835"/>
                <a:gd name="connsiteY0" fmla="*/ 95225 h 1376177"/>
                <a:gd name="connsiteX1" fmla="*/ 70503 w 435835"/>
                <a:gd name="connsiteY1" fmla="*/ 0 h 1376177"/>
                <a:gd name="connsiteX2" fmla="*/ 0 w 435835"/>
                <a:gd name="connsiteY2" fmla="*/ 184040 h 1376177"/>
                <a:gd name="connsiteX3" fmla="*/ 285674 w 435835"/>
                <a:gd name="connsiteY3" fmla="*/ 1376178 h 1376177"/>
                <a:gd name="connsiteX4" fmla="*/ 243555 w 435835"/>
                <a:gd name="connsiteY4" fmla="*/ 1113395 h 1376177"/>
                <a:gd name="connsiteX5" fmla="*/ 435835 w 435835"/>
                <a:gd name="connsiteY5" fmla="*/ 417523 h 1376177"/>
                <a:gd name="connsiteX6" fmla="*/ 305818 w 435835"/>
                <a:gd name="connsiteY6" fmla="*/ 95225 h 137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835" h="1376177">
                  <a:moveTo>
                    <a:pt x="305818" y="95225"/>
                  </a:moveTo>
                  <a:lnTo>
                    <a:pt x="70503" y="0"/>
                  </a:lnTo>
                  <a:lnTo>
                    <a:pt x="0" y="184040"/>
                  </a:lnTo>
                  <a:cubicBezTo>
                    <a:pt x="32047" y="967811"/>
                    <a:pt x="131850" y="1287363"/>
                    <a:pt x="285674" y="1376178"/>
                  </a:cubicBezTo>
                  <a:cubicBezTo>
                    <a:pt x="293914" y="1255316"/>
                    <a:pt x="243555" y="1113395"/>
                    <a:pt x="243555" y="1113395"/>
                  </a:cubicBezTo>
                  <a:lnTo>
                    <a:pt x="435835" y="417523"/>
                  </a:lnTo>
                  <a:lnTo>
                    <a:pt x="305818" y="95225"/>
                  </a:lnTo>
                  <a:close/>
                </a:path>
              </a:pathLst>
            </a:custGeom>
            <a:solidFill>
              <a:srgbClr val="E38540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7122391-4719-4051-A34A-182F80BFB004}"/>
                </a:ext>
              </a:extLst>
            </p:cNvPr>
            <p:cNvSpPr/>
            <p:nvPr/>
          </p:nvSpPr>
          <p:spPr>
            <a:xfrm>
              <a:off x="5192027" y="2026058"/>
              <a:ext cx="975988" cy="1260123"/>
            </a:xfrm>
            <a:custGeom>
              <a:avLst/>
              <a:gdLst>
                <a:gd name="connsiteX0" fmla="*/ 952500 w 975988"/>
                <a:gd name="connsiteY0" fmla="*/ 712563 h 1260123"/>
                <a:gd name="connsiteX1" fmla="*/ 561530 w 975988"/>
                <a:gd name="connsiteY1" fmla="*/ 1257358 h 1260123"/>
                <a:gd name="connsiteX2" fmla="*/ 3917 w 975988"/>
                <a:gd name="connsiteY2" fmla="*/ 653048 h 1260123"/>
                <a:gd name="connsiteX3" fmla="*/ 771208 w 975988"/>
                <a:gd name="connsiteY3" fmla="*/ 2041 h 1260123"/>
                <a:gd name="connsiteX4" fmla="*/ 952500 w 975988"/>
                <a:gd name="connsiteY4" fmla="*/ 712563 h 126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5988" h="1260123">
                  <a:moveTo>
                    <a:pt x="952500" y="712563"/>
                  </a:moveTo>
                  <a:cubicBezTo>
                    <a:pt x="906719" y="1023874"/>
                    <a:pt x="784027" y="1290320"/>
                    <a:pt x="561530" y="1257358"/>
                  </a:cubicBezTo>
                  <a:cubicBezTo>
                    <a:pt x="339034" y="1224395"/>
                    <a:pt x="-42780" y="964359"/>
                    <a:pt x="3917" y="653048"/>
                  </a:cubicBezTo>
                  <a:cubicBezTo>
                    <a:pt x="50614" y="341737"/>
                    <a:pt x="548712" y="-30921"/>
                    <a:pt x="771208" y="2041"/>
                  </a:cubicBezTo>
                  <a:cubicBezTo>
                    <a:pt x="993703" y="35004"/>
                    <a:pt x="999197" y="401252"/>
                    <a:pt x="952500" y="712563"/>
                  </a:cubicBezTo>
                  <a:close/>
                </a:path>
              </a:pathLst>
            </a:custGeom>
            <a:solidFill>
              <a:srgbClr val="F09959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BC8833E-4016-4846-BEE2-F6EE45917F92}"/>
                </a:ext>
              </a:extLst>
            </p:cNvPr>
            <p:cNvSpPr/>
            <p:nvPr/>
          </p:nvSpPr>
          <p:spPr>
            <a:xfrm>
              <a:off x="3138179" y="3826497"/>
              <a:ext cx="2178047" cy="2518280"/>
            </a:xfrm>
            <a:custGeom>
              <a:avLst/>
              <a:gdLst>
                <a:gd name="connsiteX0" fmla="*/ 1315197 w 2178047"/>
                <a:gd name="connsiteY0" fmla="*/ 82288 h 2518280"/>
                <a:gd name="connsiteX1" fmla="*/ 1004801 w 2178047"/>
                <a:gd name="connsiteY1" fmla="*/ 26435 h 2518280"/>
                <a:gd name="connsiteX2" fmla="*/ 22340 w 2178047"/>
                <a:gd name="connsiteY2" fmla="*/ 2398809 h 2518280"/>
                <a:gd name="connsiteX3" fmla="*/ 2169471 w 2178047"/>
                <a:gd name="connsiteY3" fmla="*/ 2288934 h 2518280"/>
                <a:gd name="connsiteX4" fmla="*/ 2099884 w 2178047"/>
                <a:gd name="connsiteY4" fmla="*/ 1980370 h 2518280"/>
                <a:gd name="connsiteX5" fmla="*/ 837243 w 2178047"/>
                <a:gd name="connsiteY5" fmla="*/ 1877820 h 2518280"/>
                <a:gd name="connsiteX6" fmla="*/ 1315197 w 2178047"/>
                <a:gd name="connsiteY6" fmla="*/ 82288 h 251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047" h="2518280">
                  <a:moveTo>
                    <a:pt x="1315197" y="82288"/>
                  </a:moveTo>
                  <a:cubicBezTo>
                    <a:pt x="1332594" y="11785"/>
                    <a:pt x="1049667" y="-30334"/>
                    <a:pt x="1004801" y="26435"/>
                  </a:cubicBezTo>
                  <a:cubicBezTo>
                    <a:pt x="559810" y="593204"/>
                    <a:pt x="-133315" y="2122291"/>
                    <a:pt x="22340" y="2398809"/>
                  </a:cubicBezTo>
                  <a:cubicBezTo>
                    <a:pt x="200886" y="2717445"/>
                    <a:pt x="2130099" y="2299006"/>
                    <a:pt x="2169471" y="2288934"/>
                  </a:cubicBezTo>
                  <a:cubicBezTo>
                    <a:pt x="2208843" y="2278862"/>
                    <a:pt x="2099884" y="1980370"/>
                    <a:pt x="2099884" y="1980370"/>
                  </a:cubicBezTo>
                  <a:cubicBezTo>
                    <a:pt x="2099884" y="1980370"/>
                    <a:pt x="1019451" y="2000513"/>
                    <a:pt x="837243" y="1877820"/>
                  </a:cubicBezTo>
                  <a:cubicBezTo>
                    <a:pt x="1404012" y="813869"/>
                    <a:pt x="1180600" y="617010"/>
                    <a:pt x="1315197" y="82288"/>
                  </a:cubicBezTo>
                  <a:close/>
                </a:path>
              </a:pathLst>
            </a:custGeom>
            <a:solidFill>
              <a:srgbClr val="F09959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248D54-21EE-4F40-91FC-58478DAB0409}"/>
                </a:ext>
              </a:extLst>
            </p:cNvPr>
            <p:cNvSpPr/>
            <p:nvPr/>
          </p:nvSpPr>
          <p:spPr>
            <a:xfrm>
              <a:off x="3369281" y="3572781"/>
              <a:ext cx="1364175" cy="1851356"/>
            </a:xfrm>
            <a:custGeom>
              <a:avLst/>
              <a:gdLst>
                <a:gd name="connsiteX0" fmla="*/ 974221 w 1364175"/>
                <a:gd name="connsiteY0" fmla="*/ 17368 h 1851356"/>
                <a:gd name="connsiteX1" fmla="*/ 0 w 1364175"/>
                <a:gd name="connsiteY1" fmla="*/ 1588573 h 1851356"/>
                <a:gd name="connsiteX2" fmla="*/ 507254 w 1364175"/>
                <a:gd name="connsiteY2" fmla="*/ 1747891 h 1851356"/>
                <a:gd name="connsiteX3" fmla="*/ 824974 w 1364175"/>
                <a:gd name="connsiteY3" fmla="*/ 1851356 h 1851356"/>
                <a:gd name="connsiteX4" fmla="*/ 1313000 w 1364175"/>
                <a:gd name="connsiteY4" fmla="*/ 991588 h 1851356"/>
                <a:gd name="connsiteX5" fmla="*/ 974221 w 1364175"/>
                <a:gd name="connsiteY5" fmla="*/ 17368 h 185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4175" h="1851356">
                  <a:moveTo>
                    <a:pt x="974221" y="17368"/>
                  </a:moveTo>
                  <a:cubicBezTo>
                    <a:pt x="507254" y="227045"/>
                    <a:pt x="0" y="1588573"/>
                    <a:pt x="0" y="1588573"/>
                  </a:cubicBezTo>
                  <a:cubicBezTo>
                    <a:pt x="0" y="1588573"/>
                    <a:pt x="119031" y="1618789"/>
                    <a:pt x="507254" y="1747891"/>
                  </a:cubicBezTo>
                  <a:cubicBezTo>
                    <a:pt x="668403" y="1801913"/>
                    <a:pt x="824974" y="1851356"/>
                    <a:pt x="824974" y="1851356"/>
                  </a:cubicBezTo>
                  <a:cubicBezTo>
                    <a:pt x="824974" y="1851356"/>
                    <a:pt x="1195801" y="1369740"/>
                    <a:pt x="1313000" y="991588"/>
                  </a:cubicBezTo>
                  <a:cubicBezTo>
                    <a:pt x="1463162" y="505394"/>
                    <a:pt x="1262641" y="-111735"/>
                    <a:pt x="974221" y="17368"/>
                  </a:cubicBezTo>
                  <a:close/>
                </a:path>
              </a:pathLst>
            </a:custGeom>
            <a:solidFill>
              <a:srgbClr val="A2DFF2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7832E1BC-B19B-4BE3-B4AF-5F0AE378C5FC}"/>
                </a:ext>
              </a:extLst>
            </p:cNvPr>
            <p:cNvGrpSpPr/>
            <p:nvPr/>
          </p:nvGrpSpPr>
          <p:grpSpPr>
            <a:xfrm>
              <a:off x="3419640" y="4796021"/>
              <a:ext cx="983376" cy="550288"/>
              <a:chOff x="3419640" y="4796021"/>
              <a:chExt cx="983376" cy="550288"/>
            </a:xfrm>
            <a:solidFill>
              <a:srgbClr val="FFFFFF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21573A7-8831-4AA8-94EE-581AF98EE043}"/>
                  </a:ext>
                </a:extLst>
              </p:cNvPr>
              <p:cNvSpPr/>
              <p:nvPr/>
            </p:nvSpPr>
            <p:spPr>
              <a:xfrm>
                <a:off x="3419640" y="4929702"/>
                <a:ext cx="901886" cy="416607"/>
              </a:xfrm>
              <a:custGeom>
                <a:avLst/>
                <a:gdLst>
                  <a:gd name="connsiteX0" fmla="*/ 0 w 901886"/>
                  <a:gd name="connsiteY0" fmla="*/ 103465 h 416607"/>
                  <a:gd name="connsiteX1" fmla="*/ 831384 w 901886"/>
                  <a:gd name="connsiteY1" fmla="*/ 416607 h 416607"/>
                  <a:gd name="connsiteX2" fmla="*/ 901887 w 901886"/>
                  <a:gd name="connsiteY2" fmla="*/ 314973 h 416607"/>
                  <a:gd name="connsiteX3" fmla="*/ 318636 w 901886"/>
                  <a:gd name="connsiteY3" fmla="*/ 33878 h 416607"/>
                  <a:gd name="connsiteX4" fmla="*/ 42118 w 901886"/>
                  <a:gd name="connsiteY4" fmla="*/ 0 h 416607"/>
                  <a:gd name="connsiteX5" fmla="*/ 0 w 901886"/>
                  <a:gd name="connsiteY5" fmla="*/ 103465 h 41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1886" h="416607">
                    <a:moveTo>
                      <a:pt x="0" y="103465"/>
                    </a:moveTo>
                    <a:cubicBezTo>
                      <a:pt x="437667" y="160234"/>
                      <a:pt x="698619" y="312226"/>
                      <a:pt x="831384" y="416607"/>
                    </a:cubicBezTo>
                    <a:cubicBezTo>
                      <a:pt x="851527" y="389139"/>
                      <a:pt x="875333" y="354345"/>
                      <a:pt x="901887" y="314973"/>
                    </a:cubicBezTo>
                    <a:cubicBezTo>
                      <a:pt x="809409" y="228905"/>
                      <a:pt x="609803" y="75080"/>
                      <a:pt x="318636" y="33878"/>
                    </a:cubicBezTo>
                    <a:cubicBezTo>
                      <a:pt x="200521" y="17396"/>
                      <a:pt x="110790" y="6409"/>
                      <a:pt x="42118" y="0"/>
                    </a:cubicBezTo>
                    <a:cubicBezTo>
                      <a:pt x="26553" y="39372"/>
                      <a:pt x="11903" y="73250"/>
                      <a:pt x="0" y="1034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384DBA2-ACDA-410C-82F9-B72F74D23D7F}"/>
                  </a:ext>
                </a:extLst>
              </p:cNvPr>
              <p:cNvSpPr/>
              <p:nvPr/>
            </p:nvSpPr>
            <p:spPr>
              <a:xfrm>
                <a:off x="3498383" y="4796021"/>
                <a:ext cx="904633" cy="370826"/>
              </a:xfrm>
              <a:custGeom>
                <a:avLst/>
                <a:gdLst>
                  <a:gd name="connsiteX0" fmla="*/ 21975 w 904633"/>
                  <a:gd name="connsiteY0" fmla="*/ 0 h 370826"/>
                  <a:gd name="connsiteX1" fmla="*/ 0 w 904633"/>
                  <a:gd name="connsiteY1" fmla="*/ 49444 h 370826"/>
                  <a:gd name="connsiteX2" fmla="*/ 846034 w 904633"/>
                  <a:gd name="connsiteY2" fmla="*/ 335118 h 370826"/>
                  <a:gd name="connsiteX3" fmla="*/ 875334 w 904633"/>
                  <a:gd name="connsiteY3" fmla="*/ 370826 h 370826"/>
                  <a:gd name="connsiteX4" fmla="*/ 904634 w 904633"/>
                  <a:gd name="connsiteY4" fmla="*/ 325045 h 370826"/>
                  <a:gd name="connsiteX5" fmla="*/ 616213 w 904633"/>
                  <a:gd name="connsiteY5" fmla="*/ 113537 h 370826"/>
                  <a:gd name="connsiteX6" fmla="*/ 21975 w 904633"/>
                  <a:gd name="connsiteY6" fmla="*/ 0 h 370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4633" h="370826">
                    <a:moveTo>
                      <a:pt x="21975" y="0"/>
                    </a:moveTo>
                    <a:cubicBezTo>
                      <a:pt x="14650" y="17397"/>
                      <a:pt x="7325" y="33878"/>
                      <a:pt x="0" y="49444"/>
                    </a:cubicBezTo>
                    <a:cubicBezTo>
                      <a:pt x="384561" y="33878"/>
                      <a:pt x="752640" y="221580"/>
                      <a:pt x="846034" y="335118"/>
                    </a:cubicBezTo>
                    <a:cubicBezTo>
                      <a:pt x="857021" y="348852"/>
                      <a:pt x="866177" y="360755"/>
                      <a:pt x="875334" y="370826"/>
                    </a:cubicBezTo>
                    <a:cubicBezTo>
                      <a:pt x="885405" y="356177"/>
                      <a:pt x="894562" y="340611"/>
                      <a:pt x="904634" y="325045"/>
                    </a:cubicBezTo>
                    <a:cubicBezTo>
                      <a:pt x="841456" y="262783"/>
                      <a:pt x="729750" y="162980"/>
                      <a:pt x="616213" y="113537"/>
                    </a:cubicBezTo>
                    <a:cubicBezTo>
                      <a:pt x="383645" y="13734"/>
                      <a:pt x="51275" y="1831"/>
                      <a:pt x="219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2FA8CF4-29ED-4A48-9744-B55A0E171AAD}"/>
                </a:ext>
              </a:extLst>
            </p:cNvPr>
            <p:cNvSpPr/>
            <p:nvPr/>
          </p:nvSpPr>
          <p:spPr>
            <a:xfrm>
              <a:off x="5532893" y="5281300"/>
              <a:ext cx="643681" cy="916536"/>
            </a:xfrm>
            <a:custGeom>
              <a:avLst/>
              <a:gdLst>
                <a:gd name="connsiteX0" fmla="*/ 564022 w 643681"/>
                <a:gd name="connsiteY0" fmla="*/ 916537 h 916536"/>
                <a:gd name="connsiteX1" fmla="*/ 73250 w 643681"/>
                <a:gd name="connsiteY1" fmla="*/ 916537 h 916536"/>
                <a:gd name="connsiteX2" fmla="*/ 0 w 643681"/>
                <a:gd name="connsiteY2" fmla="*/ 0 h 916536"/>
                <a:gd name="connsiteX3" fmla="*/ 643681 w 643681"/>
                <a:gd name="connsiteY3" fmla="*/ 0 h 91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681" h="916536">
                  <a:moveTo>
                    <a:pt x="564022" y="916537"/>
                  </a:moveTo>
                  <a:lnTo>
                    <a:pt x="73250" y="916537"/>
                  </a:lnTo>
                  <a:lnTo>
                    <a:pt x="0" y="0"/>
                  </a:lnTo>
                  <a:lnTo>
                    <a:pt x="643681" y="0"/>
                  </a:lnTo>
                  <a:close/>
                </a:path>
              </a:pathLst>
            </a:custGeom>
            <a:solidFill>
              <a:srgbClr val="75A1DE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04F5A18-3460-41C1-AEA9-FF040791745D}"/>
                </a:ext>
              </a:extLst>
            </p:cNvPr>
            <p:cNvSpPr/>
            <p:nvPr/>
          </p:nvSpPr>
          <p:spPr>
            <a:xfrm>
              <a:off x="4976195" y="5506037"/>
              <a:ext cx="1177399" cy="641555"/>
            </a:xfrm>
            <a:custGeom>
              <a:avLst/>
              <a:gdLst>
                <a:gd name="connsiteX0" fmla="*/ 202352 w 1177399"/>
                <a:gd name="connsiteY0" fmla="*/ 304492 h 641555"/>
                <a:gd name="connsiteX1" fmla="*/ 636356 w 1177399"/>
                <a:gd name="connsiteY1" fmla="*/ 102140 h 641555"/>
                <a:gd name="connsiteX2" fmla="*/ 1163754 w 1177399"/>
                <a:gd name="connsiteY2" fmla="*/ 12409 h 641555"/>
                <a:gd name="connsiteX3" fmla="*/ 802084 w 1177399"/>
                <a:gd name="connsiteY3" fmla="*/ 155246 h 641555"/>
                <a:gd name="connsiteX4" fmla="*/ 1086842 w 1177399"/>
                <a:gd name="connsiteY4" fmla="*/ 168065 h 641555"/>
                <a:gd name="connsiteX5" fmla="*/ 1176573 w 1177399"/>
                <a:gd name="connsiteY5" fmla="*/ 376826 h 641555"/>
                <a:gd name="connsiteX6" fmla="*/ 1150020 w 1177399"/>
                <a:gd name="connsiteY6" fmla="*/ 579178 h 641555"/>
                <a:gd name="connsiteX7" fmla="*/ 1023664 w 1177399"/>
                <a:gd name="connsiteY7" fmla="*/ 466557 h 641555"/>
                <a:gd name="connsiteX8" fmla="*/ 792012 w 1177399"/>
                <a:gd name="connsiteY8" fmla="*/ 599322 h 641555"/>
                <a:gd name="connsiteX9" fmla="*/ 331455 w 1177399"/>
                <a:gd name="connsiteY9" fmla="*/ 609394 h 641555"/>
                <a:gd name="connsiteX10" fmla="*/ 0 w 1177399"/>
                <a:gd name="connsiteY10" fmla="*/ 516916 h 641555"/>
                <a:gd name="connsiteX11" fmla="*/ 202352 w 1177399"/>
                <a:gd name="connsiteY11" fmla="*/ 304492 h 64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7399" h="641555">
                  <a:moveTo>
                    <a:pt x="202352" y="304492"/>
                  </a:moveTo>
                  <a:cubicBezTo>
                    <a:pt x="337864" y="300830"/>
                    <a:pt x="560360" y="145174"/>
                    <a:pt x="636356" y="102140"/>
                  </a:cubicBezTo>
                  <a:cubicBezTo>
                    <a:pt x="712353" y="59106"/>
                    <a:pt x="1143610" y="-33372"/>
                    <a:pt x="1163754" y="12409"/>
                  </a:cubicBezTo>
                  <a:cubicBezTo>
                    <a:pt x="1183898" y="59106"/>
                    <a:pt x="802084" y="155246"/>
                    <a:pt x="802084" y="155246"/>
                  </a:cubicBezTo>
                  <a:lnTo>
                    <a:pt x="1086842" y="168065"/>
                  </a:lnTo>
                  <a:cubicBezTo>
                    <a:pt x="1086842" y="168065"/>
                    <a:pt x="1170163" y="294420"/>
                    <a:pt x="1176573" y="376826"/>
                  </a:cubicBezTo>
                  <a:cubicBezTo>
                    <a:pt x="1182982" y="460148"/>
                    <a:pt x="1150020" y="579178"/>
                    <a:pt x="1150020" y="579178"/>
                  </a:cubicBezTo>
                  <a:lnTo>
                    <a:pt x="1023664" y="466557"/>
                  </a:lnTo>
                  <a:cubicBezTo>
                    <a:pt x="1023664" y="466557"/>
                    <a:pt x="921114" y="523326"/>
                    <a:pt x="792012" y="599322"/>
                  </a:cubicBezTo>
                  <a:cubicBezTo>
                    <a:pt x="662909" y="675318"/>
                    <a:pt x="430342" y="629537"/>
                    <a:pt x="331455" y="609394"/>
                  </a:cubicBezTo>
                  <a:cubicBezTo>
                    <a:pt x="231652" y="589250"/>
                    <a:pt x="0" y="516916"/>
                    <a:pt x="0" y="516916"/>
                  </a:cubicBezTo>
                  <a:lnTo>
                    <a:pt x="202352" y="304492"/>
                  </a:lnTo>
                  <a:close/>
                </a:path>
              </a:pathLst>
            </a:custGeom>
            <a:solidFill>
              <a:srgbClr val="F09959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FD5F8EF-B0BE-48D7-9A38-3F5D64084F2C}"/>
                </a:ext>
              </a:extLst>
            </p:cNvPr>
            <p:cNvSpPr/>
            <p:nvPr/>
          </p:nvSpPr>
          <p:spPr>
            <a:xfrm>
              <a:off x="3401328" y="5555987"/>
              <a:ext cx="651006" cy="211508"/>
            </a:xfrm>
            <a:custGeom>
              <a:avLst/>
              <a:gdLst>
                <a:gd name="connsiteX0" fmla="*/ 0 w 651006"/>
                <a:gd name="connsiteY0" fmla="*/ 211509 h 211508"/>
                <a:gd name="connsiteX1" fmla="*/ 441329 w 651006"/>
                <a:gd name="connsiteY1" fmla="*/ 115369 h 211508"/>
                <a:gd name="connsiteX2" fmla="*/ 574094 w 651006"/>
                <a:gd name="connsiteY2" fmla="*/ 148331 h 211508"/>
                <a:gd name="connsiteX3" fmla="*/ 651006 w 651006"/>
                <a:gd name="connsiteY3" fmla="*/ 0 h 211508"/>
                <a:gd name="connsiteX4" fmla="*/ 0 w 651006"/>
                <a:gd name="connsiteY4" fmla="*/ 211509 h 21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006" h="211508">
                  <a:moveTo>
                    <a:pt x="0" y="211509"/>
                  </a:moveTo>
                  <a:cubicBezTo>
                    <a:pt x="0" y="211509"/>
                    <a:pt x="219749" y="84237"/>
                    <a:pt x="441329" y="115369"/>
                  </a:cubicBezTo>
                  <a:cubicBezTo>
                    <a:pt x="567685" y="132765"/>
                    <a:pt x="581419" y="153824"/>
                    <a:pt x="574094" y="148331"/>
                  </a:cubicBezTo>
                  <a:cubicBezTo>
                    <a:pt x="601563" y="97056"/>
                    <a:pt x="627200" y="47612"/>
                    <a:pt x="651006" y="0"/>
                  </a:cubicBezTo>
                  <a:cubicBezTo>
                    <a:pt x="535638" y="5494"/>
                    <a:pt x="239892" y="36625"/>
                    <a:pt x="0" y="211509"/>
                  </a:cubicBezTo>
                  <a:close/>
                </a:path>
              </a:pathLst>
            </a:custGeom>
            <a:solidFill>
              <a:srgbClr val="E38540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3AB0771-8598-4F65-ABE0-CABC94BD1386}"/>
                </a:ext>
              </a:extLst>
            </p:cNvPr>
            <p:cNvSpPr/>
            <p:nvPr/>
          </p:nvSpPr>
          <p:spPr>
            <a:xfrm>
              <a:off x="9563455" y="4206362"/>
              <a:ext cx="947667" cy="2519788"/>
            </a:xfrm>
            <a:custGeom>
              <a:avLst/>
              <a:gdLst>
                <a:gd name="connsiteX0" fmla="*/ 779194 w 947667"/>
                <a:gd name="connsiteY0" fmla="*/ 0 h 2519788"/>
                <a:gd name="connsiteX1" fmla="*/ 779194 w 947667"/>
                <a:gd name="connsiteY1" fmla="*/ 2257921 h 2519788"/>
                <a:gd name="connsiteX2" fmla="*/ 620791 w 947667"/>
                <a:gd name="connsiteY2" fmla="*/ 2393433 h 2519788"/>
                <a:gd name="connsiteX3" fmla="*/ 146499 w 947667"/>
                <a:gd name="connsiteY3" fmla="*/ 2393433 h 2519788"/>
                <a:gd name="connsiteX4" fmla="*/ 0 w 947667"/>
                <a:gd name="connsiteY4" fmla="*/ 2519788 h 2519788"/>
                <a:gd name="connsiteX5" fmla="*/ 682138 w 947667"/>
                <a:gd name="connsiteY5" fmla="*/ 2519788 h 2519788"/>
                <a:gd name="connsiteX6" fmla="*/ 947668 w 947667"/>
                <a:gd name="connsiteY6" fmla="*/ 2290883 h 2519788"/>
                <a:gd name="connsiteX7" fmla="*/ 947668 w 947667"/>
                <a:gd name="connsiteY7" fmla="*/ 0 h 2519788"/>
                <a:gd name="connsiteX8" fmla="*/ 779194 w 947667"/>
                <a:gd name="connsiteY8" fmla="*/ 0 h 251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7667" h="2519788">
                  <a:moveTo>
                    <a:pt x="779194" y="0"/>
                  </a:moveTo>
                  <a:lnTo>
                    <a:pt x="779194" y="2257921"/>
                  </a:lnTo>
                  <a:cubicBezTo>
                    <a:pt x="779194" y="2333002"/>
                    <a:pt x="708691" y="2393433"/>
                    <a:pt x="620791" y="2393433"/>
                  </a:cubicBezTo>
                  <a:lnTo>
                    <a:pt x="146499" y="2393433"/>
                  </a:lnTo>
                  <a:cubicBezTo>
                    <a:pt x="65925" y="2393433"/>
                    <a:pt x="0" y="2450202"/>
                    <a:pt x="0" y="2519788"/>
                  </a:cubicBezTo>
                  <a:lnTo>
                    <a:pt x="682138" y="2519788"/>
                  </a:lnTo>
                  <a:cubicBezTo>
                    <a:pt x="828637" y="2519788"/>
                    <a:pt x="947668" y="2417239"/>
                    <a:pt x="947668" y="2290883"/>
                  </a:cubicBezTo>
                  <a:lnTo>
                    <a:pt x="947668" y="0"/>
                  </a:lnTo>
                  <a:lnTo>
                    <a:pt x="779194" y="0"/>
                  </a:lnTo>
                  <a:close/>
                </a:path>
              </a:pathLst>
            </a:custGeom>
            <a:solidFill>
              <a:srgbClr val="6791C9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A40DCCD-DC79-48D9-B88A-118620B23B59}"/>
                </a:ext>
              </a:extLst>
            </p:cNvPr>
            <p:cNvSpPr/>
            <p:nvPr/>
          </p:nvSpPr>
          <p:spPr>
            <a:xfrm>
              <a:off x="9847884" y="3676245"/>
              <a:ext cx="849439" cy="2465667"/>
            </a:xfrm>
            <a:custGeom>
              <a:avLst/>
              <a:gdLst>
                <a:gd name="connsiteX0" fmla="*/ 147744 w 849439"/>
                <a:gd name="connsiteY0" fmla="*/ 2463908 h 2465667"/>
                <a:gd name="connsiteX1" fmla="*/ 72663 w 849439"/>
                <a:gd name="connsiteY1" fmla="*/ 2449258 h 2465667"/>
                <a:gd name="connsiteX2" fmla="*/ 2160 w 849439"/>
                <a:gd name="connsiteY2" fmla="*/ 2354033 h 2465667"/>
                <a:gd name="connsiteX3" fmla="*/ 591821 w 849439"/>
                <a:gd name="connsiteY3" fmla="*/ 62234 h 2465667"/>
                <a:gd name="connsiteX4" fmla="*/ 701695 w 849439"/>
                <a:gd name="connsiteY4" fmla="*/ 1804 h 2465667"/>
                <a:gd name="connsiteX5" fmla="*/ 776775 w 849439"/>
                <a:gd name="connsiteY5" fmla="*/ 16453 h 2465667"/>
                <a:gd name="connsiteX6" fmla="*/ 847279 w 849439"/>
                <a:gd name="connsiteY6" fmla="*/ 111678 h 2465667"/>
                <a:gd name="connsiteX7" fmla="*/ 258534 w 849439"/>
                <a:gd name="connsiteY7" fmla="*/ 2402562 h 2465667"/>
                <a:gd name="connsiteX8" fmla="*/ 147744 w 849439"/>
                <a:gd name="connsiteY8" fmla="*/ 2463908 h 246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9439" h="2465667">
                  <a:moveTo>
                    <a:pt x="147744" y="2463908"/>
                  </a:moveTo>
                  <a:lnTo>
                    <a:pt x="72663" y="2449258"/>
                  </a:lnTo>
                  <a:cubicBezTo>
                    <a:pt x="23220" y="2440102"/>
                    <a:pt x="-8827" y="2397068"/>
                    <a:pt x="2160" y="2354033"/>
                  </a:cubicBezTo>
                  <a:lnTo>
                    <a:pt x="591821" y="62234"/>
                  </a:lnTo>
                  <a:cubicBezTo>
                    <a:pt x="602808" y="19200"/>
                    <a:pt x="652251" y="-7353"/>
                    <a:pt x="701695" y="1804"/>
                  </a:cubicBezTo>
                  <a:lnTo>
                    <a:pt x="776775" y="16453"/>
                  </a:lnTo>
                  <a:cubicBezTo>
                    <a:pt x="826219" y="25610"/>
                    <a:pt x="858266" y="68644"/>
                    <a:pt x="847279" y="111678"/>
                  </a:cubicBezTo>
                  <a:lnTo>
                    <a:pt x="258534" y="2402562"/>
                  </a:lnTo>
                  <a:cubicBezTo>
                    <a:pt x="247547" y="2445595"/>
                    <a:pt x="198104" y="2473064"/>
                    <a:pt x="147744" y="2463908"/>
                  </a:cubicBezTo>
                  <a:close/>
                </a:path>
              </a:pathLst>
            </a:custGeom>
            <a:solidFill>
              <a:srgbClr val="95BEF5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61239BA-EADD-47AE-B06D-96DED7F78302}"/>
                </a:ext>
              </a:extLst>
            </p:cNvPr>
            <p:cNvSpPr/>
            <p:nvPr/>
          </p:nvSpPr>
          <p:spPr>
            <a:xfrm>
              <a:off x="9951601" y="3693990"/>
              <a:ext cx="750964" cy="2451280"/>
            </a:xfrm>
            <a:custGeom>
              <a:avLst/>
              <a:gdLst>
                <a:gd name="connsiteX0" fmla="*/ 65086 w 750964"/>
                <a:gd name="connsiteY0" fmla="*/ 2449826 h 2451280"/>
                <a:gd name="connsiteX1" fmla="*/ 55930 w 750964"/>
                <a:gd name="connsiteY1" fmla="*/ 2447994 h 2451280"/>
                <a:gd name="connsiteX2" fmla="*/ 1909 w 750964"/>
                <a:gd name="connsiteY2" fmla="*/ 2374744 h 2451280"/>
                <a:gd name="connsiteX3" fmla="*/ 600724 w 750964"/>
                <a:gd name="connsiteY3" fmla="*/ 48152 h 2451280"/>
                <a:gd name="connsiteX4" fmla="*/ 685877 w 750964"/>
                <a:gd name="connsiteY4" fmla="*/ 1455 h 2451280"/>
                <a:gd name="connsiteX5" fmla="*/ 695034 w 750964"/>
                <a:gd name="connsiteY5" fmla="*/ 3286 h 2451280"/>
                <a:gd name="connsiteX6" fmla="*/ 749055 w 750964"/>
                <a:gd name="connsiteY6" fmla="*/ 76536 h 2451280"/>
                <a:gd name="connsiteX7" fmla="*/ 150239 w 750964"/>
                <a:gd name="connsiteY7" fmla="*/ 2403129 h 2451280"/>
                <a:gd name="connsiteX8" fmla="*/ 65086 w 750964"/>
                <a:gd name="connsiteY8" fmla="*/ 2449826 h 24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0964" h="2451280">
                  <a:moveTo>
                    <a:pt x="65086" y="2449826"/>
                  </a:moveTo>
                  <a:lnTo>
                    <a:pt x="55930" y="2447994"/>
                  </a:lnTo>
                  <a:cubicBezTo>
                    <a:pt x="17474" y="2440669"/>
                    <a:pt x="-7247" y="2407707"/>
                    <a:pt x="1909" y="2374744"/>
                  </a:cubicBezTo>
                  <a:lnTo>
                    <a:pt x="600724" y="48152"/>
                  </a:lnTo>
                  <a:cubicBezTo>
                    <a:pt x="608965" y="15190"/>
                    <a:pt x="647422" y="-5870"/>
                    <a:pt x="685877" y="1455"/>
                  </a:cubicBezTo>
                  <a:lnTo>
                    <a:pt x="695034" y="3286"/>
                  </a:lnTo>
                  <a:cubicBezTo>
                    <a:pt x="733489" y="10612"/>
                    <a:pt x="758212" y="43574"/>
                    <a:pt x="749055" y="76536"/>
                  </a:cubicBezTo>
                  <a:lnTo>
                    <a:pt x="150239" y="2403129"/>
                  </a:lnTo>
                  <a:cubicBezTo>
                    <a:pt x="141998" y="2436091"/>
                    <a:pt x="103543" y="2457150"/>
                    <a:pt x="65086" y="2449826"/>
                  </a:cubicBezTo>
                  <a:close/>
                </a:path>
              </a:pathLst>
            </a:custGeom>
            <a:solidFill>
              <a:srgbClr val="75A1DE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B03818-9457-4A8E-AD47-3A2311E7A55D}"/>
                </a:ext>
              </a:extLst>
            </p:cNvPr>
            <p:cNvSpPr/>
            <p:nvPr/>
          </p:nvSpPr>
          <p:spPr>
            <a:xfrm>
              <a:off x="1369565" y="6685863"/>
              <a:ext cx="10302565" cy="170305"/>
            </a:xfrm>
            <a:custGeom>
              <a:avLst/>
              <a:gdLst>
                <a:gd name="connsiteX0" fmla="*/ 10217412 w 10302565"/>
                <a:gd name="connsiteY0" fmla="*/ 170305 h 170305"/>
                <a:gd name="connsiteX1" fmla="*/ 85153 w 10302565"/>
                <a:gd name="connsiteY1" fmla="*/ 170305 h 170305"/>
                <a:gd name="connsiteX2" fmla="*/ 0 w 10302565"/>
                <a:gd name="connsiteY2" fmla="*/ 85153 h 170305"/>
                <a:gd name="connsiteX3" fmla="*/ 85153 w 10302565"/>
                <a:gd name="connsiteY3" fmla="*/ 0 h 170305"/>
                <a:gd name="connsiteX4" fmla="*/ 10217412 w 10302565"/>
                <a:gd name="connsiteY4" fmla="*/ 0 h 170305"/>
                <a:gd name="connsiteX5" fmla="*/ 10302565 w 10302565"/>
                <a:gd name="connsiteY5" fmla="*/ 85153 h 170305"/>
                <a:gd name="connsiteX6" fmla="*/ 10217412 w 10302565"/>
                <a:gd name="connsiteY6" fmla="*/ 170305 h 17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2565" h="170305">
                  <a:moveTo>
                    <a:pt x="10217412" y="170305"/>
                  </a:moveTo>
                  <a:lnTo>
                    <a:pt x="85153" y="170305"/>
                  </a:lnTo>
                  <a:cubicBezTo>
                    <a:pt x="38456" y="170305"/>
                    <a:pt x="0" y="132765"/>
                    <a:pt x="0" y="85153"/>
                  </a:cubicBezTo>
                  <a:cubicBezTo>
                    <a:pt x="0" y="38456"/>
                    <a:pt x="38456" y="0"/>
                    <a:pt x="85153" y="0"/>
                  </a:cubicBezTo>
                  <a:lnTo>
                    <a:pt x="10217412" y="0"/>
                  </a:lnTo>
                  <a:cubicBezTo>
                    <a:pt x="10264110" y="0"/>
                    <a:pt x="10302565" y="38456"/>
                    <a:pt x="10302565" y="85153"/>
                  </a:cubicBezTo>
                  <a:cubicBezTo>
                    <a:pt x="10302565" y="132765"/>
                    <a:pt x="10264110" y="170305"/>
                    <a:pt x="10217412" y="170305"/>
                  </a:cubicBezTo>
                  <a:close/>
                </a:path>
              </a:pathLst>
            </a:custGeom>
            <a:solidFill>
              <a:srgbClr val="2E5B9A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C57E67D-D0E1-4A5C-B687-7867CB08E31C}"/>
                </a:ext>
              </a:extLst>
            </p:cNvPr>
            <p:cNvSpPr/>
            <p:nvPr/>
          </p:nvSpPr>
          <p:spPr>
            <a:xfrm>
              <a:off x="4940486" y="1941116"/>
              <a:ext cx="871671" cy="1124573"/>
            </a:xfrm>
            <a:custGeom>
              <a:avLst/>
              <a:gdLst>
                <a:gd name="connsiteX0" fmla="*/ 290252 w 871671"/>
                <a:gd name="connsiteY0" fmla="*/ 0 h 1124573"/>
                <a:gd name="connsiteX1" fmla="*/ 0 w 871671"/>
                <a:gd name="connsiteY1" fmla="*/ 1121636 h 1124573"/>
                <a:gd name="connsiteX2" fmla="*/ 208761 w 871671"/>
                <a:gd name="connsiteY2" fmla="*/ 883574 h 1124573"/>
                <a:gd name="connsiteX3" fmla="*/ 325045 w 871671"/>
                <a:gd name="connsiteY3" fmla="*/ 604310 h 1124573"/>
                <a:gd name="connsiteX4" fmla="*/ 371742 w 871671"/>
                <a:gd name="connsiteY4" fmla="*/ 871671 h 1124573"/>
                <a:gd name="connsiteX5" fmla="*/ 441329 w 871671"/>
                <a:gd name="connsiteY5" fmla="*/ 906465 h 1124573"/>
                <a:gd name="connsiteX6" fmla="*/ 534723 w 871671"/>
                <a:gd name="connsiteY6" fmla="*/ 691294 h 1124573"/>
                <a:gd name="connsiteX7" fmla="*/ 546626 w 871671"/>
                <a:gd name="connsiteY7" fmla="*/ 359839 h 1124573"/>
                <a:gd name="connsiteX8" fmla="*/ 871671 w 871671"/>
                <a:gd name="connsiteY8" fmla="*/ 429426 h 1124573"/>
                <a:gd name="connsiteX9" fmla="*/ 616213 w 871671"/>
                <a:gd name="connsiteY9" fmla="*/ 63178 h 1124573"/>
                <a:gd name="connsiteX10" fmla="*/ 290252 w 871671"/>
                <a:gd name="connsiteY10" fmla="*/ 0 h 112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1671" h="1124573">
                  <a:moveTo>
                    <a:pt x="290252" y="0"/>
                  </a:moveTo>
                  <a:cubicBezTo>
                    <a:pt x="-168474" y="284758"/>
                    <a:pt x="121777" y="592407"/>
                    <a:pt x="0" y="1121636"/>
                  </a:cubicBezTo>
                  <a:cubicBezTo>
                    <a:pt x="75081" y="1147273"/>
                    <a:pt x="156572" y="999858"/>
                    <a:pt x="208761" y="883574"/>
                  </a:cubicBezTo>
                  <a:cubicBezTo>
                    <a:pt x="260952" y="767290"/>
                    <a:pt x="307649" y="598816"/>
                    <a:pt x="325045" y="604310"/>
                  </a:cubicBezTo>
                  <a:cubicBezTo>
                    <a:pt x="342442" y="609804"/>
                    <a:pt x="371742" y="871671"/>
                    <a:pt x="371742" y="871671"/>
                  </a:cubicBezTo>
                  <a:lnTo>
                    <a:pt x="441329" y="906465"/>
                  </a:lnTo>
                  <a:cubicBezTo>
                    <a:pt x="441329" y="906465"/>
                    <a:pt x="540216" y="732497"/>
                    <a:pt x="534723" y="691294"/>
                  </a:cubicBezTo>
                  <a:cubicBezTo>
                    <a:pt x="529229" y="651006"/>
                    <a:pt x="447739" y="453232"/>
                    <a:pt x="546626" y="359839"/>
                  </a:cubicBezTo>
                  <a:cubicBezTo>
                    <a:pt x="609804" y="300324"/>
                    <a:pt x="871671" y="429426"/>
                    <a:pt x="871671" y="429426"/>
                  </a:cubicBezTo>
                  <a:lnTo>
                    <a:pt x="616213" y="63178"/>
                  </a:lnTo>
                  <a:lnTo>
                    <a:pt x="290252" y="0"/>
                  </a:lnTo>
                  <a:close/>
                </a:path>
              </a:pathLst>
            </a:custGeom>
            <a:solidFill>
              <a:srgbClr val="F09959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FEB63A9-1CA5-4F47-B990-B104E3373A1C}"/>
                </a:ext>
              </a:extLst>
            </p:cNvPr>
            <p:cNvSpPr/>
            <p:nvPr/>
          </p:nvSpPr>
          <p:spPr>
            <a:xfrm>
              <a:off x="4940486" y="1941116"/>
              <a:ext cx="871671" cy="1124573"/>
            </a:xfrm>
            <a:custGeom>
              <a:avLst/>
              <a:gdLst>
                <a:gd name="connsiteX0" fmla="*/ 290252 w 871671"/>
                <a:gd name="connsiteY0" fmla="*/ 0 h 1124573"/>
                <a:gd name="connsiteX1" fmla="*/ 0 w 871671"/>
                <a:gd name="connsiteY1" fmla="*/ 1121636 h 1124573"/>
                <a:gd name="connsiteX2" fmla="*/ 208761 w 871671"/>
                <a:gd name="connsiteY2" fmla="*/ 883574 h 1124573"/>
                <a:gd name="connsiteX3" fmla="*/ 325045 w 871671"/>
                <a:gd name="connsiteY3" fmla="*/ 604310 h 1124573"/>
                <a:gd name="connsiteX4" fmla="*/ 371742 w 871671"/>
                <a:gd name="connsiteY4" fmla="*/ 871671 h 1124573"/>
                <a:gd name="connsiteX5" fmla="*/ 441329 w 871671"/>
                <a:gd name="connsiteY5" fmla="*/ 906465 h 1124573"/>
                <a:gd name="connsiteX6" fmla="*/ 534723 w 871671"/>
                <a:gd name="connsiteY6" fmla="*/ 691294 h 1124573"/>
                <a:gd name="connsiteX7" fmla="*/ 546626 w 871671"/>
                <a:gd name="connsiteY7" fmla="*/ 359839 h 1124573"/>
                <a:gd name="connsiteX8" fmla="*/ 871671 w 871671"/>
                <a:gd name="connsiteY8" fmla="*/ 429426 h 1124573"/>
                <a:gd name="connsiteX9" fmla="*/ 616213 w 871671"/>
                <a:gd name="connsiteY9" fmla="*/ 63178 h 1124573"/>
                <a:gd name="connsiteX10" fmla="*/ 290252 w 871671"/>
                <a:gd name="connsiteY10" fmla="*/ 0 h 112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1671" h="1124573">
                  <a:moveTo>
                    <a:pt x="290252" y="0"/>
                  </a:moveTo>
                  <a:cubicBezTo>
                    <a:pt x="-168474" y="284758"/>
                    <a:pt x="121777" y="592407"/>
                    <a:pt x="0" y="1121636"/>
                  </a:cubicBezTo>
                  <a:cubicBezTo>
                    <a:pt x="75081" y="1147273"/>
                    <a:pt x="156572" y="999858"/>
                    <a:pt x="208761" y="883574"/>
                  </a:cubicBezTo>
                  <a:cubicBezTo>
                    <a:pt x="260952" y="767290"/>
                    <a:pt x="307649" y="598816"/>
                    <a:pt x="325045" y="604310"/>
                  </a:cubicBezTo>
                  <a:cubicBezTo>
                    <a:pt x="342442" y="609804"/>
                    <a:pt x="371742" y="871671"/>
                    <a:pt x="371742" y="871671"/>
                  </a:cubicBezTo>
                  <a:lnTo>
                    <a:pt x="441329" y="906465"/>
                  </a:lnTo>
                  <a:cubicBezTo>
                    <a:pt x="441329" y="906465"/>
                    <a:pt x="540216" y="732497"/>
                    <a:pt x="534723" y="691294"/>
                  </a:cubicBezTo>
                  <a:cubicBezTo>
                    <a:pt x="529229" y="651006"/>
                    <a:pt x="447739" y="453232"/>
                    <a:pt x="546626" y="359839"/>
                  </a:cubicBezTo>
                  <a:cubicBezTo>
                    <a:pt x="609804" y="300324"/>
                    <a:pt x="871671" y="429426"/>
                    <a:pt x="871671" y="429426"/>
                  </a:cubicBezTo>
                  <a:lnTo>
                    <a:pt x="616213" y="63178"/>
                  </a:lnTo>
                  <a:lnTo>
                    <a:pt x="290252" y="0"/>
                  </a:lnTo>
                  <a:close/>
                </a:path>
              </a:pathLst>
            </a:custGeom>
            <a:solidFill>
              <a:srgbClr val="2E5B9A">
                <a:alpha val="50000"/>
              </a:srgbClr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F25487E-716B-465F-B09B-DDE074EA179D}"/>
                </a:ext>
              </a:extLst>
            </p:cNvPr>
            <p:cNvSpPr/>
            <p:nvPr/>
          </p:nvSpPr>
          <p:spPr>
            <a:xfrm>
              <a:off x="4920917" y="1667095"/>
              <a:ext cx="1317701" cy="755556"/>
            </a:xfrm>
            <a:custGeom>
              <a:avLst/>
              <a:gdLst>
                <a:gd name="connsiteX0" fmla="*/ 1315172 w 1317701"/>
                <a:gd name="connsiteY0" fmla="*/ 582585 h 755556"/>
                <a:gd name="connsiteX1" fmla="*/ 658672 w 1317701"/>
                <a:gd name="connsiteY1" fmla="*/ 524901 h 755556"/>
                <a:gd name="connsiteX2" fmla="*/ 118455 w 1317701"/>
                <a:gd name="connsiteY2" fmla="*/ 530395 h 755556"/>
                <a:gd name="connsiteX3" fmla="*/ 804256 w 1317701"/>
                <a:gd name="connsiteY3" fmla="*/ 13069 h 755556"/>
                <a:gd name="connsiteX4" fmla="*/ 1315172 w 1317701"/>
                <a:gd name="connsiteY4" fmla="*/ 582585 h 75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7701" h="755556">
                  <a:moveTo>
                    <a:pt x="1315172" y="582585"/>
                  </a:moveTo>
                  <a:cubicBezTo>
                    <a:pt x="1292281" y="861850"/>
                    <a:pt x="859193" y="773950"/>
                    <a:pt x="658672" y="524901"/>
                  </a:cubicBezTo>
                  <a:cubicBezTo>
                    <a:pt x="467307" y="286840"/>
                    <a:pt x="308905" y="450736"/>
                    <a:pt x="118455" y="530395"/>
                  </a:cubicBezTo>
                  <a:cubicBezTo>
                    <a:pt x="-201096" y="664076"/>
                    <a:pt x="158743" y="-108708"/>
                    <a:pt x="804256" y="13069"/>
                  </a:cubicBezTo>
                  <a:cubicBezTo>
                    <a:pt x="1287703" y="104631"/>
                    <a:pt x="1330738" y="396714"/>
                    <a:pt x="1315172" y="582585"/>
                  </a:cubicBezTo>
                  <a:close/>
                </a:path>
              </a:pathLst>
            </a:custGeom>
            <a:solidFill>
              <a:srgbClr val="2E5B9A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8CC3951-D16A-469A-8B2C-8DEF1F08D1BF}"/>
                </a:ext>
              </a:extLst>
            </p:cNvPr>
            <p:cNvSpPr/>
            <p:nvPr/>
          </p:nvSpPr>
          <p:spPr>
            <a:xfrm>
              <a:off x="5024942" y="2379158"/>
              <a:ext cx="255937" cy="379216"/>
            </a:xfrm>
            <a:custGeom>
              <a:avLst/>
              <a:gdLst>
                <a:gd name="connsiteX0" fmla="*/ 250662 w 255937"/>
                <a:gd name="connsiteY0" fmla="*/ 166267 h 379216"/>
                <a:gd name="connsiteX1" fmla="*/ 163678 w 255937"/>
                <a:gd name="connsiteY1" fmla="*/ 377776 h 379216"/>
                <a:gd name="connsiteX2" fmla="*/ 5275 w 255937"/>
                <a:gd name="connsiteY2" fmla="*/ 212964 h 379216"/>
                <a:gd name="connsiteX3" fmla="*/ 92259 w 255937"/>
                <a:gd name="connsiteY3" fmla="*/ 1455 h 379216"/>
                <a:gd name="connsiteX4" fmla="*/ 250662 w 255937"/>
                <a:gd name="connsiteY4" fmla="*/ 166267 h 37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937" h="379216">
                  <a:moveTo>
                    <a:pt x="250662" y="166267"/>
                  </a:moveTo>
                  <a:cubicBezTo>
                    <a:pt x="270805" y="270648"/>
                    <a:pt x="231434" y="364957"/>
                    <a:pt x="163678" y="377776"/>
                  </a:cubicBezTo>
                  <a:cubicBezTo>
                    <a:pt x="95922" y="390594"/>
                    <a:pt x="24503" y="316429"/>
                    <a:pt x="5275" y="212964"/>
                  </a:cubicBezTo>
                  <a:cubicBezTo>
                    <a:pt x="-14868" y="108583"/>
                    <a:pt x="24503" y="14274"/>
                    <a:pt x="92259" y="1455"/>
                  </a:cubicBezTo>
                  <a:cubicBezTo>
                    <a:pt x="159100" y="-11363"/>
                    <a:pt x="230518" y="61886"/>
                    <a:pt x="250662" y="166267"/>
                  </a:cubicBezTo>
                  <a:close/>
                </a:path>
              </a:pathLst>
            </a:custGeom>
            <a:solidFill>
              <a:srgbClr val="F09959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aphic 2">
              <a:extLst>
                <a:ext uri="{FF2B5EF4-FFF2-40B4-BE49-F238E27FC236}">
                  <a16:creationId xmlns:a16="http://schemas.microsoft.com/office/drawing/2014/main" id="{667ECFC6-8448-46D9-96CC-8E6D2B2ED305}"/>
                </a:ext>
              </a:extLst>
            </p:cNvPr>
            <p:cNvGrpSpPr/>
            <p:nvPr/>
          </p:nvGrpSpPr>
          <p:grpSpPr>
            <a:xfrm>
              <a:off x="7874135" y="1769895"/>
              <a:ext cx="2337579" cy="1392659"/>
              <a:chOff x="7874135" y="1769895"/>
              <a:chExt cx="2337579" cy="1392659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2D6D81F-6B64-4136-8E6C-67112B927CE2}"/>
                  </a:ext>
                </a:extLst>
              </p:cNvPr>
              <p:cNvSpPr/>
              <p:nvPr/>
            </p:nvSpPr>
            <p:spPr>
              <a:xfrm>
                <a:off x="7874135" y="1769895"/>
                <a:ext cx="2337579" cy="1392659"/>
              </a:xfrm>
              <a:custGeom>
                <a:avLst/>
                <a:gdLst>
                  <a:gd name="connsiteX0" fmla="*/ 2290884 w 2337579"/>
                  <a:gd name="connsiteY0" fmla="*/ 1392659 h 1392659"/>
                  <a:gd name="connsiteX1" fmla="*/ 46696 w 2337579"/>
                  <a:gd name="connsiteY1" fmla="*/ 1392659 h 1392659"/>
                  <a:gd name="connsiteX2" fmla="*/ 0 w 2337579"/>
                  <a:gd name="connsiteY2" fmla="*/ 1345963 h 1392659"/>
                  <a:gd name="connsiteX3" fmla="*/ 0 w 2337579"/>
                  <a:gd name="connsiteY3" fmla="*/ 46697 h 1392659"/>
                  <a:gd name="connsiteX4" fmla="*/ 46696 w 2337579"/>
                  <a:gd name="connsiteY4" fmla="*/ 0 h 1392659"/>
                  <a:gd name="connsiteX5" fmla="*/ 2290884 w 2337579"/>
                  <a:gd name="connsiteY5" fmla="*/ 0 h 1392659"/>
                  <a:gd name="connsiteX6" fmla="*/ 2337580 w 2337579"/>
                  <a:gd name="connsiteY6" fmla="*/ 46697 h 1392659"/>
                  <a:gd name="connsiteX7" fmla="*/ 2337580 w 2337579"/>
                  <a:gd name="connsiteY7" fmla="*/ 1345963 h 1392659"/>
                  <a:gd name="connsiteX8" fmla="*/ 2290884 w 2337579"/>
                  <a:gd name="connsiteY8" fmla="*/ 1392659 h 1392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37579" h="1392659">
                    <a:moveTo>
                      <a:pt x="2290884" y="1392659"/>
                    </a:moveTo>
                    <a:lnTo>
                      <a:pt x="46696" y="1392659"/>
                    </a:lnTo>
                    <a:cubicBezTo>
                      <a:pt x="21059" y="1392659"/>
                      <a:pt x="0" y="1371600"/>
                      <a:pt x="0" y="1345963"/>
                    </a:cubicBezTo>
                    <a:lnTo>
                      <a:pt x="0" y="46697"/>
                    </a:lnTo>
                    <a:cubicBezTo>
                      <a:pt x="0" y="21059"/>
                      <a:pt x="21059" y="0"/>
                      <a:pt x="46696" y="0"/>
                    </a:cubicBezTo>
                    <a:lnTo>
                      <a:pt x="2290884" y="0"/>
                    </a:lnTo>
                    <a:cubicBezTo>
                      <a:pt x="2316520" y="0"/>
                      <a:pt x="2337580" y="21059"/>
                      <a:pt x="2337580" y="46697"/>
                    </a:cubicBezTo>
                    <a:lnTo>
                      <a:pt x="2337580" y="1345963"/>
                    </a:lnTo>
                    <a:cubicBezTo>
                      <a:pt x="2336665" y="1371600"/>
                      <a:pt x="2316520" y="1392659"/>
                      <a:pt x="2290884" y="1392659"/>
                    </a:cubicBezTo>
                    <a:close/>
                  </a:path>
                </a:pathLst>
              </a:custGeom>
              <a:solidFill>
                <a:srgbClr val="9EC8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160710A-44A0-4802-B0F9-9B73143BE5ED}"/>
                  </a:ext>
                </a:extLst>
              </p:cNvPr>
              <p:cNvSpPr/>
              <p:nvPr/>
            </p:nvSpPr>
            <p:spPr>
              <a:xfrm>
                <a:off x="7946469" y="1994222"/>
                <a:ext cx="2192911" cy="1125298"/>
              </a:xfrm>
              <a:custGeom>
                <a:avLst/>
                <a:gdLst>
                  <a:gd name="connsiteX0" fmla="*/ 2152624 w 2192911"/>
                  <a:gd name="connsiteY0" fmla="*/ 1125298 h 1125298"/>
                  <a:gd name="connsiteX1" fmla="*/ 40288 w 2192911"/>
                  <a:gd name="connsiteY1" fmla="*/ 1125298 h 1125298"/>
                  <a:gd name="connsiteX2" fmla="*/ 0 w 2192911"/>
                  <a:gd name="connsiteY2" fmla="*/ 1085011 h 1125298"/>
                  <a:gd name="connsiteX3" fmla="*/ 0 w 2192911"/>
                  <a:gd name="connsiteY3" fmla="*/ 40287 h 1125298"/>
                  <a:gd name="connsiteX4" fmla="*/ 40288 w 2192911"/>
                  <a:gd name="connsiteY4" fmla="*/ 0 h 1125298"/>
                  <a:gd name="connsiteX5" fmla="*/ 2152624 w 2192911"/>
                  <a:gd name="connsiteY5" fmla="*/ 0 h 1125298"/>
                  <a:gd name="connsiteX6" fmla="*/ 2192912 w 2192911"/>
                  <a:gd name="connsiteY6" fmla="*/ 40287 h 1125298"/>
                  <a:gd name="connsiteX7" fmla="*/ 2192912 w 2192911"/>
                  <a:gd name="connsiteY7" fmla="*/ 1085011 h 1125298"/>
                  <a:gd name="connsiteX8" fmla="*/ 2152624 w 2192911"/>
                  <a:gd name="connsiteY8" fmla="*/ 1125298 h 1125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92911" h="1125298">
                    <a:moveTo>
                      <a:pt x="2152624" y="1125298"/>
                    </a:moveTo>
                    <a:lnTo>
                      <a:pt x="40288" y="1125298"/>
                    </a:lnTo>
                    <a:cubicBezTo>
                      <a:pt x="18312" y="1125298"/>
                      <a:pt x="0" y="1106986"/>
                      <a:pt x="0" y="1085011"/>
                    </a:cubicBezTo>
                    <a:lnTo>
                      <a:pt x="0" y="40287"/>
                    </a:lnTo>
                    <a:cubicBezTo>
                      <a:pt x="0" y="18312"/>
                      <a:pt x="18312" y="0"/>
                      <a:pt x="40288" y="0"/>
                    </a:cubicBezTo>
                    <a:lnTo>
                      <a:pt x="2152624" y="0"/>
                    </a:lnTo>
                    <a:cubicBezTo>
                      <a:pt x="2174600" y="0"/>
                      <a:pt x="2192912" y="18312"/>
                      <a:pt x="2192912" y="40287"/>
                    </a:cubicBezTo>
                    <a:lnTo>
                      <a:pt x="2192912" y="1085011"/>
                    </a:lnTo>
                    <a:cubicBezTo>
                      <a:pt x="2192912" y="1106986"/>
                      <a:pt x="2174600" y="1125298"/>
                      <a:pt x="2152624" y="11252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7" name="Graphic 2">
                <a:extLst>
                  <a:ext uri="{FF2B5EF4-FFF2-40B4-BE49-F238E27FC236}">
                    <a16:creationId xmlns:a16="http://schemas.microsoft.com/office/drawing/2014/main" id="{8B167A95-BE4C-4E34-B6EF-B46545D34B0D}"/>
                  </a:ext>
                </a:extLst>
              </p:cNvPr>
              <p:cNvGrpSpPr/>
              <p:nvPr/>
            </p:nvGrpSpPr>
            <p:grpSpPr>
              <a:xfrm>
                <a:off x="7970275" y="1848638"/>
                <a:ext cx="404704" cy="78743"/>
                <a:chOff x="7970275" y="1848638"/>
                <a:chExt cx="404704" cy="78743"/>
              </a:xfrm>
              <a:solidFill>
                <a:srgbClr val="FFFFFF"/>
              </a:solidFill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92C70C2D-40F4-4F99-827C-84B395828FF5}"/>
                    </a:ext>
                  </a:extLst>
                </p:cNvPr>
                <p:cNvSpPr/>
                <p:nvPr/>
              </p:nvSpPr>
              <p:spPr>
                <a:xfrm>
                  <a:off x="7970275" y="1848638"/>
                  <a:ext cx="87899" cy="78743"/>
                </a:xfrm>
                <a:custGeom>
                  <a:avLst/>
                  <a:gdLst>
                    <a:gd name="connsiteX0" fmla="*/ 68672 w 87899"/>
                    <a:gd name="connsiteY0" fmla="*/ 78743 h 78743"/>
                    <a:gd name="connsiteX1" fmla="*/ 19228 w 87899"/>
                    <a:gd name="connsiteY1" fmla="*/ 78743 h 78743"/>
                    <a:gd name="connsiteX2" fmla="*/ 0 w 87899"/>
                    <a:gd name="connsiteY2" fmla="*/ 59515 h 78743"/>
                    <a:gd name="connsiteX3" fmla="*/ 0 w 87899"/>
                    <a:gd name="connsiteY3" fmla="*/ 19228 h 78743"/>
                    <a:gd name="connsiteX4" fmla="*/ 19228 w 87899"/>
                    <a:gd name="connsiteY4" fmla="*/ 0 h 78743"/>
                    <a:gd name="connsiteX5" fmla="*/ 68672 w 87899"/>
                    <a:gd name="connsiteY5" fmla="*/ 0 h 78743"/>
                    <a:gd name="connsiteX6" fmla="*/ 87899 w 87899"/>
                    <a:gd name="connsiteY6" fmla="*/ 19228 h 78743"/>
                    <a:gd name="connsiteX7" fmla="*/ 87899 w 87899"/>
                    <a:gd name="connsiteY7" fmla="*/ 59515 h 78743"/>
                    <a:gd name="connsiteX8" fmla="*/ 68672 w 87899"/>
                    <a:gd name="connsiteY8" fmla="*/ 78743 h 78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899" h="78743">
                      <a:moveTo>
                        <a:pt x="68672" y="78743"/>
                      </a:moveTo>
                      <a:lnTo>
                        <a:pt x="19228" y="78743"/>
                      </a:lnTo>
                      <a:cubicBezTo>
                        <a:pt x="9156" y="78743"/>
                        <a:pt x="0" y="70503"/>
                        <a:pt x="0" y="59515"/>
                      </a:cubicBezTo>
                      <a:lnTo>
                        <a:pt x="0" y="19228"/>
                      </a:lnTo>
                      <a:cubicBezTo>
                        <a:pt x="0" y="9156"/>
                        <a:pt x="8240" y="0"/>
                        <a:pt x="19228" y="0"/>
                      </a:cubicBezTo>
                      <a:lnTo>
                        <a:pt x="68672" y="0"/>
                      </a:lnTo>
                      <a:cubicBezTo>
                        <a:pt x="78743" y="0"/>
                        <a:pt x="87899" y="8241"/>
                        <a:pt x="87899" y="19228"/>
                      </a:cubicBezTo>
                      <a:lnTo>
                        <a:pt x="87899" y="59515"/>
                      </a:lnTo>
                      <a:cubicBezTo>
                        <a:pt x="87899" y="70503"/>
                        <a:pt x="78743" y="78743"/>
                        <a:pt x="68672" y="787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1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7C726150-56C7-4953-B3A1-468B6855B0A0}"/>
                    </a:ext>
                  </a:extLst>
                </p:cNvPr>
                <p:cNvSpPr/>
                <p:nvPr/>
              </p:nvSpPr>
              <p:spPr>
                <a:xfrm>
                  <a:off x="8128678" y="1848638"/>
                  <a:ext cx="87899" cy="78743"/>
                </a:xfrm>
                <a:custGeom>
                  <a:avLst/>
                  <a:gdLst>
                    <a:gd name="connsiteX0" fmla="*/ 68672 w 87899"/>
                    <a:gd name="connsiteY0" fmla="*/ 78743 h 78743"/>
                    <a:gd name="connsiteX1" fmla="*/ 19228 w 87899"/>
                    <a:gd name="connsiteY1" fmla="*/ 78743 h 78743"/>
                    <a:gd name="connsiteX2" fmla="*/ 0 w 87899"/>
                    <a:gd name="connsiteY2" fmla="*/ 59515 h 78743"/>
                    <a:gd name="connsiteX3" fmla="*/ 0 w 87899"/>
                    <a:gd name="connsiteY3" fmla="*/ 19228 h 78743"/>
                    <a:gd name="connsiteX4" fmla="*/ 19228 w 87899"/>
                    <a:gd name="connsiteY4" fmla="*/ 0 h 78743"/>
                    <a:gd name="connsiteX5" fmla="*/ 68672 w 87899"/>
                    <a:gd name="connsiteY5" fmla="*/ 0 h 78743"/>
                    <a:gd name="connsiteX6" fmla="*/ 87899 w 87899"/>
                    <a:gd name="connsiteY6" fmla="*/ 19228 h 78743"/>
                    <a:gd name="connsiteX7" fmla="*/ 87899 w 87899"/>
                    <a:gd name="connsiteY7" fmla="*/ 59515 h 78743"/>
                    <a:gd name="connsiteX8" fmla="*/ 68672 w 87899"/>
                    <a:gd name="connsiteY8" fmla="*/ 78743 h 78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899" h="78743">
                      <a:moveTo>
                        <a:pt x="68672" y="78743"/>
                      </a:moveTo>
                      <a:lnTo>
                        <a:pt x="19228" y="78743"/>
                      </a:lnTo>
                      <a:cubicBezTo>
                        <a:pt x="9156" y="78743"/>
                        <a:pt x="0" y="70503"/>
                        <a:pt x="0" y="59515"/>
                      </a:cubicBezTo>
                      <a:lnTo>
                        <a:pt x="0" y="19228"/>
                      </a:lnTo>
                      <a:cubicBezTo>
                        <a:pt x="0" y="9156"/>
                        <a:pt x="8241" y="0"/>
                        <a:pt x="19228" y="0"/>
                      </a:cubicBezTo>
                      <a:lnTo>
                        <a:pt x="68672" y="0"/>
                      </a:lnTo>
                      <a:cubicBezTo>
                        <a:pt x="78743" y="0"/>
                        <a:pt x="87899" y="8241"/>
                        <a:pt x="87899" y="19228"/>
                      </a:cubicBezTo>
                      <a:lnTo>
                        <a:pt x="87899" y="59515"/>
                      </a:lnTo>
                      <a:cubicBezTo>
                        <a:pt x="87899" y="70503"/>
                        <a:pt x="78743" y="78743"/>
                        <a:pt x="68672" y="787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1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7E0281B-7798-4A82-A335-1D6757326A06}"/>
                    </a:ext>
                  </a:extLst>
                </p:cNvPr>
                <p:cNvSpPr/>
                <p:nvPr/>
              </p:nvSpPr>
              <p:spPr>
                <a:xfrm>
                  <a:off x="8287080" y="1848638"/>
                  <a:ext cx="87899" cy="78743"/>
                </a:xfrm>
                <a:custGeom>
                  <a:avLst/>
                  <a:gdLst>
                    <a:gd name="connsiteX0" fmla="*/ 68672 w 87899"/>
                    <a:gd name="connsiteY0" fmla="*/ 78743 h 78743"/>
                    <a:gd name="connsiteX1" fmla="*/ 19228 w 87899"/>
                    <a:gd name="connsiteY1" fmla="*/ 78743 h 78743"/>
                    <a:gd name="connsiteX2" fmla="*/ 0 w 87899"/>
                    <a:gd name="connsiteY2" fmla="*/ 59515 h 78743"/>
                    <a:gd name="connsiteX3" fmla="*/ 0 w 87899"/>
                    <a:gd name="connsiteY3" fmla="*/ 19228 h 78743"/>
                    <a:gd name="connsiteX4" fmla="*/ 19228 w 87899"/>
                    <a:gd name="connsiteY4" fmla="*/ 0 h 78743"/>
                    <a:gd name="connsiteX5" fmla="*/ 68672 w 87899"/>
                    <a:gd name="connsiteY5" fmla="*/ 0 h 78743"/>
                    <a:gd name="connsiteX6" fmla="*/ 87900 w 87899"/>
                    <a:gd name="connsiteY6" fmla="*/ 19228 h 78743"/>
                    <a:gd name="connsiteX7" fmla="*/ 87900 w 87899"/>
                    <a:gd name="connsiteY7" fmla="*/ 59515 h 78743"/>
                    <a:gd name="connsiteX8" fmla="*/ 68672 w 87899"/>
                    <a:gd name="connsiteY8" fmla="*/ 78743 h 78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899" h="78743">
                      <a:moveTo>
                        <a:pt x="68672" y="78743"/>
                      </a:moveTo>
                      <a:lnTo>
                        <a:pt x="19228" y="78743"/>
                      </a:lnTo>
                      <a:cubicBezTo>
                        <a:pt x="9156" y="78743"/>
                        <a:pt x="0" y="70503"/>
                        <a:pt x="0" y="59515"/>
                      </a:cubicBezTo>
                      <a:lnTo>
                        <a:pt x="0" y="19228"/>
                      </a:lnTo>
                      <a:cubicBezTo>
                        <a:pt x="0" y="9156"/>
                        <a:pt x="8241" y="0"/>
                        <a:pt x="19228" y="0"/>
                      </a:cubicBezTo>
                      <a:lnTo>
                        <a:pt x="68672" y="0"/>
                      </a:lnTo>
                      <a:cubicBezTo>
                        <a:pt x="78744" y="0"/>
                        <a:pt x="87900" y="8241"/>
                        <a:pt x="87900" y="19228"/>
                      </a:cubicBezTo>
                      <a:lnTo>
                        <a:pt x="87900" y="59515"/>
                      </a:lnTo>
                      <a:cubicBezTo>
                        <a:pt x="87900" y="70503"/>
                        <a:pt x="78744" y="78743"/>
                        <a:pt x="68672" y="787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1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aphic 2">
                <a:extLst>
                  <a:ext uri="{FF2B5EF4-FFF2-40B4-BE49-F238E27FC236}">
                    <a16:creationId xmlns:a16="http://schemas.microsoft.com/office/drawing/2014/main" id="{F1AC65EE-938D-4617-9047-EE88F74F6AA6}"/>
                  </a:ext>
                </a:extLst>
              </p:cNvPr>
              <p:cNvGrpSpPr/>
              <p:nvPr/>
            </p:nvGrpSpPr>
            <p:grpSpPr>
              <a:xfrm>
                <a:off x="8020635" y="2060146"/>
                <a:ext cx="2044581" cy="993448"/>
                <a:chOff x="8020635" y="2060146"/>
                <a:chExt cx="2044581" cy="993448"/>
              </a:xfrm>
              <a:solidFill>
                <a:srgbClr val="9EC8FF"/>
              </a:solidFill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99F01814-ED7F-4F4E-B5E0-8222215B7CBA}"/>
                    </a:ext>
                  </a:extLst>
                </p:cNvPr>
                <p:cNvSpPr/>
                <p:nvPr/>
              </p:nvSpPr>
              <p:spPr>
                <a:xfrm>
                  <a:off x="8020635" y="2060146"/>
                  <a:ext cx="2044581" cy="993448"/>
                </a:xfrm>
                <a:custGeom>
                  <a:avLst/>
                  <a:gdLst>
                    <a:gd name="connsiteX0" fmla="*/ 2044581 w 2044581"/>
                    <a:gd name="connsiteY0" fmla="*/ 993449 h 993448"/>
                    <a:gd name="connsiteX1" fmla="*/ 0 w 2044581"/>
                    <a:gd name="connsiteY1" fmla="*/ 993449 h 993448"/>
                    <a:gd name="connsiteX2" fmla="*/ 0 w 2044581"/>
                    <a:gd name="connsiteY2" fmla="*/ 0 h 993448"/>
                    <a:gd name="connsiteX3" fmla="*/ 2044581 w 2044581"/>
                    <a:gd name="connsiteY3" fmla="*/ 0 h 993448"/>
                    <a:gd name="connsiteX4" fmla="*/ 2044581 w 2044581"/>
                    <a:gd name="connsiteY4" fmla="*/ 993449 h 993448"/>
                    <a:gd name="connsiteX5" fmla="*/ 7325 w 2044581"/>
                    <a:gd name="connsiteY5" fmla="*/ 986124 h 993448"/>
                    <a:gd name="connsiteX6" fmla="*/ 2037256 w 2044581"/>
                    <a:gd name="connsiteY6" fmla="*/ 986124 h 993448"/>
                    <a:gd name="connsiteX7" fmla="*/ 2037256 w 2044581"/>
                    <a:gd name="connsiteY7" fmla="*/ 7325 h 993448"/>
                    <a:gd name="connsiteX8" fmla="*/ 7325 w 2044581"/>
                    <a:gd name="connsiteY8" fmla="*/ 7325 h 993448"/>
                    <a:gd name="connsiteX9" fmla="*/ 7325 w 2044581"/>
                    <a:gd name="connsiteY9" fmla="*/ 986124 h 993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44581" h="993448">
                      <a:moveTo>
                        <a:pt x="2044581" y="993449"/>
                      </a:moveTo>
                      <a:lnTo>
                        <a:pt x="0" y="993449"/>
                      </a:lnTo>
                      <a:lnTo>
                        <a:pt x="0" y="0"/>
                      </a:lnTo>
                      <a:lnTo>
                        <a:pt x="2044581" y="0"/>
                      </a:lnTo>
                      <a:lnTo>
                        <a:pt x="2044581" y="993449"/>
                      </a:lnTo>
                      <a:close/>
                      <a:moveTo>
                        <a:pt x="7325" y="986124"/>
                      </a:moveTo>
                      <a:lnTo>
                        <a:pt x="2037256" y="986124"/>
                      </a:lnTo>
                      <a:lnTo>
                        <a:pt x="2037256" y="7325"/>
                      </a:lnTo>
                      <a:lnTo>
                        <a:pt x="7325" y="7325"/>
                      </a:lnTo>
                      <a:lnTo>
                        <a:pt x="7325" y="986124"/>
                      </a:lnTo>
                      <a:close/>
                    </a:path>
                  </a:pathLst>
                </a:custGeom>
                <a:solidFill>
                  <a:srgbClr val="9EC8FF"/>
                </a:solidFill>
                <a:ln w="91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5234491-B44D-4037-8337-99147770719C}"/>
                    </a:ext>
                  </a:extLst>
                </p:cNvPr>
                <p:cNvSpPr/>
                <p:nvPr/>
              </p:nvSpPr>
              <p:spPr>
                <a:xfrm>
                  <a:off x="8024297" y="2848496"/>
                  <a:ext cx="2037256" cy="7324"/>
                </a:xfrm>
                <a:custGeom>
                  <a:avLst/>
                  <a:gdLst>
                    <a:gd name="connsiteX0" fmla="*/ 0 w 2037256"/>
                    <a:gd name="connsiteY0" fmla="*/ 0 h 7324"/>
                    <a:gd name="connsiteX1" fmla="*/ 2037256 w 2037256"/>
                    <a:gd name="connsiteY1" fmla="*/ 0 h 7324"/>
                    <a:gd name="connsiteX2" fmla="*/ 2037256 w 2037256"/>
                    <a:gd name="connsiteY2" fmla="*/ 7325 h 7324"/>
                    <a:gd name="connsiteX3" fmla="*/ 0 w 2037256"/>
                    <a:gd name="connsiteY3" fmla="*/ 7325 h 7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7256" h="7324">
                      <a:moveTo>
                        <a:pt x="0" y="0"/>
                      </a:moveTo>
                      <a:lnTo>
                        <a:pt x="2037256" y="0"/>
                      </a:lnTo>
                      <a:lnTo>
                        <a:pt x="2037256" y="7325"/>
                      </a:lnTo>
                      <a:lnTo>
                        <a:pt x="0" y="7325"/>
                      </a:lnTo>
                      <a:close/>
                    </a:path>
                  </a:pathLst>
                </a:custGeom>
                <a:solidFill>
                  <a:srgbClr val="9EC8FF"/>
                </a:solidFill>
                <a:ln w="91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ED617B1F-3F0A-4957-B2DB-7C52BEB10869}"/>
                    </a:ext>
                  </a:extLst>
                </p:cNvPr>
                <p:cNvSpPr/>
                <p:nvPr/>
              </p:nvSpPr>
              <p:spPr>
                <a:xfrm>
                  <a:off x="8024297" y="2651637"/>
                  <a:ext cx="2037256" cy="7324"/>
                </a:xfrm>
                <a:custGeom>
                  <a:avLst/>
                  <a:gdLst>
                    <a:gd name="connsiteX0" fmla="*/ 0 w 2037256"/>
                    <a:gd name="connsiteY0" fmla="*/ 0 h 7324"/>
                    <a:gd name="connsiteX1" fmla="*/ 2037256 w 2037256"/>
                    <a:gd name="connsiteY1" fmla="*/ 0 h 7324"/>
                    <a:gd name="connsiteX2" fmla="*/ 2037256 w 2037256"/>
                    <a:gd name="connsiteY2" fmla="*/ 7325 h 7324"/>
                    <a:gd name="connsiteX3" fmla="*/ 0 w 2037256"/>
                    <a:gd name="connsiteY3" fmla="*/ 7325 h 7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7256" h="7324">
                      <a:moveTo>
                        <a:pt x="0" y="0"/>
                      </a:moveTo>
                      <a:lnTo>
                        <a:pt x="2037256" y="0"/>
                      </a:lnTo>
                      <a:lnTo>
                        <a:pt x="2037256" y="7325"/>
                      </a:lnTo>
                      <a:lnTo>
                        <a:pt x="0" y="7325"/>
                      </a:lnTo>
                      <a:close/>
                    </a:path>
                  </a:pathLst>
                </a:custGeom>
                <a:solidFill>
                  <a:srgbClr val="9EC8FF"/>
                </a:solidFill>
                <a:ln w="91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E62737D2-3B54-45A4-A625-6501F838BFB1}"/>
                    </a:ext>
                  </a:extLst>
                </p:cNvPr>
                <p:cNvSpPr/>
                <p:nvPr/>
              </p:nvSpPr>
              <p:spPr>
                <a:xfrm>
                  <a:off x="8024297" y="2454779"/>
                  <a:ext cx="2037256" cy="7324"/>
                </a:xfrm>
                <a:custGeom>
                  <a:avLst/>
                  <a:gdLst>
                    <a:gd name="connsiteX0" fmla="*/ 0 w 2037256"/>
                    <a:gd name="connsiteY0" fmla="*/ 0 h 7324"/>
                    <a:gd name="connsiteX1" fmla="*/ 2037256 w 2037256"/>
                    <a:gd name="connsiteY1" fmla="*/ 0 h 7324"/>
                    <a:gd name="connsiteX2" fmla="*/ 2037256 w 2037256"/>
                    <a:gd name="connsiteY2" fmla="*/ 7325 h 7324"/>
                    <a:gd name="connsiteX3" fmla="*/ 0 w 2037256"/>
                    <a:gd name="connsiteY3" fmla="*/ 7325 h 7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7256" h="7324">
                      <a:moveTo>
                        <a:pt x="0" y="0"/>
                      </a:moveTo>
                      <a:lnTo>
                        <a:pt x="2037256" y="0"/>
                      </a:lnTo>
                      <a:lnTo>
                        <a:pt x="2037256" y="7325"/>
                      </a:lnTo>
                      <a:lnTo>
                        <a:pt x="0" y="7325"/>
                      </a:lnTo>
                      <a:close/>
                    </a:path>
                  </a:pathLst>
                </a:custGeom>
                <a:solidFill>
                  <a:srgbClr val="9EC8FF"/>
                </a:solidFill>
                <a:ln w="91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01D9436D-D737-48D4-8412-5B286AF0CD39}"/>
                    </a:ext>
                  </a:extLst>
                </p:cNvPr>
                <p:cNvSpPr/>
                <p:nvPr/>
              </p:nvSpPr>
              <p:spPr>
                <a:xfrm>
                  <a:off x="8024297" y="2257920"/>
                  <a:ext cx="2037256" cy="7324"/>
                </a:xfrm>
                <a:custGeom>
                  <a:avLst/>
                  <a:gdLst>
                    <a:gd name="connsiteX0" fmla="*/ 0 w 2037256"/>
                    <a:gd name="connsiteY0" fmla="*/ 0 h 7324"/>
                    <a:gd name="connsiteX1" fmla="*/ 2037256 w 2037256"/>
                    <a:gd name="connsiteY1" fmla="*/ 0 h 7324"/>
                    <a:gd name="connsiteX2" fmla="*/ 2037256 w 2037256"/>
                    <a:gd name="connsiteY2" fmla="*/ 7325 h 7324"/>
                    <a:gd name="connsiteX3" fmla="*/ 0 w 2037256"/>
                    <a:gd name="connsiteY3" fmla="*/ 7325 h 7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7256" h="7324">
                      <a:moveTo>
                        <a:pt x="0" y="0"/>
                      </a:moveTo>
                      <a:lnTo>
                        <a:pt x="2037256" y="0"/>
                      </a:lnTo>
                      <a:lnTo>
                        <a:pt x="2037256" y="7325"/>
                      </a:lnTo>
                      <a:lnTo>
                        <a:pt x="0" y="7325"/>
                      </a:lnTo>
                      <a:close/>
                    </a:path>
                  </a:pathLst>
                </a:custGeom>
                <a:solidFill>
                  <a:srgbClr val="9EC8FF"/>
                </a:solidFill>
                <a:ln w="91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03603936-9134-4F74-881E-6525D8CDD043}"/>
                    </a:ext>
                  </a:extLst>
                </p:cNvPr>
                <p:cNvSpPr/>
                <p:nvPr/>
              </p:nvSpPr>
              <p:spPr>
                <a:xfrm>
                  <a:off x="9766723" y="2063809"/>
                  <a:ext cx="7324" cy="985208"/>
                </a:xfrm>
                <a:custGeom>
                  <a:avLst/>
                  <a:gdLst>
                    <a:gd name="connsiteX0" fmla="*/ 0 w 7324"/>
                    <a:gd name="connsiteY0" fmla="*/ 0 h 985208"/>
                    <a:gd name="connsiteX1" fmla="*/ 7326 w 7324"/>
                    <a:gd name="connsiteY1" fmla="*/ 0 h 985208"/>
                    <a:gd name="connsiteX2" fmla="*/ 7326 w 7324"/>
                    <a:gd name="connsiteY2" fmla="*/ 985208 h 985208"/>
                    <a:gd name="connsiteX3" fmla="*/ 0 w 7324"/>
                    <a:gd name="connsiteY3" fmla="*/ 985208 h 985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24" h="985208">
                      <a:moveTo>
                        <a:pt x="0" y="0"/>
                      </a:moveTo>
                      <a:lnTo>
                        <a:pt x="7326" y="0"/>
                      </a:lnTo>
                      <a:lnTo>
                        <a:pt x="7326" y="985208"/>
                      </a:lnTo>
                      <a:lnTo>
                        <a:pt x="0" y="985208"/>
                      </a:lnTo>
                      <a:close/>
                    </a:path>
                  </a:pathLst>
                </a:custGeom>
                <a:solidFill>
                  <a:srgbClr val="9EC8FF"/>
                </a:solidFill>
                <a:ln w="91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890FEC85-FCE0-49C2-B03A-09E0DD028FAC}"/>
                    </a:ext>
                  </a:extLst>
                </p:cNvPr>
                <p:cNvSpPr/>
                <p:nvPr/>
              </p:nvSpPr>
              <p:spPr>
                <a:xfrm>
                  <a:off x="9475556" y="2063809"/>
                  <a:ext cx="7324" cy="985208"/>
                </a:xfrm>
                <a:custGeom>
                  <a:avLst/>
                  <a:gdLst>
                    <a:gd name="connsiteX0" fmla="*/ 0 w 7324"/>
                    <a:gd name="connsiteY0" fmla="*/ 0 h 985208"/>
                    <a:gd name="connsiteX1" fmla="*/ 7325 w 7324"/>
                    <a:gd name="connsiteY1" fmla="*/ 0 h 985208"/>
                    <a:gd name="connsiteX2" fmla="*/ 7325 w 7324"/>
                    <a:gd name="connsiteY2" fmla="*/ 985208 h 985208"/>
                    <a:gd name="connsiteX3" fmla="*/ 0 w 7324"/>
                    <a:gd name="connsiteY3" fmla="*/ 985208 h 985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24" h="985208">
                      <a:moveTo>
                        <a:pt x="0" y="0"/>
                      </a:moveTo>
                      <a:lnTo>
                        <a:pt x="7325" y="0"/>
                      </a:lnTo>
                      <a:lnTo>
                        <a:pt x="7325" y="985208"/>
                      </a:lnTo>
                      <a:lnTo>
                        <a:pt x="0" y="985208"/>
                      </a:lnTo>
                      <a:close/>
                    </a:path>
                  </a:pathLst>
                </a:custGeom>
                <a:solidFill>
                  <a:srgbClr val="9EC8FF"/>
                </a:solidFill>
                <a:ln w="91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592FA87-7317-4540-A35A-73D409F49C2B}"/>
                    </a:ext>
                  </a:extLst>
                </p:cNvPr>
                <p:cNvSpPr/>
                <p:nvPr/>
              </p:nvSpPr>
              <p:spPr>
                <a:xfrm>
                  <a:off x="9184389" y="2063809"/>
                  <a:ext cx="7324" cy="985208"/>
                </a:xfrm>
                <a:custGeom>
                  <a:avLst/>
                  <a:gdLst>
                    <a:gd name="connsiteX0" fmla="*/ 0 w 7324"/>
                    <a:gd name="connsiteY0" fmla="*/ 0 h 985208"/>
                    <a:gd name="connsiteX1" fmla="*/ 7325 w 7324"/>
                    <a:gd name="connsiteY1" fmla="*/ 0 h 985208"/>
                    <a:gd name="connsiteX2" fmla="*/ 7325 w 7324"/>
                    <a:gd name="connsiteY2" fmla="*/ 985208 h 985208"/>
                    <a:gd name="connsiteX3" fmla="*/ 0 w 7324"/>
                    <a:gd name="connsiteY3" fmla="*/ 985208 h 985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24" h="985208">
                      <a:moveTo>
                        <a:pt x="0" y="0"/>
                      </a:moveTo>
                      <a:lnTo>
                        <a:pt x="7325" y="0"/>
                      </a:lnTo>
                      <a:lnTo>
                        <a:pt x="7325" y="985208"/>
                      </a:lnTo>
                      <a:lnTo>
                        <a:pt x="0" y="985208"/>
                      </a:lnTo>
                      <a:close/>
                    </a:path>
                  </a:pathLst>
                </a:custGeom>
                <a:solidFill>
                  <a:srgbClr val="9EC8FF"/>
                </a:solidFill>
                <a:ln w="91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B5B3F88D-A8E9-4ED4-BACA-3D50A1BAC639}"/>
                    </a:ext>
                  </a:extLst>
                </p:cNvPr>
                <p:cNvSpPr/>
                <p:nvPr/>
              </p:nvSpPr>
              <p:spPr>
                <a:xfrm>
                  <a:off x="8893221" y="2063809"/>
                  <a:ext cx="7324" cy="985208"/>
                </a:xfrm>
                <a:custGeom>
                  <a:avLst/>
                  <a:gdLst>
                    <a:gd name="connsiteX0" fmla="*/ 0 w 7324"/>
                    <a:gd name="connsiteY0" fmla="*/ 0 h 985208"/>
                    <a:gd name="connsiteX1" fmla="*/ 7325 w 7324"/>
                    <a:gd name="connsiteY1" fmla="*/ 0 h 985208"/>
                    <a:gd name="connsiteX2" fmla="*/ 7325 w 7324"/>
                    <a:gd name="connsiteY2" fmla="*/ 985208 h 985208"/>
                    <a:gd name="connsiteX3" fmla="*/ 0 w 7324"/>
                    <a:gd name="connsiteY3" fmla="*/ 985208 h 985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24" h="985208">
                      <a:moveTo>
                        <a:pt x="0" y="0"/>
                      </a:moveTo>
                      <a:lnTo>
                        <a:pt x="7325" y="0"/>
                      </a:lnTo>
                      <a:lnTo>
                        <a:pt x="7325" y="985208"/>
                      </a:lnTo>
                      <a:lnTo>
                        <a:pt x="0" y="985208"/>
                      </a:lnTo>
                      <a:close/>
                    </a:path>
                  </a:pathLst>
                </a:custGeom>
                <a:solidFill>
                  <a:srgbClr val="9EC8FF"/>
                </a:solidFill>
                <a:ln w="91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04951A73-0805-4C8E-98C4-5C3480D9ED9B}"/>
                    </a:ext>
                  </a:extLst>
                </p:cNvPr>
                <p:cNvSpPr/>
                <p:nvPr/>
              </p:nvSpPr>
              <p:spPr>
                <a:xfrm>
                  <a:off x="8602054" y="2063809"/>
                  <a:ext cx="7324" cy="985208"/>
                </a:xfrm>
                <a:custGeom>
                  <a:avLst/>
                  <a:gdLst>
                    <a:gd name="connsiteX0" fmla="*/ 0 w 7324"/>
                    <a:gd name="connsiteY0" fmla="*/ 0 h 985208"/>
                    <a:gd name="connsiteX1" fmla="*/ 7325 w 7324"/>
                    <a:gd name="connsiteY1" fmla="*/ 0 h 985208"/>
                    <a:gd name="connsiteX2" fmla="*/ 7325 w 7324"/>
                    <a:gd name="connsiteY2" fmla="*/ 985208 h 985208"/>
                    <a:gd name="connsiteX3" fmla="*/ 0 w 7324"/>
                    <a:gd name="connsiteY3" fmla="*/ 985208 h 985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24" h="985208">
                      <a:moveTo>
                        <a:pt x="0" y="0"/>
                      </a:moveTo>
                      <a:lnTo>
                        <a:pt x="7325" y="0"/>
                      </a:lnTo>
                      <a:lnTo>
                        <a:pt x="7325" y="985208"/>
                      </a:lnTo>
                      <a:lnTo>
                        <a:pt x="0" y="985208"/>
                      </a:lnTo>
                      <a:close/>
                    </a:path>
                  </a:pathLst>
                </a:custGeom>
                <a:solidFill>
                  <a:srgbClr val="9EC8FF"/>
                </a:solidFill>
                <a:ln w="91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8299CC13-5710-4E54-8328-4763991B4DB0}"/>
                    </a:ext>
                  </a:extLst>
                </p:cNvPr>
                <p:cNvSpPr/>
                <p:nvPr/>
              </p:nvSpPr>
              <p:spPr>
                <a:xfrm>
                  <a:off x="8310886" y="2063809"/>
                  <a:ext cx="7324" cy="985208"/>
                </a:xfrm>
                <a:custGeom>
                  <a:avLst/>
                  <a:gdLst>
                    <a:gd name="connsiteX0" fmla="*/ 0 w 7324"/>
                    <a:gd name="connsiteY0" fmla="*/ 0 h 985208"/>
                    <a:gd name="connsiteX1" fmla="*/ 7325 w 7324"/>
                    <a:gd name="connsiteY1" fmla="*/ 0 h 985208"/>
                    <a:gd name="connsiteX2" fmla="*/ 7325 w 7324"/>
                    <a:gd name="connsiteY2" fmla="*/ 985208 h 985208"/>
                    <a:gd name="connsiteX3" fmla="*/ 0 w 7324"/>
                    <a:gd name="connsiteY3" fmla="*/ 985208 h 985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24" h="985208">
                      <a:moveTo>
                        <a:pt x="0" y="0"/>
                      </a:moveTo>
                      <a:lnTo>
                        <a:pt x="7325" y="0"/>
                      </a:lnTo>
                      <a:lnTo>
                        <a:pt x="7325" y="985208"/>
                      </a:lnTo>
                      <a:lnTo>
                        <a:pt x="0" y="985208"/>
                      </a:lnTo>
                      <a:close/>
                    </a:path>
                  </a:pathLst>
                </a:custGeom>
                <a:solidFill>
                  <a:srgbClr val="9EC8FF"/>
                </a:solidFill>
                <a:ln w="91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AA055D1-8AF9-43B3-9468-DBE85176E1E1}"/>
                  </a:ext>
                </a:extLst>
              </p:cNvPr>
              <p:cNvSpPr/>
              <p:nvPr/>
            </p:nvSpPr>
            <p:spPr>
              <a:xfrm>
                <a:off x="9869273" y="2093109"/>
                <a:ext cx="163896" cy="95224"/>
              </a:xfrm>
              <a:custGeom>
                <a:avLst/>
                <a:gdLst>
                  <a:gd name="connsiteX0" fmla="*/ 116285 w 163896"/>
                  <a:gd name="connsiteY0" fmla="*/ 95225 h 95224"/>
                  <a:gd name="connsiteX1" fmla="*/ 47613 w 163896"/>
                  <a:gd name="connsiteY1" fmla="*/ 95225 h 95224"/>
                  <a:gd name="connsiteX2" fmla="*/ 0 w 163896"/>
                  <a:gd name="connsiteY2" fmla="*/ 47612 h 95224"/>
                  <a:gd name="connsiteX3" fmla="*/ 47613 w 163896"/>
                  <a:gd name="connsiteY3" fmla="*/ 0 h 95224"/>
                  <a:gd name="connsiteX4" fmla="*/ 116285 w 163896"/>
                  <a:gd name="connsiteY4" fmla="*/ 0 h 95224"/>
                  <a:gd name="connsiteX5" fmla="*/ 163896 w 163896"/>
                  <a:gd name="connsiteY5" fmla="*/ 47612 h 95224"/>
                  <a:gd name="connsiteX6" fmla="*/ 116285 w 163896"/>
                  <a:gd name="connsiteY6" fmla="*/ 95225 h 95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3896" h="95224">
                    <a:moveTo>
                      <a:pt x="116285" y="95225"/>
                    </a:moveTo>
                    <a:lnTo>
                      <a:pt x="47613" y="95225"/>
                    </a:lnTo>
                    <a:cubicBezTo>
                      <a:pt x="21060" y="95225"/>
                      <a:pt x="0" y="74165"/>
                      <a:pt x="0" y="47612"/>
                    </a:cubicBezTo>
                    <a:cubicBezTo>
                      <a:pt x="0" y="21059"/>
                      <a:pt x="21060" y="0"/>
                      <a:pt x="47613" y="0"/>
                    </a:cubicBezTo>
                    <a:lnTo>
                      <a:pt x="116285" y="0"/>
                    </a:lnTo>
                    <a:cubicBezTo>
                      <a:pt x="142837" y="0"/>
                      <a:pt x="163896" y="21059"/>
                      <a:pt x="163896" y="47612"/>
                    </a:cubicBezTo>
                    <a:cubicBezTo>
                      <a:pt x="163896" y="74165"/>
                      <a:pt x="141921" y="95225"/>
                      <a:pt x="116285" y="95225"/>
                    </a:cubicBezTo>
                    <a:close/>
                  </a:path>
                </a:pathLst>
              </a:custGeom>
              <a:solidFill>
                <a:srgbClr val="F39892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AB68A97-38CD-4568-B4D4-440954BF0134}"/>
                  </a:ext>
                </a:extLst>
              </p:cNvPr>
              <p:cNvSpPr/>
              <p:nvPr/>
            </p:nvSpPr>
            <p:spPr>
              <a:xfrm>
                <a:off x="9869273" y="2491404"/>
                <a:ext cx="163896" cy="95224"/>
              </a:xfrm>
              <a:custGeom>
                <a:avLst/>
                <a:gdLst>
                  <a:gd name="connsiteX0" fmla="*/ 141006 w 163896"/>
                  <a:gd name="connsiteY0" fmla="*/ 95225 h 95224"/>
                  <a:gd name="connsiteX1" fmla="*/ 22891 w 163896"/>
                  <a:gd name="connsiteY1" fmla="*/ 95225 h 95224"/>
                  <a:gd name="connsiteX2" fmla="*/ 0 w 163896"/>
                  <a:gd name="connsiteY2" fmla="*/ 72334 h 95224"/>
                  <a:gd name="connsiteX3" fmla="*/ 0 w 163896"/>
                  <a:gd name="connsiteY3" fmla="*/ 22891 h 95224"/>
                  <a:gd name="connsiteX4" fmla="*/ 22891 w 163896"/>
                  <a:gd name="connsiteY4" fmla="*/ 0 h 95224"/>
                  <a:gd name="connsiteX5" fmla="*/ 141006 w 163896"/>
                  <a:gd name="connsiteY5" fmla="*/ 0 h 95224"/>
                  <a:gd name="connsiteX6" fmla="*/ 163896 w 163896"/>
                  <a:gd name="connsiteY6" fmla="*/ 22891 h 95224"/>
                  <a:gd name="connsiteX7" fmla="*/ 163896 w 163896"/>
                  <a:gd name="connsiteY7" fmla="*/ 72334 h 95224"/>
                  <a:gd name="connsiteX8" fmla="*/ 141006 w 163896"/>
                  <a:gd name="connsiteY8" fmla="*/ 95225 h 95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3896" h="95224">
                    <a:moveTo>
                      <a:pt x="141006" y="95225"/>
                    </a:moveTo>
                    <a:lnTo>
                      <a:pt x="22891" y="95225"/>
                    </a:lnTo>
                    <a:cubicBezTo>
                      <a:pt x="10072" y="95225"/>
                      <a:pt x="0" y="85153"/>
                      <a:pt x="0" y="72334"/>
                    </a:cubicBezTo>
                    <a:lnTo>
                      <a:pt x="0" y="22891"/>
                    </a:lnTo>
                    <a:cubicBezTo>
                      <a:pt x="0" y="10072"/>
                      <a:pt x="10072" y="0"/>
                      <a:pt x="22891" y="0"/>
                    </a:cubicBezTo>
                    <a:lnTo>
                      <a:pt x="141006" y="0"/>
                    </a:lnTo>
                    <a:cubicBezTo>
                      <a:pt x="153825" y="0"/>
                      <a:pt x="163896" y="10072"/>
                      <a:pt x="163896" y="22891"/>
                    </a:cubicBezTo>
                    <a:lnTo>
                      <a:pt x="163896" y="72334"/>
                    </a:lnTo>
                    <a:cubicBezTo>
                      <a:pt x="163896" y="85153"/>
                      <a:pt x="152909" y="95225"/>
                      <a:pt x="141006" y="95225"/>
                    </a:cubicBezTo>
                    <a:close/>
                  </a:path>
                </a:pathLst>
              </a:custGeom>
              <a:solidFill>
                <a:srgbClr val="F39892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F558407-6541-4F67-85FD-F884194748A8}"/>
                  </a:ext>
                </a:extLst>
              </p:cNvPr>
              <p:cNvSpPr/>
              <p:nvPr/>
            </p:nvSpPr>
            <p:spPr>
              <a:xfrm>
                <a:off x="8343849" y="2289052"/>
                <a:ext cx="225283" cy="140089"/>
              </a:xfrm>
              <a:custGeom>
                <a:avLst/>
                <a:gdLst>
                  <a:gd name="connsiteX0" fmla="*/ 193196 w 225283"/>
                  <a:gd name="connsiteY0" fmla="*/ 140090 h 140089"/>
                  <a:gd name="connsiteX1" fmla="*/ 32047 w 225283"/>
                  <a:gd name="connsiteY1" fmla="*/ 140090 h 140089"/>
                  <a:gd name="connsiteX2" fmla="*/ 0 w 225283"/>
                  <a:gd name="connsiteY2" fmla="*/ 108043 h 140089"/>
                  <a:gd name="connsiteX3" fmla="*/ 0 w 225283"/>
                  <a:gd name="connsiteY3" fmla="*/ 32047 h 140089"/>
                  <a:gd name="connsiteX4" fmla="*/ 32047 w 225283"/>
                  <a:gd name="connsiteY4" fmla="*/ 0 h 140089"/>
                  <a:gd name="connsiteX5" fmla="*/ 193196 w 225283"/>
                  <a:gd name="connsiteY5" fmla="*/ 0 h 140089"/>
                  <a:gd name="connsiteX6" fmla="*/ 225243 w 225283"/>
                  <a:gd name="connsiteY6" fmla="*/ 32047 h 140089"/>
                  <a:gd name="connsiteX7" fmla="*/ 225243 w 225283"/>
                  <a:gd name="connsiteY7" fmla="*/ 108043 h 140089"/>
                  <a:gd name="connsiteX8" fmla="*/ 193196 w 225283"/>
                  <a:gd name="connsiteY8" fmla="*/ 140090 h 140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283" h="140089">
                    <a:moveTo>
                      <a:pt x="193196" y="140090"/>
                    </a:moveTo>
                    <a:lnTo>
                      <a:pt x="32047" y="140090"/>
                    </a:lnTo>
                    <a:cubicBezTo>
                      <a:pt x="14650" y="140090"/>
                      <a:pt x="0" y="125440"/>
                      <a:pt x="0" y="108043"/>
                    </a:cubicBezTo>
                    <a:lnTo>
                      <a:pt x="0" y="32047"/>
                    </a:lnTo>
                    <a:cubicBezTo>
                      <a:pt x="0" y="14650"/>
                      <a:pt x="14650" y="0"/>
                      <a:pt x="32047" y="0"/>
                    </a:cubicBezTo>
                    <a:lnTo>
                      <a:pt x="193196" y="0"/>
                    </a:lnTo>
                    <a:cubicBezTo>
                      <a:pt x="210593" y="0"/>
                      <a:pt x="225243" y="14650"/>
                      <a:pt x="225243" y="32047"/>
                    </a:cubicBezTo>
                    <a:lnTo>
                      <a:pt x="225243" y="108043"/>
                    </a:lnTo>
                    <a:cubicBezTo>
                      <a:pt x="226158" y="125440"/>
                      <a:pt x="211508" y="140090"/>
                      <a:pt x="193196" y="140090"/>
                    </a:cubicBezTo>
                    <a:close/>
                  </a:path>
                </a:pathLst>
              </a:custGeom>
              <a:solidFill>
                <a:srgbClr val="9EC8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C22839B-A8E5-4C3D-96E4-EB24F5B6B158}"/>
                  </a:ext>
                </a:extLst>
              </p:cNvPr>
              <p:cNvSpPr/>
              <p:nvPr/>
            </p:nvSpPr>
            <p:spPr>
              <a:xfrm>
                <a:off x="8376811" y="2310111"/>
                <a:ext cx="161149" cy="99802"/>
              </a:xfrm>
              <a:custGeom>
                <a:avLst/>
                <a:gdLst>
                  <a:gd name="connsiteX0" fmla="*/ 138259 w 161149"/>
                  <a:gd name="connsiteY0" fmla="*/ 99803 h 99802"/>
                  <a:gd name="connsiteX1" fmla="*/ 22891 w 161149"/>
                  <a:gd name="connsiteY1" fmla="*/ 99803 h 99802"/>
                  <a:gd name="connsiteX2" fmla="*/ 0 w 161149"/>
                  <a:gd name="connsiteY2" fmla="*/ 76912 h 99802"/>
                  <a:gd name="connsiteX3" fmla="*/ 0 w 161149"/>
                  <a:gd name="connsiteY3" fmla="*/ 22891 h 99802"/>
                  <a:gd name="connsiteX4" fmla="*/ 22891 w 161149"/>
                  <a:gd name="connsiteY4" fmla="*/ 0 h 99802"/>
                  <a:gd name="connsiteX5" fmla="*/ 138259 w 161149"/>
                  <a:gd name="connsiteY5" fmla="*/ 0 h 99802"/>
                  <a:gd name="connsiteX6" fmla="*/ 161150 w 161149"/>
                  <a:gd name="connsiteY6" fmla="*/ 22891 h 99802"/>
                  <a:gd name="connsiteX7" fmla="*/ 161150 w 161149"/>
                  <a:gd name="connsiteY7" fmla="*/ 76912 h 99802"/>
                  <a:gd name="connsiteX8" fmla="*/ 138259 w 161149"/>
                  <a:gd name="connsiteY8" fmla="*/ 99803 h 99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149" h="99802">
                    <a:moveTo>
                      <a:pt x="138259" y="99803"/>
                    </a:moveTo>
                    <a:lnTo>
                      <a:pt x="22891" y="99803"/>
                    </a:lnTo>
                    <a:cubicBezTo>
                      <a:pt x="10072" y="99803"/>
                      <a:pt x="0" y="89731"/>
                      <a:pt x="0" y="76912"/>
                    </a:cubicBezTo>
                    <a:lnTo>
                      <a:pt x="0" y="22891"/>
                    </a:lnTo>
                    <a:cubicBezTo>
                      <a:pt x="0" y="10072"/>
                      <a:pt x="10072" y="0"/>
                      <a:pt x="22891" y="0"/>
                    </a:cubicBezTo>
                    <a:lnTo>
                      <a:pt x="138259" y="0"/>
                    </a:lnTo>
                    <a:cubicBezTo>
                      <a:pt x="151077" y="0"/>
                      <a:pt x="161150" y="10072"/>
                      <a:pt x="161150" y="22891"/>
                    </a:cubicBezTo>
                    <a:lnTo>
                      <a:pt x="161150" y="76912"/>
                    </a:lnTo>
                    <a:cubicBezTo>
                      <a:pt x="161150" y="88815"/>
                      <a:pt x="151077" y="99803"/>
                      <a:pt x="138259" y="998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AED7A2A-CCAF-48D0-B478-BE471329C6E0}"/>
                  </a:ext>
                </a:extLst>
              </p:cNvPr>
              <p:cNvSpPr/>
              <p:nvPr/>
            </p:nvSpPr>
            <p:spPr>
              <a:xfrm>
                <a:off x="9511265" y="2879627"/>
                <a:ext cx="225242" cy="140089"/>
              </a:xfrm>
              <a:custGeom>
                <a:avLst/>
                <a:gdLst>
                  <a:gd name="connsiteX0" fmla="*/ 193196 w 225242"/>
                  <a:gd name="connsiteY0" fmla="*/ 140090 h 140089"/>
                  <a:gd name="connsiteX1" fmla="*/ 32047 w 225242"/>
                  <a:gd name="connsiteY1" fmla="*/ 140090 h 140089"/>
                  <a:gd name="connsiteX2" fmla="*/ 0 w 225242"/>
                  <a:gd name="connsiteY2" fmla="*/ 108043 h 140089"/>
                  <a:gd name="connsiteX3" fmla="*/ 0 w 225242"/>
                  <a:gd name="connsiteY3" fmla="*/ 32047 h 140089"/>
                  <a:gd name="connsiteX4" fmla="*/ 32047 w 225242"/>
                  <a:gd name="connsiteY4" fmla="*/ 0 h 140089"/>
                  <a:gd name="connsiteX5" fmla="*/ 193196 w 225242"/>
                  <a:gd name="connsiteY5" fmla="*/ 0 h 140089"/>
                  <a:gd name="connsiteX6" fmla="*/ 225243 w 225242"/>
                  <a:gd name="connsiteY6" fmla="*/ 32047 h 140089"/>
                  <a:gd name="connsiteX7" fmla="*/ 225243 w 225242"/>
                  <a:gd name="connsiteY7" fmla="*/ 108043 h 140089"/>
                  <a:gd name="connsiteX8" fmla="*/ 193196 w 225242"/>
                  <a:gd name="connsiteY8" fmla="*/ 140090 h 140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242" h="140089">
                    <a:moveTo>
                      <a:pt x="193196" y="140090"/>
                    </a:moveTo>
                    <a:lnTo>
                      <a:pt x="32047" y="140090"/>
                    </a:lnTo>
                    <a:cubicBezTo>
                      <a:pt x="14650" y="140090"/>
                      <a:pt x="0" y="125440"/>
                      <a:pt x="0" y="108043"/>
                    </a:cubicBezTo>
                    <a:lnTo>
                      <a:pt x="0" y="32047"/>
                    </a:lnTo>
                    <a:cubicBezTo>
                      <a:pt x="0" y="14650"/>
                      <a:pt x="14650" y="0"/>
                      <a:pt x="32047" y="0"/>
                    </a:cubicBezTo>
                    <a:lnTo>
                      <a:pt x="193196" y="0"/>
                    </a:lnTo>
                    <a:cubicBezTo>
                      <a:pt x="210593" y="0"/>
                      <a:pt x="225243" y="14650"/>
                      <a:pt x="225243" y="32047"/>
                    </a:cubicBezTo>
                    <a:lnTo>
                      <a:pt x="225243" y="108043"/>
                    </a:lnTo>
                    <a:cubicBezTo>
                      <a:pt x="225243" y="125440"/>
                      <a:pt x="210593" y="140090"/>
                      <a:pt x="193196" y="140090"/>
                    </a:cubicBezTo>
                    <a:close/>
                  </a:path>
                </a:pathLst>
              </a:custGeom>
              <a:solidFill>
                <a:srgbClr val="9EC8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9E9C28C-9BDF-4308-A871-60FAC865ECA7}"/>
                  </a:ext>
                </a:extLst>
              </p:cNvPr>
              <p:cNvSpPr/>
              <p:nvPr/>
            </p:nvSpPr>
            <p:spPr>
              <a:xfrm>
                <a:off x="9543312" y="2899771"/>
                <a:ext cx="161202" cy="99802"/>
              </a:xfrm>
              <a:custGeom>
                <a:avLst/>
                <a:gdLst>
                  <a:gd name="connsiteX0" fmla="*/ 138259 w 161202"/>
                  <a:gd name="connsiteY0" fmla="*/ 99803 h 99802"/>
                  <a:gd name="connsiteX1" fmla="*/ 22891 w 161202"/>
                  <a:gd name="connsiteY1" fmla="*/ 99803 h 99802"/>
                  <a:gd name="connsiteX2" fmla="*/ 0 w 161202"/>
                  <a:gd name="connsiteY2" fmla="*/ 76912 h 99802"/>
                  <a:gd name="connsiteX3" fmla="*/ 0 w 161202"/>
                  <a:gd name="connsiteY3" fmla="*/ 22891 h 99802"/>
                  <a:gd name="connsiteX4" fmla="*/ 22891 w 161202"/>
                  <a:gd name="connsiteY4" fmla="*/ 0 h 99802"/>
                  <a:gd name="connsiteX5" fmla="*/ 138259 w 161202"/>
                  <a:gd name="connsiteY5" fmla="*/ 0 h 99802"/>
                  <a:gd name="connsiteX6" fmla="*/ 161149 w 161202"/>
                  <a:gd name="connsiteY6" fmla="*/ 22891 h 99802"/>
                  <a:gd name="connsiteX7" fmla="*/ 161149 w 161202"/>
                  <a:gd name="connsiteY7" fmla="*/ 76912 h 99802"/>
                  <a:gd name="connsiteX8" fmla="*/ 138259 w 161202"/>
                  <a:gd name="connsiteY8" fmla="*/ 99803 h 99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202" h="99802">
                    <a:moveTo>
                      <a:pt x="138259" y="99803"/>
                    </a:moveTo>
                    <a:lnTo>
                      <a:pt x="22891" y="99803"/>
                    </a:lnTo>
                    <a:cubicBezTo>
                      <a:pt x="10072" y="99803"/>
                      <a:pt x="0" y="89731"/>
                      <a:pt x="0" y="76912"/>
                    </a:cubicBezTo>
                    <a:lnTo>
                      <a:pt x="0" y="22891"/>
                    </a:lnTo>
                    <a:cubicBezTo>
                      <a:pt x="0" y="10072"/>
                      <a:pt x="10072" y="0"/>
                      <a:pt x="22891" y="0"/>
                    </a:cubicBezTo>
                    <a:lnTo>
                      <a:pt x="138259" y="0"/>
                    </a:lnTo>
                    <a:cubicBezTo>
                      <a:pt x="151077" y="0"/>
                      <a:pt x="161149" y="10072"/>
                      <a:pt x="161149" y="22891"/>
                    </a:cubicBezTo>
                    <a:lnTo>
                      <a:pt x="161149" y="76912"/>
                    </a:lnTo>
                    <a:cubicBezTo>
                      <a:pt x="162064" y="89731"/>
                      <a:pt x="151077" y="99803"/>
                      <a:pt x="138259" y="998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30D749A-2DEF-44CB-9B37-915997216FD6}"/>
                  </a:ext>
                </a:extLst>
              </p:cNvPr>
              <p:cNvSpPr/>
              <p:nvPr/>
            </p:nvSpPr>
            <p:spPr>
              <a:xfrm>
                <a:off x="8997602" y="2299123"/>
                <a:ext cx="157486" cy="31131"/>
              </a:xfrm>
              <a:custGeom>
                <a:avLst/>
                <a:gdLst>
                  <a:gd name="connsiteX0" fmla="*/ 141921 w 157486"/>
                  <a:gd name="connsiteY0" fmla="*/ 31131 h 31131"/>
                  <a:gd name="connsiteX1" fmla="*/ 15565 w 157486"/>
                  <a:gd name="connsiteY1" fmla="*/ 31131 h 31131"/>
                  <a:gd name="connsiteX2" fmla="*/ 0 w 157486"/>
                  <a:gd name="connsiteY2" fmla="*/ 15566 h 31131"/>
                  <a:gd name="connsiteX3" fmla="*/ 15565 w 157486"/>
                  <a:gd name="connsiteY3" fmla="*/ 0 h 31131"/>
                  <a:gd name="connsiteX4" fmla="*/ 141921 w 157486"/>
                  <a:gd name="connsiteY4" fmla="*/ 0 h 31131"/>
                  <a:gd name="connsiteX5" fmla="*/ 157486 w 157486"/>
                  <a:gd name="connsiteY5" fmla="*/ 15566 h 31131"/>
                  <a:gd name="connsiteX6" fmla="*/ 141921 w 157486"/>
                  <a:gd name="connsiteY6" fmla="*/ 31131 h 3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486" h="31131">
                    <a:moveTo>
                      <a:pt x="141921" y="31131"/>
                    </a:moveTo>
                    <a:lnTo>
                      <a:pt x="15565" y="31131"/>
                    </a:lnTo>
                    <a:cubicBezTo>
                      <a:pt x="7325" y="31131"/>
                      <a:pt x="0" y="23806"/>
                      <a:pt x="0" y="15566"/>
                    </a:cubicBezTo>
                    <a:cubicBezTo>
                      <a:pt x="0" y="7325"/>
                      <a:pt x="7325" y="0"/>
                      <a:pt x="15565" y="0"/>
                    </a:cubicBezTo>
                    <a:lnTo>
                      <a:pt x="141921" y="0"/>
                    </a:lnTo>
                    <a:cubicBezTo>
                      <a:pt x="150161" y="0"/>
                      <a:pt x="157486" y="7325"/>
                      <a:pt x="157486" y="15566"/>
                    </a:cubicBezTo>
                    <a:cubicBezTo>
                      <a:pt x="157486" y="23806"/>
                      <a:pt x="151077" y="31131"/>
                      <a:pt x="141921" y="31131"/>
                    </a:cubicBezTo>
                    <a:close/>
                  </a:path>
                </a:pathLst>
              </a:custGeom>
              <a:solidFill>
                <a:srgbClr val="9EC8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6FB7847-4F20-43BB-B883-99E4239FDD44}"/>
                  </a:ext>
                </a:extLst>
              </p:cNvPr>
              <p:cNvSpPr/>
              <p:nvPr/>
            </p:nvSpPr>
            <p:spPr>
              <a:xfrm>
                <a:off x="8997602" y="2347651"/>
                <a:ext cx="157486" cy="31131"/>
              </a:xfrm>
              <a:custGeom>
                <a:avLst/>
                <a:gdLst>
                  <a:gd name="connsiteX0" fmla="*/ 141921 w 157486"/>
                  <a:gd name="connsiteY0" fmla="*/ 31131 h 31131"/>
                  <a:gd name="connsiteX1" fmla="*/ 15565 w 157486"/>
                  <a:gd name="connsiteY1" fmla="*/ 31131 h 31131"/>
                  <a:gd name="connsiteX2" fmla="*/ 0 w 157486"/>
                  <a:gd name="connsiteY2" fmla="*/ 15566 h 31131"/>
                  <a:gd name="connsiteX3" fmla="*/ 15565 w 157486"/>
                  <a:gd name="connsiteY3" fmla="*/ 0 h 31131"/>
                  <a:gd name="connsiteX4" fmla="*/ 141921 w 157486"/>
                  <a:gd name="connsiteY4" fmla="*/ 0 h 31131"/>
                  <a:gd name="connsiteX5" fmla="*/ 157486 w 157486"/>
                  <a:gd name="connsiteY5" fmla="*/ 15566 h 31131"/>
                  <a:gd name="connsiteX6" fmla="*/ 141921 w 157486"/>
                  <a:gd name="connsiteY6" fmla="*/ 31131 h 3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486" h="31131">
                    <a:moveTo>
                      <a:pt x="141921" y="31131"/>
                    </a:moveTo>
                    <a:lnTo>
                      <a:pt x="15565" y="31131"/>
                    </a:lnTo>
                    <a:cubicBezTo>
                      <a:pt x="7325" y="31131"/>
                      <a:pt x="0" y="23806"/>
                      <a:pt x="0" y="15566"/>
                    </a:cubicBezTo>
                    <a:cubicBezTo>
                      <a:pt x="0" y="7325"/>
                      <a:pt x="7325" y="0"/>
                      <a:pt x="15565" y="0"/>
                    </a:cubicBezTo>
                    <a:lnTo>
                      <a:pt x="141921" y="0"/>
                    </a:lnTo>
                    <a:cubicBezTo>
                      <a:pt x="150161" y="0"/>
                      <a:pt x="157486" y="7325"/>
                      <a:pt x="157486" y="15566"/>
                    </a:cubicBezTo>
                    <a:cubicBezTo>
                      <a:pt x="157486" y="23806"/>
                      <a:pt x="151077" y="31131"/>
                      <a:pt x="141921" y="31131"/>
                    </a:cubicBezTo>
                    <a:close/>
                  </a:path>
                </a:pathLst>
              </a:custGeom>
              <a:solidFill>
                <a:srgbClr val="9EC8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7EE822D-BCD7-4BB4-9CB6-BF58D957D614}"/>
                  </a:ext>
                </a:extLst>
              </p:cNvPr>
              <p:cNvSpPr/>
              <p:nvPr/>
            </p:nvSpPr>
            <p:spPr>
              <a:xfrm>
                <a:off x="8719253" y="2885121"/>
                <a:ext cx="157486" cy="31131"/>
              </a:xfrm>
              <a:custGeom>
                <a:avLst/>
                <a:gdLst>
                  <a:gd name="connsiteX0" fmla="*/ 141921 w 157486"/>
                  <a:gd name="connsiteY0" fmla="*/ 31131 h 31131"/>
                  <a:gd name="connsiteX1" fmla="*/ 15566 w 157486"/>
                  <a:gd name="connsiteY1" fmla="*/ 31131 h 31131"/>
                  <a:gd name="connsiteX2" fmla="*/ 0 w 157486"/>
                  <a:gd name="connsiteY2" fmla="*/ 15565 h 31131"/>
                  <a:gd name="connsiteX3" fmla="*/ 15566 w 157486"/>
                  <a:gd name="connsiteY3" fmla="*/ 0 h 31131"/>
                  <a:gd name="connsiteX4" fmla="*/ 141921 w 157486"/>
                  <a:gd name="connsiteY4" fmla="*/ 0 h 31131"/>
                  <a:gd name="connsiteX5" fmla="*/ 157487 w 157486"/>
                  <a:gd name="connsiteY5" fmla="*/ 15565 h 31131"/>
                  <a:gd name="connsiteX6" fmla="*/ 141921 w 157486"/>
                  <a:gd name="connsiteY6" fmla="*/ 31131 h 3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486" h="31131">
                    <a:moveTo>
                      <a:pt x="141921" y="31131"/>
                    </a:moveTo>
                    <a:lnTo>
                      <a:pt x="15566" y="31131"/>
                    </a:lnTo>
                    <a:cubicBezTo>
                      <a:pt x="7325" y="31131"/>
                      <a:pt x="0" y="23806"/>
                      <a:pt x="0" y="15565"/>
                    </a:cubicBezTo>
                    <a:cubicBezTo>
                      <a:pt x="0" y="7325"/>
                      <a:pt x="7325" y="0"/>
                      <a:pt x="15566" y="0"/>
                    </a:cubicBezTo>
                    <a:lnTo>
                      <a:pt x="141921" y="0"/>
                    </a:lnTo>
                    <a:cubicBezTo>
                      <a:pt x="150162" y="0"/>
                      <a:pt x="157487" y="7325"/>
                      <a:pt x="157487" y="15565"/>
                    </a:cubicBezTo>
                    <a:cubicBezTo>
                      <a:pt x="157487" y="24722"/>
                      <a:pt x="151077" y="31131"/>
                      <a:pt x="141921" y="31131"/>
                    </a:cubicBezTo>
                    <a:close/>
                  </a:path>
                </a:pathLst>
              </a:custGeom>
              <a:solidFill>
                <a:srgbClr val="9EC8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91C6C0D-AC35-4416-A7EA-0C6933EC1B1E}"/>
                  </a:ext>
                </a:extLst>
              </p:cNvPr>
              <p:cNvSpPr/>
              <p:nvPr/>
            </p:nvSpPr>
            <p:spPr>
              <a:xfrm>
                <a:off x="8719253" y="2934564"/>
                <a:ext cx="157486" cy="31131"/>
              </a:xfrm>
              <a:custGeom>
                <a:avLst/>
                <a:gdLst>
                  <a:gd name="connsiteX0" fmla="*/ 141921 w 157486"/>
                  <a:gd name="connsiteY0" fmla="*/ 31131 h 31131"/>
                  <a:gd name="connsiteX1" fmla="*/ 15566 w 157486"/>
                  <a:gd name="connsiteY1" fmla="*/ 31131 h 31131"/>
                  <a:gd name="connsiteX2" fmla="*/ 0 w 157486"/>
                  <a:gd name="connsiteY2" fmla="*/ 15566 h 31131"/>
                  <a:gd name="connsiteX3" fmla="*/ 15566 w 157486"/>
                  <a:gd name="connsiteY3" fmla="*/ 0 h 31131"/>
                  <a:gd name="connsiteX4" fmla="*/ 141921 w 157486"/>
                  <a:gd name="connsiteY4" fmla="*/ 0 h 31131"/>
                  <a:gd name="connsiteX5" fmla="*/ 157487 w 157486"/>
                  <a:gd name="connsiteY5" fmla="*/ 15566 h 31131"/>
                  <a:gd name="connsiteX6" fmla="*/ 141921 w 157486"/>
                  <a:gd name="connsiteY6" fmla="*/ 31131 h 3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486" h="31131">
                    <a:moveTo>
                      <a:pt x="141921" y="31131"/>
                    </a:moveTo>
                    <a:lnTo>
                      <a:pt x="15566" y="31131"/>
                    </a:lnTo>
                    <a:cubicBezTo>
                      <a:pt x="7325" y="31131"/>
                      <a:pt x="0" y="23806"/>
                      <a:pt x="0" y="15566"/>
                    </a:cubicBezTo>
                    <a:cubicBezTo>
                      <a:pt x="0" y="7325"/>
                      <a:pt x="7325" y="0"/>
                      <a:pt x="15566" y="0"/>
                    </a:cubicBezTo>
                    <a:lnTo>
                      <a:pt x="141921" y="0"/>
                    </a:lnTo>
                    <a:cubicBezTo>
                      <a:pt x="150162" y="0"/>
                      <a:pt x="157487" y="7325"/>
                      <a:pt x="157487" y="15566"/>
                    </a:cubicBezTo>
                    <a:cubicBezTo>
                      <a:pt x="157487" y="23806"/>
                      <a:pt x="151077" y="31131"/>
                      <a:pt x="141921" y="31131"/>
                    </a:cubicBezTo>
                    <a:close/>
                  </a:path>
                </a:pathLst>
              </a:custGeom>
              <a:solidFill>
                <a:srgbClr val="9EC8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37AD1D6-74B5-41FB-B1F3-8BB9D5B91369}"/>
                  </a:ext>
                </a:extLst>
              </p:cNvPr>
              <p:cNvSpPr/>
              <p:nvPr/>
            </p:nvSpPr>
            <p:spPr>
              <a:xfrm>
                <a:off x="8067331" y="2517957"/>
                <a:ext cx="157486" cy="31131"/>
              </a:xfrm>
              <a:custGeom>
                <a:avLst/>
                <a:gdLst>
                  <a:gd name="connsiteX0" fmla="*/ 141006 w 157486"/>
                  <a:gd name="connsiteY0" fmla="*/ 31131 h 31131"/>
                  <a:gd name="connsiteX1" fmla="*/ 15566 w 157486"/>
                  <a:gd name="connsiteY1" fmla="*/ 31131 h 31131"/>
                  <a:gd name="connsiteX2" fmla="*/ 0 w 157486"/>
                  <a:gd name="connsiteY2" fmla="*/ 15566 h 31131"/>
                  <a:gd name="connsiteX3" fmla="*/ 15566 w 157486"/>
                  <a:gd name="connsiteY3" fmla="*/ 0 h 31131"/>
                  <a:gd name="connsiteX4" fmla="*/ 141921 w 157486"/>
                  <a:gd name="connsiteY4" fmla="*/ 0 h 31131"/>
                  <a:gd name="connsiteX5" fmla="*/ 157487 w 157486"/>
                  <a:gd name="connsiteY5" fmla="*/ 15566 h 31131"/>
                  <a:gd name="connsiteX6" fmla="*/ 141006 w 157486"/>
                  <a:gd name="connsiteY6" fmla="*/ 31131 h 3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486" h="31131">
                    <a:moveTo>
                      <a:pt x="141006" y="31131"/>
                    </a:moveTo>
                    <a:lnTo>
                      <a:pt x="15566" y="31131"/>
                    </a:lnTo>
                    <a:cubicBezTo>
                      <a:pt x="7325" y="31131"/>
                      <a:pt x="0" y="23806"/>
                      <a:pt x="0" y="15566"/>
                    </a:cubicBezTo>
                    <a:cubicBezTo>
                      <a:pt x="0" y="7325"/>
                      <a:pt x="7325" y="0"/>
                      <a:pt x="15566" y="0"/>
                    </a:cubicBezTo>
                    <a:lnTo>
                      <a:pt x="141921" y="0"/>
                    </a:lnTo>
                    <a:cubicBezTo>
                      <a:pt x="150162" y="0"/>
                      <a:pt x="157487" y="7325"/>
                      <a:pt x="157487" y="15566"/>
                    </a:cubicBezTo>
                    <a:cubicBezTo>
                      <a:pt x="156572" y="23806"/>
                      <a:pt x="149246" y="31131"/>
                      <a:pt x="141006" y="31131"/>
                    </a:cubicBezTo>
                    <a:close/>
                  </a:path>
                </a:pathLst>
              </a:custGeom>
              <a:solidFill>
                <a:srgbClr val="9EC8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6C6CF3B-32B5-4822-8054-FB4A7A6BAAC8}"/>
                  </a:ext>
                </a:extLst>
              </p:cNvPr>
              <p:cNvSpPr/>
              <p:nvPr/>
            </p:nvSpPr>
            <p:spPr>
              <a:xfrm>
                <a:off x="8067331" y="2566485"/>
                <a:ext cx="157486" cy="31131"/>
              </a:xfrm>
              <a:custGeom>
                <a:avLst/>
                <a:gdLst>
                  <a:gd name="connsiteX0" fmla="*/ 141006 w 157486"/>
                  <a:gd name="connsiteY0" fmla="*/ 31131 h 31131"/>
                  <a:gd name="connsiteX1" fmla="*/ 15566 w 157486"/>
                  <a:gd name="connsiteY1" fmla="*/ 31131 h 31131"/>
                  <a:gd name="connsiteX2" fmla="*/ 0 w 157486"/>
                  <a:gd name="connsiteY2" fmla="*/ 15566 h 31131"/>
                  <a:gd name="connsiteX3" fmla="*/ 15566 w 157486"/>
                  <a:gd name="connsiteY3" fmla="*/ 0 h 31131"/>
                  <a:gd name="connsiteX4" fmla="*/ 141921 w 157486"/>
                  <a:gd name="connsiteY4" fmla="*/ 0 h 31131"/>
                  <a:gd name="connsiteX5" fmla="*/ 157487 w 157486"/>
                  <a:gd name="connsiteY5" fmla="*/ 15566 h 31131"/>
                  <a:gd name="connsiteX6" fmla="*/ 141006 w 157486"/>
                  <a:gd name="connsiteY6" fmla="*/ 31131 h 3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486" h="31131">
                    <a:moveTo>
                      <a:pt x="141006" y="31131"/>
                    </a:moveTo>
                    <a:lnTo>
                      <a:pt x="15566" y="31131"/>
                    </a:lnTo>
                    <a:cubicBezTo>
                      <a:pt x="7325" y="31131"/>
                      <a:pt x="0" y="23806"/>
                      <a:pt x="0" y="15566"/>
                    </a:cubicBezTo>
                    <a:cubicBezTo>
                      <a:pt x="0" y="7325"/>
                      <a:pt x="7325" y="0"/>
                      <a:pt x="15566" y="0"/>
                    </a:cubicBezTo>
                    <a:lnTo>
                      <a:pt x="141921" y="0"/>
                    </a:lnTo>
                    <a:cubicBezTo>
                      <a:pt x="150162" y="0"/>
                      <a:pt x="157487" y="7325"/>
                      <a:pt x="157487" y="15566"/>
                    </a:cubicBezTo>
                    <a:cubicBezTo>
                      <a:pt x="156572" y="23806"/>
                      <a:pt x="149246" y="31131"/>
                      <a:pt x="141006" y="31131"/>
                    </a:cubicBezTo>
                    <a:close/>
                  </a:path>
                </a:pathLst>
              </a:custGeom>
              <a:solidFill>
                <a:srgbClr val="9EC8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2042901-453C-4ECD-800D-3D8C63520A3B}"/>
                  </a:ext>
                </a:extLst>
              </p:cNvPr>
              <p:cNvSpPr/>
              <p:nvPr/>
            </p:nvSpPr>
            <p:spPr>
              <a:xfrm>
                <a:off x="9283275" y="2299123"/>
                <a:ext cx="157487" cy="31131"/>
              </a:xfrm>
              <a:custGeom>
                <a:avLst/>
                <a:gdLst>
                  <a:gd name="connsiteX0" fmla="*/ 141921 w 157487"/>
                  <a:gd name="connsiteY0" fmla="*/ 31131 h 31131"/>
                  <a:gd name="connsiteX1" fmla="*/ 15566 w 157487"/>
                  <a:gd name="connsiteY1" fmla="*/ 31131 h 31131"/>
                  <a:gd name="connsiteX2" fmla="*/ 0 w 157487"/>
                  <a:gd name="connsiteY2" fmla="*/ 15566 h 31131"/>
                  <a:gd name="connsiteX3" fmla="*/ 15566 w 157487"/>
                  <a:gd name="connsiteY3" fmla="*/ 0 h 31131"/>
                  <a:gd name="connsiteX4" fmla="*/ 141921 w 157487"/>
                  <a:gd name="connsiteY4" fmla="*/ 0 h 31131"/>
                  <a:gd name="connsiteX5" fmla="*/ 157487 w 157487"/>
                  <a:gd name="connsiteY5" fmla="*/ 15566 h 31131"/>
                  <a:gd name="connsiteX6" fmla="*/ 141921 w 157487"/>
                  <a:gd name="connsiteY6" fmla="*/ 31131 h 3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487" h="31131">
                    <a:moveTo>
                      <a:pt x="141921" y="31131"/>
                    </a:moveTo>
                    <a:lnTo>
                      <a:pt x="15566" y="31131"/>
                    </a:lnTo>
                    <a:cubicBezTo>
                      <a:pt x="7325" y="31131"/>
                      <a:pt x="0" y="23806"/>
                      <a:pt x="0" y="15566"/>
                    </a:cubicBezTo>
                    <a:cubicBezTo>
                      <a:pt x="0" y="7325"/>
                      <a:pt x="7325" y="0"/>
                      <a:pt x="15566" y="0"/>
                    </a:cubicBezTo>
                    <a:lnTo>
                      <a:pt x="141921" y="0"/>
                    </a:lnTo>
                    <a:cubicBezTo>
                      <a:pt x="150162" y="0"/>
                      <a:pt x="157487" y="7325"/>
                      <a:pt x="157487" y="15566"/>
                    </a:cubicBezTo>
                    <a:cubicBezTo>
                      <a:pt x="157487" y="23806"/>
                      <a:pt x="150162" y="31131"/>
                      <a:pt x="141921" y="31131"/>
                    </a:cubicBezTo>
                    <a:close/>
                  </a:path>
                </a:pathLst>
              </a:custGeom>
              <a:solidFill>
                <a:srgbClr val="9EC8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16ED572-463A-4494-9E6B-3E413BBDA48A}"/>
                  </a:ext>
                </a:extLst>
              </p:cNvPr>
              <p:cNvSpPr/>
              <p:nvPr/>
            </p:nvSpPr>
            <p:spPr>
              <a:xfrm>
                <a:off x="9283275" y="2347651"/>
                <a:ext cx="157487" cy="31131"/>
              </a:xfrm>
              <a:custGeom>
                <a:avLst/>
                <a:gdLst>
                  <a:gd name="connsiteX0" fmla="*/ 141921 w 157487"/>
                  <a:gd name="connsiteY0" fmla="*/ 31131 h 31131"/>
                  <a:gd name="connsiteX1" fmla="*/ 15566 w 157487"/>
                  <a:gd name="connsiteY1" fmla="*/ 31131 h 31131"/>
                  <a:gd name="connsiteX2" fmla="*/ 0 w 157487"/>
                  <a:gd name="connsiteY2" fmla="*/ 15566 h 31131"/>
                  <a:gd name="connsiteX3" fmla="*/ 15566 w 157487"/>
                  <a:gd name="connsiteY3" fmla="*/ 0 h 31131"/>
                  <a:gd name="connsiteX4" fmla="*/ 141921 w 157487"/>
                  <a:gd name="connsiteY4" fmla="*/ 0 h 31131"/>
                  <a:gd name="connsiteX5" fmla="*/ 157487 w 157487"/>
                  <a:gd name="connsiteY5" fmla="*/ 15566 h 31131"/>
                  <a:gd name="connsiteX6" fmla="*/ 141921 w 157487"/>
                  <a:gd name="connsiteY6" fmla="*/ 31131 h 3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487" h="31131">
                    <a:moveTo>
                      <a:pt x="141921" y="31131"/>
                    </a:moveTo>
                    <a:lnTo>
                      <a:pt x="15566" y="31131"/>
                    </a:lnTo>
                    <a:cubicBezTo>
                      <a:pt x="7325" y="31131"/>
                      <a:pt x="0" y="23806"/>
                      <a:pt x="0" y="15566"/>
                    </a:cubicBezTo>
                    <a:cubicBezTo>
                      <a:pt x="0" y="7325"/>
                      <a:pt x="7325" y="0"/>
                      <a:pt x="15566" y="0"/>
                    </a:cubicBezTo>
                    <a:lnTo>
                      <a:pt x="141921" y="0"/>
                    </a:lnTo>
                    <a:cubicBezTo>
                      <a:pt x="150162" y="0"/>
                      <a:pt x="157487" y="7325"/>
                      <a:pt x="157487" y="15566"/>
                    </a:cubicBezTo>
                    <a:cubicBezTo>
                      <a:pt x="157487" y="23806"/>
                      <a:pt x="150162" y="31131"/>
                      <a:pt x="141921" y="31131"/>
                    </a:cubicBezTo>
                    <a:close/>
                  </a:path>
                </a:pathLst>
              </a:custGeom>
              <a:solidFill>
                <a:srgbClr val="9EC8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7" name="Graphic 2">
                <a:extLst>
                  <a:ext uri="{FF2B5EF4-FFF2-40B4-BE49-F238E27FC236}">
                    <a16:creationId xmlns:a16="http://schemas.microsoft.com/office/drawing/2014/main" id="{F72A301D-2AAB-45BA-9BEB-8AF08BA6DAD3}"/>
                  </a:ext>
                </a:extLst>
              </p:cNvPr>
              <p:cNvGrpSpPr/>
              <p:nvPr/>
            </p:nvGrpSpPr>
            <p:grpSpPr>
              <a:xfrm>
                <a:off x="8341102" y="2687347"/>
                <a:ext cx="245386" cy="142836"/>
                <a:chOff x="8341102" y="2687347"/>
                <a:chExt cx="245386" cy="142836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6B896724-AF0F-484F-AC9F-C09CCC626734}"/>
                    </a:ext>
                  </a:extLst>
                </p:cNvPr>
                <p:cNvSpPr/>
                <p:nvPr/>
              </p:nvSpPr>
              <p:spPr>
                <a:xfrm>
                  <a:off x="8341102" y="2687347"/>
                  <a:ext cx="245386" cy="142836"/>
                </a:xfrm>
                <a:custGeom>
                  <a:avLst/>
                  <a:gdLst>
                    <a:gd name="connsiteX0" fmla="*/ 216086 w 245386"/>
                    <a:gd name="connsiteY0" fmla="*/ 142837 h 142836"/>
                    <a:gd name="connsiteX1" fmla="*/ 29300 w 245386"/>
                    <a:gd name="connsiteY1" fmla="*/ 142837 h 142836"/>
                    <a:gd name="connsiteX2" fmla="*/ 0 w 245386"/>
                    <a:gd name="connsiteY2" fmla="*/ 113537 h 142836"/>
                    <a:gd name="connsiteX3" fmla="*/ 0 w 245386"/>
                    <a:gd name="connsiteY3" fmla="*/ 29300 h 142836"/>
                    <a:gd name="connsiteX4" fmla="*/ 29300 w 245386"/>
                    <a:gd name="connsiteY4" fmla="*/ 0 h 142836"/>
                    <a:gd name="connsiteX5" fmla="*/ 216086 w 245386"/>
                    <a:gd name="connsiteY5" fmla="*/ 0 h 142836"/>
                    <a:gd name="connsiteX6" fmla="*/ 245386 w 245386"/>
                    <a:gd name="connsiteY6" fmla="*/ 29300 h 142836"/>
                    <a:gd name="connsiteX7" fmla="*/ 245386 w 245386"/>
                    <a:gd name="connsiteY7" fmla="*/ 113537 h 142836"/>
                    <a:gd name="connsiteX8" fmla="*/ 216086 w 245386"/>
                    <a:gd name="connsiteY8" fmla="*/ 142837 h 1428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5386" h="142836">
                      <a:moveTo>
                        <a:pt x="216086" y="142837"/>
                      </a:moveTo>
                      <a:lnTo>
                        <a:pt x="29300" y="142837"/>
                      </a:lnTo>
                      <a:cubicBezTo>
                        <a:pt x="12818" y="142837"/>
                        <a:pt x="0" y="130018"/>
                        <a:pt x="0" y="113537"/>
                      </a:cubicBezTo>
                      <a:lnTo>
                        <a:pt x="0" y="29300"/>
                      </a:lnTo>
                      <a:cubicBezTo>
                        <a:pt x="0" y="12819"/>
                        <a:pt x="12818" y="0"/>
                        <a:pt x="29300" y="0"/>
                      </a:cubicBezTo>
                      <a:lnTo>
                        <a:pt x="216086" y="0"/>
                      </a:lnTo>
                      <a:cubicBezTo>
                        <a:pt x="232567" y="0"/>
                        <a:pt x="245386" y="12819"/>
                        <a:pt x="245386" y="29300"/>
                      </a:cubicBezTo>
                      <a:lnTo>
                        <a:pt x="245386" y="113537"/>
                      </a:lnTo>
                      <a:cubicBezTo>
                        <a:pt x="245386" y="130018"/>
                        <a:pt x="231652" y="142837"/>
                        <a:pt x="216086" y="142837"/>
                      </a:cubicBezTo>
                      <a:close/>
                    </a:path>
                  </a:pathLst>
                </a:custGeom>
                <a:solidFill>
                  <a:srgbClr val="9CD499"/>
                </a:solidFill>
                <a:ln w="91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E15AFB4C-A421-49A8-97C8-64D0ADD39A50}"/>
                    </a:ext>
                  </a:extLst>
                </p:cNvPr>
                <p:cNvSpPr/>
                <p:nvPr/>
              </p:nvSpPr>
              <p:spPr>
                <a:xfrm>
                  <a:off x="8401504" y="2705201"/>
                  <a:ext cx="138744" cy="102091"/>
                </a:xfrm>
                <a:custGeom>
                  <a:avLst/>
                  <a:gdLst>
                    <a:gd name="connsiteX0" fmla="*/ 49472 w 138744"/>
                    <a:gd name="connsiteY0" fmla="*/ 102092 h 102091"/>
                    <a:gd name="connsiteX1" fmla="*/ 49472 w 138744"/>
                    <a:gd name="connsiteY1" fmla="*/ 102092 h 102091"/>
                    <a:gd name="connsiteX2" fmla="*/ 38485 w 138744"/>
                    <a:gd name="connsiteY2" fmla="*/ 97514 h 102091"/>
                    <a:gd name="connsiteX3" fmla="*/ 3691 w 138744"/>
                    <a:gd name="connsiteY3" fmla="*/ 58142 h 102091"/>
                    <a:gd name="connsiteX4" fmla="*/ 4607 w 138744"/>
                    <a:gd name="connsiteY4" fmla="*/ 37083 h 102091"/>
                    <a:gd name="connsiteX5" fmla="*/ 25666 w 138744"/>
                    <a:gd name="connsiteY5" fmla="*/ 37998 h 102091"/>
                    <a:gd name="connsiteX6" fmla="*/ 50388 w 138744"/>
                    <a:gd name="connsiteY6" fmla="*/ 66383 h 102091"/>
                    <a:gd name="connsiteX7" fmla="*/ 113566 w 138744"/>
                    <a:gd name="connsiteY7" fmla="*/ 4120 h 102091"/>
                    <a:gd name="connsiteX8" fmla="*/ 134625 w 138744"/>
                    <a:gd name="connsiteY8" fmla="*/ 4120 h 102091"/>
                    <a:gd name="connsiteX9" fmla="*/ 134625 w 138744"/>
                    <a:gd name="connsiteY9" fmla="*/ 25180 h 102091"/>
                    <a:gd name="connsiteX10" fmla="*/ 60460 w 138744"/>
                    <a:gd name="connsiteY10" fmla="*/ 98429 h 102091"/>
                    <a:gd name="connsiteX11" fmla="*/ 49472 w 138744"/>
                    <a:gd name="connsiteY11" fmla="*/ 102092 h 10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8744" h="102091">
                      <a:moveTo>
                        <a:pt x="49472" y="102092"/>
                      </a:moveTo>
                      <a:cubicBezTo>
                        <a:pt x="48556" y="102092"/>
                        <a:pt x="48556" y="102092"/>
                        <a:pt x="49472" y="102092"/>
                      </a:cubicBezTo>
                      <a:cubicBezTo>
                        <a:pt x="44894" y="102092"/>
                        <a:pt x="41231" y="100261"/>
                        <a:pt x="38485" y="97514"/>
                      </a:cubicBezTo>
                      <a:lnTo>
                        <a:pt x="3691" y="58142"/>
                      </a:lnTo>
                      <a:cubicBezTo>
                        <a:pt x="-1803" y="51733"/>
                        <a:pt x="-887" y="42577"/>
                        <a:pt x="4607" y="37083"/>
                      </a:cubicBezTo>
                      <a:cubicBezTo>
                        <a:pt x="11016" y="31589"/>
                        <a:pt x="20172" y="32505"/>
                        <a:pt x="25666" y="37998"/>
                      </a:cubicBezTo>
                      <a:lnTo>
                        <a:pt x="50388" y="66383"/>
                      </a:lnTo>
                      <a:lnTo>
                        <a:pt x="113566" y="4120"/>
                      </a:lnTo>
                      <a:cubicBezTo>
                        <a:pt x="119059" y="-1373"/>
                        <a:pt x="128215" y="-1373"/>
                        <a:pt x="134625" y="4120"/>
                      </a:cubicBezTo>
                      <a:cubicBezTo>
                        <a:pt x="140118" y="9614"/>
                        <a:pt x="140118" y="18770"/>
                        <a:pt x="134625" y="25180"/>
                      </a:cubicBezTo>
                      <a:lnTo>
                        <a:pt x="60460" y="98429"/>
                      </a:lnTo>
                      <a:cubicBezTo>
                        <a:pt x="56797" y="100261"/>
                        <a:pt x="53134" y="102092"/>
                        <a:pt x="49472" y="10209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1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0" name="Graphic 2">
                <a:extLst>
                  <a:ext uri="{FF2B5EF4-FFF2-40B4-BE49-F238E27FC236}">
                    <a16:creationId xmlns:a16="http://schemas.microsoft.com/office/drawing/2014/main" id="{FC4D37ED-BA48-45A5-ACE1-02A6B82251AC}"/>
                  </a:ext>
                </a:extLst>
              </p:cNvPr>
              <p:cNvGrpSpPr/>
              <p:nvPr/>
            </p:nvGrpSpPr>
            <p:grpSpPr>
              <a:xfrm>
                <a:off x="9212773" y="2087615"/>
                <a:ext cx="245385" cy="142836"/>
                <a:chOff x="9212773" y="2087615"/>
                <a:chExt cx="245385" cy="142836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717754F7-9283-4818-95D2-A582F4565CDF}"/>
                    </a:ext>
                  </a:extLst>
                </p:cNvPr>
                <p:cNvSpPr/>
                <p:nvPr/>
              </p:nvSpPr>
              <p:spPr>
                <a:xfrm>
                  <a:off x="9212773" y="2087615"/>
                  <a:ext cx="245385" cy="142836"/>
                </a:xfrm>
                <a:custGeom>
                  <a:avLst/>
                  <a:gdLst>
                    <a:gd name="connsiteX0" fmla="*/ 216086 w 245385"/>
                    <a:gd name="connsiteY0" fmla="*/ 142837 h 142836"/>
                    <a:gd name="connsiteX1" fmla="*/ 29299 w 245385"/>
                    <a:gd name="connsiteY1" fmla="*/ 142837 h 142836"/>
                    <a:gd name="connsiteX2" fmla="*/ 0 w 245385"/>
                    <a:gd name="connsiteY2" fmla="*/ 113537 h 142836"/>
                    <a:gd name="connsiteX3" fmla="*/ 0 w 245385"/>
                    <a:gd name="connsiteY3" fmla="*/ 29300 h 142836"/>
                    <a:gd name="connsiteX4" fmla="*/ 29299 w 245385"/>
                    <a:gd name="connsiteY4" fmla="*/ 0 h 142836"/>
                    <a:gd name="connsiteX5" fmla="*/ 216086 w 245385"/>
                    <a:gd name="connsiteY5" fmla="*/ 0 h 142836"/>
                    <a:gd name="connsiteX6" fmla="*/ 245386 w 245385"/>
                    <a:gd name="connsiteY6" fmla="*/ 29300 h 142836"/>
                    <a:gd name="connsiteX7" fmla="*/ 245386 w 245385"/>
                    <a:gd name="connsiteY7" fmla="*/ 113537 h 142836"/>
                    <a:gd name="connsiteX8" fmla="*/ 216086 w 245385"/>
                    <a:gd name="connsiteY8" fmla="*/ 142837 h 1428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5385" h="142836">
                      <a:moveTo>
                        <a:pt x="216086" y="142837"/>
                      </a:moveTo>
                      <a:lnTo>
                        <a:pt x="29299" y="142837"/>
                      </a:lnTo>
                      <a:cubicBezTo>
                        <a:pt x="12818" y="142837"/>
                        <a:pt x="0" y="130018"/>
                        <a:pt x="0" y="113537"/>
                      </a:cubicBezTo>
                      <a:lnTo>
                        <a:pt x="0" y="29300"/>
                      </a:lnTo>
                      <a:cubicBezTo>
                        <a:pt x="0" y="12819"/>
                        <a:pt x="12818" y="0"/>
                        <a:pt x="29299" y="0"/>
                      </a:cubicBezTo>
                      <a:lnTo>
                        <a:pt x="216086" y="0"/>
                      </a:lnTo>
                      <a:cubicBezTo>
                        <a:pt x="232568" y="0"/>
                        <a:pt x="245386" y="12819"/>
                        <a:pt x="245386" y="29300"/>
                      </a:cubicBezTo>
                      <a:lnTo>
                        <a:pt x="245386" y="113537"/>
                      </a:lnTo>
                      <a:cubicBezTo>
                        <a:pt x="245386" y="130018"/>
                        <a:pt x="232568" y="142837"/>
                        <a:pt x="216086" y="142837"/>
                      </a:cubicBezTo>
                      <a:close/>
                    </a:path>
                  </a:pathLst>
                </a:custGeom>
                <a:solidFill>
                  <a:srgbClr val="9CD499"/>
                </a:solidFill>
                <a:ln w="91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9CD52AE-B3C6-4D96-BD7A-277DCC8217F0}"/>
                    </a:ext>
                  </a:extLst>
                </p:cNvPr>
                <p:cNvSpPr/>
                <p:nvPr/>
              </p:nvSpPr>
              <p:spPr>
                <a:xfrm>
                  <a:off x="9273175" y="2104554"/>
                  <a:ext cx="138745" cy="102091"/>
                </a:xfrm>
                <a:custGeom>
                  <a:avLst/>
                  <a:gdLst>
                    <a:gd name="connsiteX0" fmla="*/ 49472 w 138745"/>
                    <a:gd name="connsiteY0" fmla="*/ 102092 h 102091"/>
                    <a:gd name="connsiteX1" fmla="*/ 49472 w 138745"/>
                    <a:gd name="connsiteY1" fmla="*/ 102092 h 102091"/>
                    <a:gd name="connsiteX2" fmla="*/ 38485 w 138745"/>
                    <a:gd name="connsiteY2" fmla="*/ 97514 h 102091"/>
                    <a:gd name="connsiteX3" fmla="*/ 3691 w 138745"/>
                    <a:gd name="connsiteY3" fmla="*/ 58142 h 102091"/>
                    <a:gd name="connsiteX4" fmla="*/ 4607 w 138745"/>
                    <a:gd name="connsiteY4" fmla="*/ 37083 h 102091"/>
                    <a:gd name="connsiteX5" fmla="*/ 25666 w 138745"/>
                    <a:gd name="connsiteY5" fmla="*/ 37998 h 102091"/>
                    <a:gd name="connsiteX6" fmla="*/ 50388 w 138745"/>
                    <a:gd name="connsiteY6" fmla="*/ 66383 h 102091"/>
                    <a:gd name="connsiteX7" fmla="*/ 113566 w 138745"/>
                    <a:gd name="connsiteY7" fmla="*/ 4120 h 102091"/>
                    <a:gd name="connsiteX8" fmla="*/ 134624 w 138745"/>
                    <a:gd name="connsiteY8" fmla="*/ 4120 h 102091"/>
                    <a:gd name="connsiteX9" fmla="*/ 134624 w 138745"/>
                    <a:gd name="connsiteY9" fmla="*/ 25180 h 102091"/>
                    <a:gd name="connsiteX10" fmla="*/ 60459 w 138745"/>
                    <a:gd name="connsiteY10" fmla="*/ 98429 h 102091"/>
                    <a:gd name="connsiteX11" fmla="*/ 49472 w 138745"/>
                    <a:gd name="connsiteY11" fmla="*/ 102092 h 10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8745" h="102091">
                      <a:moveTo>
                        <a:pt x="49472" y="102092"/>
                      </a:moveTo>
                      <a:cubicBezTo>
                        <a:pt x="49472" y="102092"/>
                        <a:pt x="48556" y="102092"/>
                        <a:pt x="49472" y="102092"/>
                      </a:cubicBezTo>
                      <a:cubicBezTo>
                        <a:pt x="44894" y="102092"/>
                        <a:pt x="41231" y="100261"/>
                        <a:pt x="38485" y="97514"/>
                      </a:cubicBezTo>
                      <a:lnTo>
                        <a:pt x="3691" y="58142"/>
                      </a:lnTo>
                      <a:cubicBezTo>
                        <a:pt x="-1803" y="51733"/>
                        <a:pt x="-887" y="42576"/>
                        <a:pt x="4607" y="37083"/>
                      </a:cubicBezTo>
                      <a:cubicBezTo>
                        <a:pt x="11016" y="31589"/>
                        <a:pt x="20172" y="32504"/>
                        <a:pt x="25666" y="37998"/>
                      </a:cubicBezTo>
                      <a:lnTo>
                        <a:pt x="50388" y="66383"/>
                      </a:lnTo>
                      <a:lnTo>
                        <a:pt x="113566" y="4120"/>
                      </a:lnTo>
                      <a:cubicBezTo>
                        <a:pt x="119059" y="-1373"/>
                        <a:pt x="128215" y="-1373"/>
                        <a:pt x="134624" y="4120"/>
                      </a:cubicBezTo>
                      <a:cubicBezTo>
                        <a:pt x="140119" y="9614"/>
                        <a:pt x="140119" y="18770"/>
                        <a:pt x="134624" y="25180"/>
                      </a:cubicBezTo>
                      <a:lnTo>
                        <a:pt x="60459" y="98429"/>
                      </a:lnTo>
                      <a:cubicBezTo>
                        <a:pt x="56797" y="101176"/>
                        <a:pt x="53134" y="102092"/>
                        <a:pt x="49472" y="10209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1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0532A2B-0D43-47A1-AF05-BDDDBF9C4C58}"/>
                  </a:ext>
                </a:extLst>
              </p:cNvPr>
              <p:cNvSpPr/>
              <p:nvPr/>
            </p:nvSpPr>
            <p:spPr>
              <a:xfrm>
                <a:off x="9263132" y="2688262"/>
                <a:ext cx="131849" cy="131849"/>
              </a:xfrm>
              <a:custGeom>
                <a:avLst/>
                <a:gdLst>
                  <a:gd name="connsiteX0" fmla="*/ 131849 w 131849"/>
                  <a:gd name="connsiteY0" fmla="*/ 65925 h 131849"/>
                  <a:gd name="connsiteX1" fmla="*/ 65924 w 131849"/>
                  <a:gd name="connsiteY1" fmla="*/ 131849 h 131849"/>
                  <a:gd name="connsiteX2" fmla="*/ 0 w 131849"/>
                  <a:gd name="connsiteY2" fmla="*/ 65925 h 131849"/>
                  <a:gd name="connsiteX3" fmla="*/ 65924 w 131849"/>
                  <a:gd name="connsiteY3" fmla="*/ 0 h 131849"/>
                  <a:gd name="connsiteX4" fmla="*/ 131849 w 131849"/>
                  <a:gd name="connsiteY4" fmla="*/ 65925 h 131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849" h="131849">
                    <a:moveTo>
                      <a:pt x="131849" y="65925"/>
                    </a:moveTo>
                    <a:cubicBezTo>
                      <a:pt x="131849" y="102549"/>
                      <a:pt x="102549" y="131849"/>
                      <a:pt x="65924" y="131849"/>
                    </a:cubicBezTo>
                    <a:cubicBezTo>
                      <a:pt x="29299" y="131849"/>
                      <a:pt x="0" y="102549"/>
                      <a:pt x="0" y="65925"/>
                    </a:cubicBezTo>
                    <a:cubicBezTo>
                      <a:pt x="0" y="29300"/>
                      <a:pt x="29299" y="0"/>
                      <a:pt x="65924" y="0"/>
                    </a:cubicBezTo>
                    <a:cubicBezTo>
                      <a:pt x="102549" y="0"/>
                      <a:pt x="131849" y="29300"/>
                      <a:pt x="131849" y="65925"/>
                    </a:cubicBezTo>
                    <a:close/>
                  </a:path>
                </a:pathLst>
              </a:custGeom>
              <a:solidFill>
                <a:srgbClr val="9EC8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111D8AD-615F-480C-8EC9-A57B3793E245}"/>
                  </a:ext>
                </a:extLst>
              </p:cNvPr>
              <p:cNvSpPr/>
              <p:nvPr/>
            </p:nvSpPr>
            <p:spPr>
              <a:xfrm>
                <a:off x="8405195" y="2890615"/>
                <a:ext cx="131849" cy="131849"/>
              </a:xfrm>
              <a:custGeom>
                <a:avLst/>
                <a:gdLst>
                  <a:gd name="connsiteX0" fmla="*/ 131849 w 131849"/>
                  <a:gd name="connsiteY0" fmla="*/ 65925 h 131849"/>
                  <a:gd name="connsiteX1" fmla="*/ 65925 w 131849"/>
                  <a:gd name="connsiteY1" fmla="*/ 131849 h 131849"/>
                  <a:gd name="connsiteX2" fmla="*/ 0 w 131849"/>
                  <a:gd name="connsiteY2" fmla="*/ 65925 h 131849"/>
                  <a:gd name="connsiteX3" fmla="*/ 65925 w 131849"/>
                  <a:gd name="connsiteY3" fmla="*/ 0 h 131849"/>
                  <a:gd name="connsiteX4" fmla="*/ 131849 w 131849"/>
                  <a:gd name="connsiteY4" fmla="*/ 65925 h 131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849" h="131849">
                    <a:moveTo>
                      <a:pt x="131849" y="65925"/>
                    </a:moveTo>
                    <a:cubicBezTo>
                      <a:pt x="131849" y="102549"/>
                      <a:pt x="102550" y="131849"/>
                      <a:pt x="65925" y="131849"/>
                    </a:cubicBezTo>
                    <a:cubicBezTo>
                      <a:pt x="29300" y="131849"/>
                      <a:pt x="0" y="102549"/>
                      <a:pt x="0" y="65925"/>
                    </a:cubicBezTo>
                    <a:cubicBezTo>
                      <a:pt x="0" y="29300"/>
                      <a:pt x="29300" y="0"/>
                      <a:pt x="65925" y="0"/>
                    </a:cubicBezTo>
                    <a:cubicBezTo>
                      <a:pt x="101634" y="0"/>
                      <a:pt x="131849" y="29300"/>
                      <a:pt x="131849" y="65925"/>
                    </a:cubicBezTo>
                    <a:close/>
                  </a:path>
                </a:pathLst>
              </a:custGeom>
              <a:solidFill>
                <a:srgbClr val="9EC8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" name="Graphic 2">
              <a:extLst>
                <a:ext uri="{FF2B5EF4-FFF2-40B4-BE49-F238E27FC236}">
                  <a16:creationId xmlns:a16="http://schemas.microsoft.com/office/drawing/2014/main" id="{CA7F9B42-90D5-4529-8158-6E35C76D0C57}"/>
                </a:ext>
              </a:extLst>
            </p:cNvPr>
            <p:cNvGrpSpPr/>
            <p:nvPr/>
          </p:nvGrpSpPr>
          <p:grpSpPr>
            <a:xfrm>
              <a:off x="7544512" y="2961117"/>
              <a:ext cx="1399121" cy="800252"/>
              <a:chOff x="7544512" y="2961117"/>
              <a:chExt cx="1399121" cy="800252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2AC2A07-09A6-48D9-B8CC-C59F38EB4CE2}"/>
                  </a:ext>
                </a:extLst>
              </p:cNvPr>
              <p:cNvSpPr/>
              <p:nvPr/>
            </p:nvSpPr>
            <p:spPr>
              <a:xfrm>
                <a:off x="7544512" y="2961117"/>
                <a:ext cx="1399121" cy="800252"/>
              </a:xfrm>
              <a:custGeom>
                <a:avLst/>
                <a:gdLst>
                  <a:gd name="connsiteX0" fmla="*/ 1376178 w 1399121"/>
                  <a:gd name="connsiteY0" fmla="*/ 800253 h 800252"/>
                  <a:gd name="connsiteX1" fmla="*/ 22891 w 1399121"/>
                  <a:gd name="connsiteY1" fmla="*/ 800253 h 800252"/>
                  <a:gd name="connsiteX2" fmla="*/ 0 w 1399121"/>
                  <a:gd name="connsiteY2" fmla="*/ 777362 h 800252"/>
                  <a:gd name="connsiteX3" fmla="*/ 0 w 1399121"/>
                  <a:gd name="connsiteY3" fmla="*/ 22891 h 800252"/>
                  <a:gd name="connsiteX4" fmla="*/ 22891 w 1399121"/>
                  <a:gd name="connsiteY4" fmla="*/ 0 h 800252"/>
                  <a:gd name="connsiteX5" fmla="*/ 1376178 w 1399121"/>
                  <a:gd name="connsiteY5" fmla="*/ 0 h 800252"/>
                  <a:gd name="connsiteX6" fmla="*/ 1399069 w 1399121"/>
                  <a:gd name="connsiteY6" fmla="*/ 22891 h 800252"/>
                  <a:gd name="connsiteX7" fmla="*/ 1399069 w 1399121"/>
                  <a:gd name="connsiteY7" fmla="*/ 777362 h 800252"/>
                  <a:gd name="connsiteX8" fmla="*/ 1376178 w 1399121"/>
                  <a:gd name="connsiteY8" fmla="*/ 800253 h 800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9121" h="800252">
                    <a:moveTo>
                      <a:pt x="1376178" y="800253"/>
                    </a:moveTo>
                    <a:lnTo>
                      <a:pt x="22891" y="800253"/>
                    </a:lnTo>
                    <a:cubicBezTo>
                      <a:pt x="10072" y="800253"/>
                      <a:pt x="0" y="790181"/>
                      <a:pt x="0" y="777362"/>
                    </a:cubicBezTo>
                    <a:lnTo>
                      <a:pt x="0" y="22891"/>
                    </a:lnTo>
                    <a:cubicBezTo>
                      <a:pt x="0" y="10072"/>
                      <a:pt x="10072" y="0"/>
                      <a:pt x="22891" y="0"/>
                    </a:cubicBezTo>
                    <a:lnTo>
                      <a:pt x="1376178" y="0"/>
                    </a:lnTo>
                    <a:cubicBezTo>
                      <a:pt x="1388997" y="0"/>
                      <a:pt x="1399069" y="10072"/>
                      <a:pt x="1399069" y="22891"/>
                    </a:cubicBezTo>
                    <a:lnTo>
                      <a:pt x="1399069" y="777362"/>
                    </a:lnTo>
                    <a:cubicBezTo>
                      <a:pt x="1399984" y="789265"/>
                      <a:pt x="1388997" y="800253"/>
                      <a:pt x="1376178" y="800253"/>
                    </a:cubicBezTo>
                    <a:close/>
                  </a:path>
                </a:pathLst>
              </a:custGeom>
              <a:solidFill>
                <a:srgbClr val="9EC8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9995DC8-41ED-4338-8C6E-8512A20609A2}"/>
                  </a:ext>
                </a:extLst>
              </p:cNvPr>
              <p:cNvSpPr/>
              <p:nvPr/>
            </p:nvSpPr>
            <p:spPr>
              <a:xfrm>
                <a:off x="7575643" y="2996826"/>
                <a:ext cx="1336869" cy="728834"/>
              </a:xfrm>
              <a:custGeom>
                <a:avLst/>
                <a:gdLst>
                  <a:gd name="connsiteX0" fmla="*/ 1316663 w 1336869"/>
                  <a:gd name="connsiteY0" fmla="*/ 728834 h 728834"/>
                  <a:gd name="connsiteX1" fmla="*/ 21060 w 1336869"/>
                  <a:gd name="connsiteY1" fmla="*/ 728834 h 728834"/>
                  <a:gd name="connsiteX2" fmla="*/ 0 w 1336869"/>
                  <a:gd name="connsiteY2" fmla="*/ 707775 h 728834"/>
                  <a:gd name="connsiteX3" fmla="*/ 0 w 1336869"/>
                  <a:gd name="connsiteY3" fmla="*/ 21059 h 728834"/>
                  <a:gd name="connsiteX4" fmla="*/ 21060 w 1336869"/>
                  <a:gd name="connsiteY4" fmla="*/ 0 h 728834"/>
                  <a:gd name="connsiteX5" fmla="*/ 1315747 w 1336869"/>
                  <a:gd name="connsiteY5" fmla="*/ 0 h 728834"/>
                  <a:gd name="connsiteX6" fmla="*/ 1336806 w 1336869"/>
                  <a:gd name="connsiteY6" fmla="*/ 21059 h 728834"/>
                  <a:gd name="connsiteX7" fmla="*/ 1336806 w 1336869"/>
                  <a:gd name="connsiteY7" fmla="*/ 707775 h 728834"/>
                  <a:gd name="connsiteX8" fmla="*/ 1316663 w 1336869"/>
                  <a:gd name="connsiteY8" fmla="*/ 728834 h 72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6869" h="728834">
                    <a:moveTo>
                      <a:pt x="1316663" y="728834"/>
                    </a:moveTo>
                    <a:lnTo>
                      <a:pt x="21060" y="728834"/>
                    </a:lnTo>
                    <a:cubicBezTo>
                      <a:pt x="9156" y="728834"/>
                      <a:pt x="0" y="719678"/>
                      <a:pt x="0" y="707775"/>
                    </a:cubicBezTo>
                    <a:lnTo>
                      <a:pt x="0" y="21059"/>
                    </a:lnTo>
                    <a:cubicBezTo>
                      <a:pt x="0" y="9156"/>
                      <a:pt x="9156" y="0"/>
                      <a:pt x="21060" y="0"/>
                    </a:cubicBezTo>
                    <a:lnTo>
                      <a:pt x="1315747" y="0"/>
                    </a:lnTo>
                    <a:cubicBezTo>
                      <a:pt x="1327650" y="0"/>
                      <a:pt x="1336806" y="9156"/>
                      <a:pt x="1336806" y="21059"/>
                    </a:cubicBezTo>
                    <a:lnTo>
                      <a:pt x="1336806" y="707775"/>
                    </a:lnTo>
                    <a:cubicBezTo>
                      <a:pt x="1337722" y="719678"/>
                      <a:pt x="1328566" y="728834"/>
                      <a:pt x="1316663" y="7288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713810A-DCB0-490F-BEC2-17C13275D0BA}"/>
                  </a:ext>
                </a:extLst>
              </p:cNvPr>
              <p:cNvSpPr/>
              <p:nvPr/>
            </p:nvSpPr>
            <p:spPr>
              <a:xfrm>
                <a:off x="7612267" y="3040776"/>
                <a:ext cx="1263610" cy="640018"/>
              </a:xfrm>
              <a:custGeom>
                <a:avLst/>
                <a:gdLst>
                  <a:gd name="connsiteX0" fmla="*/ 1239751 w 1263610"/>
                  <a:gd name="connsiteY0" fmla="*/ 640019 h 640018"/>
                  <a:gd name="connsiteX1" fmla="*/ 23806 w 1263610"/>
                  <a:gd name="connsiteY1" fmla="*/ 640019 h 640018"/>
                  <a:gd name="connsiteX2" fmla="*/ 0 w 1263610"/>
                  <a:gd name="connsiteY2" fmla="*/ 616213 h 640018"/>
                  <a:gd name="connsiteX3" fmla="*/ 0 w 1263610"/>
                  <a:gd name="connsiteY3" fmla="*/ 23806 h 640018"/>
                  <a:gd name="connsiteX4" fmla="*/ 23806 w 1263610"/>
                  <a:gd name="connsiteY4" fmla="*/ 0 h 640018"/>
                  <a:gd name="connsiteX5" fmla="*/ 1239751 w 1263610"/>
                  <a:gd name="connsiteY5" fmla="*/ 0 h 640018"/>
                  <a:gd name="connsiteX6" fmla="*/ 1263557 w 1263610"/>
                  <a:gd name="connsiteY6" fmla="*/ 23806 h 640018"/>
                  <a:gd name="connsiteX7" fmla="*/ 1263557 w 1263610"/>
                  <a:gd name="connsiteY7" fmla="*/ 616213 h 640018"/>
                  <a:gd name="connsiteX8" fmla="*/ 1239751 w 1263610"/>
                  <a:gd name="connsiteY8" fmla="*/ 640019 h 640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3610" h="640018">
                    <a:moveTo>
                      <a:pt x="1239751" y="640019"/>
                    </a:moveTo>
                    <a:lnTo>
                      <a:pt x="23806" y="640019"/>
                    </a:lnTo>
                    <a:cubicBezTo>
                      <a:pt x="10072" y="640019"/>
                      <a:pt x="0" y="629031"/>
                      <a:pt x="0" y="616213"/>
                    </a:cubicBezTo>
                    <a:lnTo>
                      <a:pt x="0" y="23806"/>
                    </a:lnTo>
                    <a:cubicBezTo>
                      <a:pt x="0" y="10072"/>
                      <a:pt x="10988" y="0"/>
                      <a:pt x="23806" y="0"/>
                    </a:cubicBezTo>
                    <a:lnTo>
                      <a:pt x="1239751" y="0"/>
                    </a:lnTo>
                    <a:cubicBezTo>
                      <a:pt x="1253485" y="0"/>
                      <a:pt x="1263557" y="10987"/>
                      <a:pt x="1263557" y="23806"/>
                    </a:cubicBezTo>
                    <a:lnTo>
                      <a:pt x="1263557" y="616213"/>
                    </a:lnTo>
                    <a:cubicBezTo>
                      <a:pt x="1264473" y="629947"/>
                      <a:pt x="1253485" y="640019"/>
                      <a:pt x="1239751" y="640019"/>
                    </a:cubicBezTo>
                    <a:close/>
                  </a:path>
                </a:pathLst>
              </a:custGeom>
              <a:solidFill>
                <a:srgbClr val="9EC8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8328899-7C94-43AF-8DE7-E66F066442B9}"/>
                  </a:ext>
                </a:extLst>
              </p:cNvPr>
              <p:cNvSpPr/>
              <p:nvPr/>
            </p:nvSpPr>
            <p:spPr>
              <a:xfrm>
                <a:off x="8021550" y="3138748"/>
                <a:ext cx="444991" cy="444991"/>
              </a:xfrm>
              <a:custGeom>
                <a:avLst/>
                <a:gdLst>
                  <a:gd name="connsiteX0" fmla="*/ 444992 w 444991"/>
                  <a:gd name="connsiteY0" fmla="*/ 222496 h 444991"/>
                  <a:gd name="connsiteX1" fmla="*/ 222496 w 444991"/>
                  <a:gd name="connsiteY1" fmla="*/ 444992 h 444991"/>
                  <a:gd name="connsiteX2" fmla="*/ 0 w 444991"/>
                  <a:gd name="connsiteY2" fmla="*/ 222496 h 444991"/>
                  <a:gd name="connsiteX3" fmla="*/ 222496 w 444991"/>
                  <a:gd name="connsiteY3" fmla="*/ 0 h 444991"/>
                  <a:gd name="connsiteX4" fmla="*/ 444992 w 444991"/>
                  <a:gd name="connsiteY4" fmla="*/ 222496 h 44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4991" h="444991">
                    <a:moveTo>
                      <a:pt x="444992" y="222496"/>
                    </a:moveTo>
                    <a:cubicBezTo>
                      <a:pt x="444992" y="345377"/>
                      <a:pt x="345377" y="444992"/>
                      <a:pt x="222496" y="444992"/>
                    </a:cubicBezTo>
                    <a:cubicBezTo>
                      <a:pt x="99615" y="444992"/>
                      <a:pt x="0" y="345377"/>
                      <a:pt x="0" y="222496"/>
                    </a:cubicBezTo>
                    <a:cubicBezTo>
                      <a:pt x="0" y="99615"/>
                      <a:pt x="99615" y="0"/>
                      <a:pt x="222496" y="0"/>
                    </a:cubicBezTo>
                    <a:cubicBezTo>
                      <a:pt x="345377" y="0"/>
                      <a:pt x="444992" y="99615"/>
                      <a:pt x="444992" y="2224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A14C385-9D5F-4111-B593-07F44325CB1E}"/>
                  </a:ext>
                </a:extLst>
              </p:cNvPr>
              <p:cNvSpPr/>
              <p:nvPr/>
            </p:nvSpPr>
            <p:spPr>
              <a:xfrm>
                <a:off x="8052681" y="3169879"/>
                <a:ext cx="382729" cy="382729"/>
              </a:xfrm>
              <a:custGeom>
                <a:avLst/>
                <a:gdLst>
                  <a:gd name="connsiteX0" fmla="*/ 382729 w 382729"/>
                  <a:gd name="connsiteY0" fmla="*/ 191365 h 382729"/>
                  <a:gd name="connsiteX1" fmla="*/ 191364 w 382729"/>
                  <a:gd name="connsiteY1" fmla="*/ 382729 h 382729"/>
                  <a:gd name="connsiteX2" fmla="*/ 0 w 382729"/>
                  <a:gd name="connsiteY2" fmla="*/ 191365 h 382729"/>
                  <a:gd name="connsiteX3" fmla="*/ 191364 w 382729"/>
                  <a:gd name="connsiteY3" fmla="*/ 0 h 382729"/>
                  <a:gd name="connsiteX4" fmla="*/ 382729 w 382729"/>
                  <a:gd name="connsiteY4" fmla="*/ 191365 h 382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29" h="382729">
                    <a:moveTo>
                      <a:pt x="382729" y="191365"/>
                    </a:moveTo>
                    <a:cubicBezTo>
                      <a:pt x="382729" y="296661"/>
                      <a:pt x="296661" y="382729"/>
                      <a:pt x="191364" y="382729"/>
                    </a:cubicBezTo>
                    <a:cubicBezTo>
                      <a:pt x="86068" y="382729"/>
                      <a:pt x="0" y="296661"/>
                      <a:pt x="0" y="191365"/>
                    </a:cubicBezTo>
                    <a:cubicBezTo>
                      <a:pt x="0" y="86068"/>
                      <a:pt x="86068" y="0"/>
                      <a:pt x="191364" y="0"/>
                    </a:cubicBezTo>
                    <a:cubicBezTo>
                      <a:pt x="297577" y="0"/>
                      <a:pt x="382729" y="85153"/>
                      <a:pt x="382729" y="191365"/>
                    </a:cubicBezTo>
                    <a:close/>
                  </a:path>
                </a:pathLst>
              </a:custGeom>
              <a:solidFill>
                <a:srgbClr val="9EC8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32B2232-345F-4D3E-AC39-DFD1A76F050C}"/>
                  </a:ext>
                </a:extLst>
              </p:cNvPr>
              <p:cNvSpPr/>
              <p:nvPr/>
            </p:nvSpPr>
            <p:spPr>
              <a:xfrm>
                <a:off x="8199181" y="3269682"/>
                <a:ext cx="139174" cy="162064"/>
              </a:xfrm>
              <a:custGeom>
                <a:avLst/>
                <a:gdLst>
                  <a:gd name="connsiteX0" fmla="*/ 139174 w 139174"/>
                  <a:gd name="connsiteY0" fmla="*/ 81490 h 162064"/>
                  <a:gd name="connsiteX1" fmla="*/ 69587 w 139174"/>
                  <a:gd name="connsiteY1" fmla="*/ 121777 h 162064"/>
                  <a:gd name="connsiteX2" fmla="*/ 0 w 139174"/>
                  <a:gd name="connsiteY2" fmla="*/ 162065 h 162064"/>
                  <a:gd name="connsiteX3" fmla="*/ 0 w 139174"/>
                  <a:gd name="connsiteY3" fmla="*/ 81490 h 162064"/>
                  <a:gd name="connsiteX4" fmla="*/ 0 w 139174"/>
                  <a:gd name="connsiteY4" fmla="*/ 0 h 162064"/>
                  <a:gd name="connsiteX5" fmla="*/ 69587 w 139174"/>
                  <a:gd name="connsiteY5" fmla="*/ 40287 h 16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174" h="162064">
                    <a:moveTo>
                      <a:pt x="139174" y="81490"/>
                    </a:moveTo>
                    <a:lnTo>
                      <a:pt x="69587" y="121777"/>
                    </a:lnTo>
                    <a:lnTo>
                      <a:pt x="0" y="162065"/>
                    </a:lnTo>
                    <a:lnTo>
                      <a:pt x="0" y="81490"/>
                    </a:lnTo>
                    <a:lnTo>
                      <a:pt x="0" y="0"/>
                    </a:lnTo>
                    <a:lnTo>
                      <a:pt x="69587" y="40287"/>
                    </a:lnTo>
                    <a:close/>
                  </a:path>
                </a:pathLst>
              </a:custGeom>
              <a:solidFill>
                <a:srgbClr val="FFFFFF"/>
              </a:solidFill>
              <a:ln w="9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2CD9AC1-5DAA-4E22-A835-E711A2FCD451}"/>
                </a:ext>
              </a:extLst>
            </p:cNvPr>
            <p:cNvSpPr/>
            <p:nvPr/>
          </p:nvSpPr>
          <p:spPr>
            <a:xfrm>
              <a:off x="6540991" y="965064"/>
              <a:ext cx="954109" cy="78743"/>
            </a:xfrm>
            <a:custGeom>
              <a:avLst/>
              <a:gdLst>
                <a:gd name="connsiteX0" fmla="*/ 914705 w 954109"/>
                <a:gd name="connsiteY0" fmla="*/ 78743 h 78743"/>
                <a:gd name="connsiteX1" fmla="*/ 39372 w 954109"/>
                <a:gd name="connsiteY1" fmla="*/ 78743 h 78743"/>
                <a:gd name="connsiteX2" fmla="*/ 0 w 954109"/>
                <a:gd name="connsiteY2" fmla="*/ 39372 h 78743"/>
                <a:gd name="connsiteX3" fmla="*/ 39372 w 954109"/>
                <a:gd name="connsiteY3" fmla="*/ 0 h 78743"/>
                <a:gd name="connsiteX4" fmla="*/ 914705 w 954109"/>
                <a:gd name="connsiteY4" fmla="*/ 0 h 78743"/>
                <a:gd name="connsiteX5" fmla="*/ 954077 w 954109"/>
                <a:gd name="connsiteY5" fmla="*/ 39372 h 78743"/>
                <a:gd name="connsiteX6" fmla="*/ 914705 w 954109"/>
                <a:gd name="connsiteY6" fmla="*/ 78743 h 7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4109" h="78743">
                  <a:moveTo>
                    <a:pt x="914705" y="78743"/>
                  </a:moveTo>
                  <a:lnTo>
                    <a:pt x="39372" y="78743"/>
                  </a:lnTo>
                  <a:cubicBezTo>
                    <a:pt x="17397" y="78743"/>
                    <a:pt x="0" y="60431"/>
                    <a:pt x="0" y="39372"/>
                  </a:cubicBezTo>
                  <a:cubicBezTo>
                    <a:pt x="0" y="17397"/>
                    <a:pt x="18312" y="0"/>
                    <a:pt x="39372" y="0"/>
                  </a:cubicBezTo>
                  <a:lnTo>
                    <a:pt x="914705" y="0"/>
                  </a:lnTo>
                  <a:cubicBezTo>
                    <a:pt x="936681" y="0"/>
                    <a:pt x="954077" y="18312"/>
                    <a:pt x="954077" y="39372"/>
                  </a:cubicBezTo>
                  <a:cubicBezTo>
                    <a:pt x="954993" y="60431"/>
                    <a:pt x="936681" y="78743"/>
                    <a:pt x="914705" y="78743"/>
                  </a:cubicBezTo>
                  <a:close/>
                </a:path>
              </a:pathLst>
            </a:custGeom>
            <a:solidFill>
              <a:srgbClr val="9EC8FF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0D54453-2639-4625-8567-2288025F1E7D}"/>
                </a:ext>
              </a:extLst>
            </p:cNvPr>
            <p:cNvSpPr/>
            <p:nvPr/>
          </p:nvSpPr>
          <p:spPr>
            <a:xfrm>
              <a:off x="8828212" y="4326308"/>
              <a:ext cx="954109" cy="78743"/>
            </a:xfrm>
            <a:custGeom>
              <a:avLst/>
              <a:gdLst>
                <a:gd name="connsiteX0" fmla="*/ 914705 w 954109"/>
                <a:gd name="connsiteY0" fmla="*/ 78743 h 78743"/>
                <a:gd name="connsiteX1" fmla="*/ 39372 w 954109"/>
                <a:gd name="connsiteY1" fmla="*/ 78743 h 78743"/>
                <a:gd name="connsiteX2" fmla="*/ 0 w 954109"/>
                <a:gd name="connsiteY2" fmla="*/ 39372 h 78743"/>
                <a:gd name="connsiteX3" fmla="*/ 39372 w 954109"/>
                <a:gd name="connsiteY3" fmla="*/ 0 h 78743"/>
                <a:gd name="connsiteX4" fmla="*/ 914705 w 954109"/>
                <a:gd name="connsiteY4" fmla="*/ 0 h 78743"/>
                <a:gd name="connsiteX5" fmla="*/ 954076 w 954109"/>
                <a:gd name="connsiteY5" fmla="*/ 39372 h 78743"/>
                <a:gd name="connsiteX6" fmla="*/ 914705 w 954109"/>
                <a:gd name="connsiteY6" fmla="*/ 78743 h 7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4109" h="78743">
                  <a:moveTo>
                    <a:pt x="914705" y="78743"/>
                  </a:moveTo>
                  <a:lnTo>
                    <a:pt x="39372" y="78743"/>
                  </a:lnTo>
                  <a:cubicBezTo>
                    <a:pt x="17396" y="78743"/>
                    <a:pt x="0" y="60431"/>
                    <a:pt x="0" y="39372"/>
                  </a:cubicBezTo>
                  <a:cubicBezTo>
                    <a:pt x="0" y="17397"/>
                    <a:pt x="18312" y="0"/>
                    <a:pt x="39372" y="0"/>
                  </a:cubicBezTo>
                  <a:lnTo>
                    <a:pt x="914705" y="0"/>
                  </a:lnTo>
                  <a:cubicBezTo>
                    <a:pt x="936679" y="0"/>
                    <a:pt x="954076" y="18312"/>
                    <a:pt x="954076" y="39372"/>
                  </a:cubicBezTo>
                  <a:cubicBezTo>
                    <a:pt x="954992" y="61347"/>
                    <a:pt x="936679" y="78743"/>
                    <a:pt x="914705" y="78743"/>
                  </a:cubicBezTo>
                  <a:close/>
                </a:path>
              </a:pathLst>
            </a:custGeom>
            <a:solidFill>
              <a:srgbClr val="9EC8FF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6270DE-4BDC-4BE4-8112-537F1A39C456}"/>
                </a:ext>
              </a:extLst>
            </p:cNvPr>
            <p:cNvSpPr/>
            <p:nvPr/>
          </p:nvSpPr>
          <p:spPr>
            <a:xfrm>
              <a:off x="8828212" y="4471892"/>
              <a:ext cx="954109" cy="78743"/>
            </a:xfrm>
            <a:custGeom>
              <a:avLst/>
              <a:gdLst>
                <a:gd name="connsiteX0" fmla="*/ 914705 w 954109"/>
                <a:gd name="connsiteY0" fmla="*/ 78743 h 78743"/>
                <a:gd name="connsiteX1" fmla="*/ 39372 w 954109"/>
                <a:gd name="connsiteY1" fmla="*/ 78743 h 78743"/>
                <a:gd name="connsiteX2" fmla="*/ 0 w 954109"/>
                <a:gd name="connsiteY2" fmla="*/ 39372 h 78743"/>
                <a:gd name="connsiteX3" fmla="*/ 39372 w 954109"/>
                <a:gd name="connsiteY3" fmla="*/ 0 h 78743"/>
                <a:gd name="connsiteX4" fmla="*/ 914705 w 954109"/>
                <a:gd name="connsiteY4" fmla="*/ 0 h 78743"/>
                <a:gd name="connsiteX5" fmla="*/ 954076 w 954109"/>
                <a:gd name="connsiteY5" fmla="*/ 39372 h 78743"/>
                <a:gd name="connsiteX6" fmla="*/ 914705 w 954109"/>
                <a:gd name="connsiteY6" fmla="*/ 78743 h 7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4109" h="78743">
                  <a:moveTo>
                    <a:pt x="914705" y="78743"/>
                  </a:moveTo>
                  <a:lnTo>
                    <a:pt x="39372" y="78743"/>
                  </a:lnTo>
                  <a:cubicBezTo>
                    <a:pt x="17396" y="78743"/>
                    <a:pt x="0" y="60431"/>
                    <a:pt x="0" y="39372"/>
                  </a:cubicBezTo>
                  <a:cubicBezTo>
                    <a:pt x="0" y="17397"/>
                    <a:pt x="18312" y="0"/>
                    <a:pt x="39372" y="0"/>
                  </a:cubicBezTo>
                  <a:lnTo>
                    <a:pt x="914705" y="0"/>
                  </a:lnTo>
                  <a:cubicBezTo>
                    <a:pt x="936679" y="0"/>
                    <a:pt x="954076" y="18312"/>
                    <a:pt x="954076" y="39372"/>
                  </a:cubicBezTo>
                  <a:cubicBezTo>
                    <a:pt x="954992" y="61347"/>
                    <a:pt x="936679" y="78743"/>
                    <a:pt x="914705" y="78743"/>
                  </a:cubicBezTo>
                  <a:close/>
                </a:path>
              </a:pathLst>
            </a:custGeom>
            <a:solidFill>
              <a:srgbClr val="9EC8FF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DA0DE5A-9FAB-45BC-BF14-548CBBBC0C85}"/>
                </a:ext>
              </a:extLst>
            </p:cNvPr>
            <p:cNvSpPr/>
            <p:nvPr/>
          </p:nvSpPr>
          <p:spPr>
            <a:xfrm>
              <a:off x="8828212" y="4631210"/>
              <a:ext cx="954109" cy="78743"/>
            </a:xfrm>
            <a:custGeom>
              <a:avLst/>
              <a:gdLst>
                <a:gd name="connsiteX0" fmla="*/ 914705 w 954109"/>
                <a:gd name="connsiteY0" fmla="*/ 78744 h 78743"/>
                <a:gd name="connsiteX1" fmla="*/ 39372 w 954109"/>
                <a:gd name="connsiteY1" fmla="*/ 78744 h 78743"/>
                <a:gd name="connsiteX2" fmla="*/ 0 w 954109"/>
                <a:gd name="connsiteY2" fmla="*/ 39372 h 78743"/>
                <a:gd name="connsiteX3" fmla="*/ 39372 w 954109"/>
                <a:gd name="connsiteY3" fmla="*/ 0 h 78743"/>
                <a:gd name="connsiteX4" fmla="*/ 914705 w 954109"/>
                <a:gd name="connsiteY4" fmla="*/ 0 h 78743"/>
                <a:gd name="connsiteX5" fmla="*/ 954076 w 954109"/>
                <a:gd name="connsiteY5" fmla="*/ 39372 h 78743"/>
                <a:gd name="connsiteX6" fmla="*/ 914705 w 954109"/>
                <a:gd name="connsiteY6" fmla="*/ 78744 h 7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4109" h="78743">
                  <a:moveTo>
                    <a:pt x="914705" y="78744"/>
                  </a:moveTo>
                  <a:lnTo>
                    <a:pt x="39372" y="78744"/>
                  </a:lnTo>
                  <a:cubicBezTo>
                    <a:pt x="17396" y="78744"/>
                    <a:pt x="0" y="60431"/>
                    <a:pt x="0" y="39372"/>
                  </a:cubicBezTo>
                  <a:cubicBezTo>
                    <a:pt x="0" y="17397"/>
                    <a:pt x="18312" y="0"/>
                    <a:pt x="39372" y="0"/>
                  </a:cubicBezTo>
                  <a:lnTo>
                    <a:pt x="914705" y="0"/>
                  </a:lnTo>
                  <a:cubicBezTo>
                    <a:pt x="936679" y="0"/>
                    <a:pt x="954076" y="18312"/>
                    <a:pt x="954076" y="39372"/>
                  </a:cubicBezTo>
                  <a:cubicBezTo>
                    <a:pt x="954992" y="61347"/>
                    <a:pt x="936679" y="78744"/>
                    <a:pt x="914705" y="78744"/>
                  </a:cubicBezTo>
                  <a:close/>
                </a:path>
              </a:pathLst>
            </a:custGeom>
            <a:solidFill>
              <a:srgbClr val="9EC8FF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F9E0F35-F976-40FC-A926-7949CB326F29}"/>
                </a:ext>
              </a:extLst>
            </p:cNvPr>
            <p:cNvSpPr/>
            <p:nvPr/>
          </p:nvSpPr>
          <p:spPr>
            <a:xfrm>
              <a:off x="6540991" y="1117057"/>
              <a:ext cx="1517218" cy="78743"/>
            </a:xfrm>
            <a:custGeom>
              <a:avLst/>
              <a:gdLst>
                <a:gd name="connsiteX0" fmla="*/ 1478728 w 1517218"/>
                <a:gd name="connsiteY0" fmla="*/ 78743 h 78743"/>
                <a:gd name="connsiteX1" fmla="*/ 39372 w 1517218"/>
                <a:gd name="connsiteY1" fmla="*/ 78743 h 78743"/>
                <a:gd name="connsiteX2" fmla="*/ 0 w 1517218"/>
                <a:gd name="connsiteY2" fmla="*/ 39372 h 78743"/>
                <a:gd name="connsiteX3" fmla="*/ 39372 w 1517218"/>
                <a:gd name="connsiteY3" fmla="*/ 0 h 78743"/>
                <a:gd name="connsiteX4" fmla="*/ 1477812 w 1517218"/>
                <a:gd name="connsiteY4" fmla="*/ 0 h 78743"/>
                <a:gd name="connsiteX5" fmla="*/ 1517184 w 1517218"/>
                <a:gd name="connsiteY5" fmla="*/ 39372 h 78743"/>
                <a:gd name="connsiteX6" fmla="*/ 1478728 w 1517218"/>
                <a:gd name="connsiteY6" fmla="*/ 78743 h 7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7218" h="78743">
                  <a:moveTo>
                    <a:pt x="1478728" y="78743"/>
                  </a:moveTo>
                  <a:lnTo>
                    <a:pt x="39372" y="78743"/>
                  </a:lnTo>
                  <a:cubicBezTo>
                    <a:pt x="17397" y="78743"/>
                    <a:pt x="0" y="60431"/>
                    <a:pt x="0" y="39372"/>
                  </a:cubicBezTo>
                  <a:cubicBezTo>
                    <a:pt x="0" y="17397"/>
                    <a:pt x="18312" y="0"/>
                    <a:pt x="39372" y="0"/>
                  </a:cubicBezTo>
                  <a:lnTo>
                    <a:pt x="1477812" y="0"/>
                  </a:lnTo>
                  <a:cubicBezTo>
                    <a:pt x="1499787" y="0"/>
                    <a:pt x="1517184" y="18312"/>
                    <a:pt x="1517184" y="39372"/>
                  </a:cubicBezTo>
                  <a:cubicBezTo>
                    <a:pt x="1518100" y="61347"/>
                    <a:pt x="1500703" y="78743"/>
                    <a:pt x="1478728" y="78743"/>
                  </a:cubicBezTo>
                  <a:close/>
                </a:path>
              </a:pathLst>
            </a:custGeom>
            <a:solidFill>
              <a:srgbClr val="9EC8FF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6E3C4BD-821C-4EB9-8BDF-C0B297CCE045}"/>
                </a:ext>
              </a:extLst>
            </p:cNvPr>
            <p:cNvSpPr/>
            <p:nvPr/>
          </p:nvSpPr>
          <p:spPr>
            <a:xfrm>
              <a:off x="1273032" y="3400615"/>
              <a:ext cx="773176" cy="2626000"/>
            </a:xfrm>
            <a:custGeom>
              <a:avLst/>
              <a:gdLst>
                <a:gd name="connsiteX0" fmla="*/ 535115 w 773176"/>
                <a:gd name="connsiteY0" fmla="*/ 0 h 2626000"/>
                <a:gd name="connsiteX1" fmla="*/ 574486 w 773176"/>
                <a:gd name="connsiteY1" fmla="*/ 805746 h 2626000"/>
                <a:gd name="connsiteX2" fmla="*/ 773176 w 773176"/>
                <a:gd name="connsiteY2" fmla="*/ 2626001 h 2626000"/>
                <a:gd name="connsiteX3" fmla="*/ 634002 w 773176"/>
                <a:gd name="connsiteY3" fmla="*/ 2605857 h 2626000"/>
                <a:gd name="connsiteX4" fmla="*/ 464612 w 773176"/>
                <a:gd name="connsiteY4" fmla="*/ 736159 h 2626000"/>
                <a:gd name="connsiteX5" fmla="*/ 26945 w 773176"/>
                <a:gd name="connsiteY5" fmla="*/ 269192 h 2626000"/>
                <a:gd name="connsiteX6" fmla="*/ 535115 w 773176"/>
                <a:gd name="connsiteY6" fmla="*/ 0 h 262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3176" h="2626000">
                  <a:moveTo>
                    <a:pt x="535115" y="0"/>
                  </a:moveTo>
                  <a:cubicBezTo>
                    <a:pt x="306210" y="208762"/>
                    <a:pt x="406012" y="417523"/>
                    <a:pt x="574486" y="805746"/>
                  </a:cubicBezTo>
                  <a:cubicBezTo>
                    <a:pt x="743876" y="1193970"/>
                    <a:pt x="773176" y="2626001"/>
                    <a:pt x="773176" y="2626001"/>
                  </a:cubicBezTo>
                  <a:lnTo>
                    <a:pt x="634002" y="2605857"/>
                  </a:lnTo>
                  <a:cubicBezTo>
                    <a:pt x="634002" y="2605857"/>
                    <a:pt x="654145" y="1134454"/>
                    <a:pt x="464612" y="736159"/>
                  </a:cubicBezTo>
                  <a:cubicBezTo>
                    <a:pt x="275994" y="338780"/>
                    <a:pt x="196335" y="139174"/>
                    <a:pt x="26945" y="269192"/>
                  </a:cubicBezTo>
                  <a:cubicBezTo>
                    <a:pt x="-141529" y="398295"/>
                    <a:pt x="535115" y="0"/>
                    <a:pt x="535115" y="0"/>
                  </a:cubicBezTo>
                  <a:close/>
                </a:path>
              </a:pathLst>
            </a:custGeom>
            <a:solidFill>
              <a:srgbClr val="74B570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4935C61-B9BE-44F3-A1BB-ECD2597E4913}"/>
                </a:ext>
              </a:extLst>
            </p:cNvPr>
            <p:cNvSpPr/>
            <p:nvPr/>
          </p:nvSpPr>
          <p:spPr>
            <a:xfrm>
              <a:off x="26097" y="2485813"/>
              <a:ext cx="1919995" cy="1536294"/>
            </a:xfrm>
            <a:custGeom>
              <a:avLst/>
              <a:gdLst>
                <a:gd name="connsiteX0" fmla="*/ 1907490 w 1919995"/>
                <a:gd name="connsiteY0" fmla="*/ 644694 h 1536294"/>
                <a:gd name="connsiteX1" fmla="*/ 1494545 w 1919995"/>
                <a:gd name="connsiteY1" fmla="*/ 273868 h 1536294"/>
                <a:gd name="connsiteX2" fmla="*/ 1523845 w 1919995"/>
                <a:gd name="connsiteY2" fmla="*/ 815916 h 1536294"/>
                <a:gd name="connsiteX3" fmla="*/ 1453343 w 1919995"/>
                <a:gd name="connsiteY3" fmla="*/ 252809 h 1536294"/>
                <a:gd name="connsiteX4" fmla="*/ 767542 w 1919995"/>
                <a:gd name="connsiteY4" fmla="*/ 27566 h 1536294"/>
                <a:gd name="connsiteX5" fmla="*/ 768458 w 1919995"/>
                <a:gd name="connsiteY5" fmla="*/ 30313 h 1536294"/>
                <a:gd name="connsiteX6" fmla="*/ 997363 w 1919995"/>
                <a:gd name="connsiteY6" fmla="*/ 537567 h 1536294"/>
                <a:gd name="connsiteX7" fmla="*/ 548709 w 1919995"/>
                <a:gd name="connsiteY7" fmla="*/ 1929 h 1536294"/>
                <a:gd name="connsiteX8" fmla="*/ 152245 w 1919995"/>
                <a:gd name="connsiteY8" fmla="*/ 82503 h 1536294"/>
                <a:gd name="connsiteX9" fmla="*/ 65261 w 1919995"/>
                <a:gd name="connsiteY9" fmla="*/ 593420 h 1536294"/>
                <a:gd name="connsiteX10" fmla="*/ 350935 w 1919995"/>
                <a:gd name="connsiteY10" fmla="*/ 696885 h 1536294"/>
                <a:gd name="connsiteX11" fmla="*/ 579840 w 1919995"/>
                <a:gd name="connsiteY11" fmla="*/ 836059 h 1536294"/>
                <a:gd name="connsiteX12" fmla="*/ 166895 w 1919995"/>
                <a:gd name="connsiteY12" fmla="*/ 802181 h 1536294"/>
                <a:gd name="connsiteX13" fmla="*/ 334454 w 1919995"/>
                <a:gd name="connsiteY13" fmla="*/ 1086024 h 1536294"/>
                <a:gd name="connsiteX14" fmla="*/ 474544 w 1919995"/>
                <a:gd name="connsiteY14" fmla="*/ 1263654 h 1536294"/>
                <a:gd name="connsiteX15" fmla="*/ 698871 w 1919995"/>
                <a:gd name="connsiteY15" fmla="*/ 1263654 h 1536294"/>
                <a:gd name="connsiteX16" fmla="*/ 1285784 w 1919995"/>
                <a:gd name="connsiteY16" fmla="*/ 1094264 h 1536294"/>
                <a:gd name="connsiteX17" fmla="*/ 675065 w 1919995"/>
                <a:gd name="connsiteY17" fmla="*/ 1419310 h 1536294"/>
                <a:gd name="connsiteX18" fmla="*/ 1528423 w 1919995"/>
                <a:gd name="connsiteY18" fmla="*/ 1336904 h 1536294"/>
                <a:gd name="connsiteX19" fmla="*/ 1907490 w 1919995"/>
                <a:gd name="connsiteY19" fmla="*/ 644694 h 153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19995" h="1536294">
                  <a:moveTo>
                    <a:pt x="1907490" y="644694"/>
                  </a:moveTo>
                  <a:cubicBezTo>
                    <a:pt x="1880022" y="521086"/>
                    <a:pt x="1714294" y="387405"/>
                    <a:pt x="1494545" y="273868"/>
                  </a:cubicBezTo>
                  <a:cubicBezTo>
                    <a:pt x="1527508" y="456076"/>
                    <a:pt x="1632804" y="754569"/>
                    <a:pt x="1523845" y="815916"/>
                  </a:cubicBezTo>
                  <a:cubicBezTo>
                    <a:pt x="1377346" y="898321"/>
                    <a:pt x="1509195" y="481714"/>
                    <a:pt x="1453343" y="252809"/>
                  </a:cubicBezTo>
                  <a:cubicBezTo>
                    <a:pt x="1246412" y="152090"/>
                    <a:pt x="997363" y="68769"/>
                    <a:pt x="767542" y="27566"/>
                  </a:cubicBezTo>
                  <a:cubicBezTo>
                    <a:pt x="767542" y="28482"/>
                    <a:pt x="768458" y="29397"/>
                    <a:pt x="768458" y="30313"/>
                  </a:cubicBezTo>
                  <a:cubicBezTo>
                    <a:pt x="897561" y="358105"/>
                    <a:pt x="1066950" y="488123"/>
                    <a:pt x="997363" y="537567"/>
                  </a:cubicBezTo>
                  <a:cubicBezTo>
                    <a:pt x="945173" y="575107"/>
                    <a:pt x="774867" y="196040"/>
                    <a:pt x="548709" y="1929"/>
                  </a:cubicBezTo>
                  <a:cubicBezTo>
                    <a:pt x="379319" y="-7228"/>
                    <a:pt x="236482" y="15663"/>
                    <a:pt x="152245" y="82503"/>
                  </a:cubicBezTo>
                  <a:cubicBezTo>
                    <a:pt x="21311" y="185968"/>
                    <a:pt x="-66588" y="277530"/>
                    <a:pt x="65261" y="593420"/>
                  </a:cubicBezTo>
                  <a:cubicBezTo>
                    <a:pt x="140342" y="647441"/>
                    <a:pt x="237398" y="685897"/>
                    <a:pt x="350935" y="696885"/>
                  </a:cubicBezTo>
                  <a:cubicBezTo>
                    <a:pt x="649427" y="727100"/>
                    <a:pt x="788602" y="736256"/>
                    <a:pt x="579840" y="836059"/>
                  </a:cubicBezTo>
                  <a:cubicBezTo>
                    <a:pt x="477291" y="884587"/>
                    <a:pt x="306070" y="833312"/>
                    <a:pt x="166895" y="802181"/>
                  </a:cubicBezTo>
                  <a:cubicBezTo>
                    <a:pt x="211761" y="885503"/>
                    <a:pt x="267613" y="978896"/>
                    <a:pt x="334454" y="1086024"/>
                  </a:cubicBezTo>
                  <a:cubicBezTo>
                    <a:pt x="377488" y="1153780"/>
                    <a:pt x="424185" y="1213295"/>
                    <a:pt x="474544" y="1263654"/>
                  </a:cubicBezTo>
                  <a:cubicBezTo>
                    <a:pt x="570684" y="1281967"/>
                    <a:pt x="654921" y="1281967"/>
                    <a:pt x="698871" y="1263654"/>
                  </a:cubicBezTo>
                  <a:cubicBezTo>
                    <a:pt x="838045" y="1204139"/>
                    <a:pt x="1196053" y="1014605"/>
                    <a:pt x="1285784" y="1094264"/>
                  </a:cubicBezTo>
                  <a:cubicBezTo>
                    <a:pt x="1373684" y="1172092"/>
                    <a:pt x="622874" y="1221535"/>
                    <a:pt x="675065" y="1419310"/>
                  </a:cubicBezTo>
                  <a:cubicBezTo>
                    <a:pt x="1038566" y="1628987"/>
                    <a:pt x="1455174" y="1529184"/>
                    <a:pt x="1528423" y="1336904"/>
                  </a:cubicBezTo>
                  <a:cubicBezTo>
                    <a:pt x="1626395" y="1077783"/>
                    <a:pt x="1991728" y="1017352"/>
                    <a:pt x="1907490" y="644694"/>
                  </a:cubicBezTo>
                  <a:close/>
                </a:path>
              </a:pathLst>
            </a:custGeom>
            <a:solidFill>
              <a:srgbClr val="9CD499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5E0106B-383C-4144-919B-5CFC3A77C9CA}"/>
                </a:ext>
              </a:extLst>
            </p:cNvPr>
            <p:cNvSpPr/>
            <p:nvPr/>
          </p:nvSpPr>
          <p:spPr>
            <a:xfrm>
              <a:off x="1181863" y="4416842"/>
              <a:ext cx="1125702" cy="1460527"/>
            </a:xfrm>
            <a:custGeom>
              <a:avLst/>
              <a:gdLst>
                <a:gd name="connsiteX0" fmla="*/ 0 w 1125702"/>
                <a:gd name="connsiteY0" fmla="*/ 127384 h 1460527"/>
                <a:gd name="connsiteX1" fmla="*/ 1014508 w 1125702"/>
                <a:gd name="connsiteY1" fmla="*/ 425876 h 1460527"/>
                <a:gd name="connsiteX2" fmla="*/ 1074023 w 1125702"/>
                <a:gd name="connsiteY2" fmla="*/ 1460528 h 1460527"/>
                <a:gd name="connsiteX3" fmla="*/ 994364 w 1125702"/>
                <a:gd name="connsiteY3" fmla="*/ 1430312 h 1460527"/>
                <a:gd name="connsiteX4" fmla="*/ 695872 w 1125702"/>
                <a:gd name="connsiteY4" fmla="*/ 217115 h 1460527"/>
                <a:gd name="connsiteX5" fmla="*/ 108959 w 1125702"/>
                <a:gd name="connsiteY5" fmla="*/ 207043 h 1460527"/>
                <a:gd name="connsiteX6" fmla="*/ 238061 w 1125702"/>
                <a:gd name="connsiteY6" fmla="*/ 515607 h 1460527"/>
                <a:gd name="connsiteX7" fmla="*/ 0 w 1125702"/>
                <a:gd name="connsiteY7" fmla="*/ 127384 h 1460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5702" h="1460527">
                  <a:moveTo>
                    <a:pt x="0" y="127384"/>
                  </a:moveTo>
                  <a:cubicBezTo>
                    <a:pt x="397379" y="-171108"/>
                    <a:pt x="805746" y="107240"/>
                    <a:pt x="1014508" y="425876"/>
                  </a:cubicBezTo>
                  <a:cubicBezTo>
                    <a:pt x="1223269" y="744512"/>
                    <a:pt x="1074023" y="1460528"/>
                    <a:pt x="1074023" y="1460528"/>
                  </a:cubicBezTo>
                  <a:cubicBezTo>
                    <a:pt x="1074023" y="1460528"/>
                    <a:pt x="994364" y="1460528"/>
                    <a:pt x="994364" y="1430312"/>
                  </a:cubicBezTo>
                  <a:cubicBezTo>
                    <a:pt x="994364" y="1400097"/>
                    <a:pt x="1213198" y="585194"/>
                    <a:pt x="695872" y="217115"/>
                  </a:cubicBezTo>
                  <a:cubicBezTo>
                    <a:pt x="372658" y="-12706"/>
                    <a:pt x="139174" y="98084"/>
                    <a:pt x="108959" y="207043"/>
                  </a:cubicBezTo>
                  <a:cubicBezTo>
                    <a:pt x="78743" y="316002"/>
                    <a:pt x="238061" y="515607"/>
                    <a:pt x="238061" y="515607"/>
                  </a:cubicBezTo>
                  <a:lnTo>
                    <a:pt x="0" y="127384"/>
                  </a:lnTo>
                  <a:close/>
                </a:path>
              </a:pathLst>
            </a:custGeom>
            <a:solidFill>
              <a:srgbClr val="74B570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44F737D-D040-4865-9D24-123354A4B027}"/>
                </a:ext>
              </a:extLst>
            </p:cNvPr>
            <p:cNvSpPr/>
            <p:nvPr/>
          </p:nvSpPr>
          <p:spPr>
            <a:xfrm>
              <a:off x="1641625" y="3931675"/>
              <a:ext cx="472441" cy="1998800"/>
            </a:xfrm>
            <a:custGeom>
              <a:avLst/>
              <a:gdLst>
                <a:gd name="connsiteX0" fmla="*/ 454943 w 472441"/>
                <a:gd name="connsiteY0" fmla="*/ 0 h 1998800"/>
                <a:gd name="connsiteX1" fmla="*/ 37420 w 472441"/>
                <a:gd name="connsiteY1" fmla="*/ 974221 h 1998800"/>
                <a:gd name="connsiteX2" fmla="*/ 295625 w 472441"/>
                <a:gd name="connsiteY2" fmla="*/ 1998800 h 1998800"/>
                <a:gd name="connsiteX3" fmla="*/ 395427 w 472441"/>
                <a:gd name="connsiteY3" fmla="*/ 1898998 h 1998800"/>
                <a:gd name="connsiteX4" fmla="*/ 107007 w 472441"/>
                <a:gd name="connsiteY4" fmla="*/ 546626 h 1998800"/>
                <a:gd name="connsiteX5" fmla="*/ 454943 w 472441"/>
                <a:gd name="connsiteY5" fmla="*/ 59515 h 1998800"/>
                <a:gd name="connsiteX6" fmla="*/ 454943 w 472441"/>
                <a:gd name="connsiteY6" fmla="*/ 0 h 199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441" h="1998800">
                  <a:moveTo>
                    <a:pt x="454943" y="0"/>
                  </a:moveTo>
                  <a:cubicBezTo>
                    <a:pt x="57563" y="0"/>
                    <a:pt x="-72455" y="616213"/>
                    <a:pt x="37420" y="974221"/>
                  </a:cubicBezTo>
                  <a:cubicBezTo>
                    <a:pt x="146378" y="1332229"/>
                    <a:pt x="295625" y="1998800"/>
                    <a:pt x="295625" y="1998800"/>
                  </a:cubicBezTo>
                  <a:lnTo>
                    <a:pt x="395427" y="1898998"/>
                  </a:lnTo>
                  <a:cubicBezTo>
                    <a:pt x="395427" y="1898998"/>
                    <a:pt x="17276" y="964149"/>
                    <a:pt x="107007" y="546626"/>
                  </a:cubicBezTo>
                  <a:cubicBezTo>
                    <a:pt x="196738" y="129103"/>
                    <a:pt x="415571" y="59515"/>
                    <a:pt x="454943" y="59515"/>
                  </a:cubicBezTo>
                  <a:cubicBezTo>
                    <a:pt x="494314" y="59515"/>
                    <a:pt x="454943" y="0"/>
                    <a:pt x="454943" y="0"/>
                  </a:cubicBezTo>
                  <a:close/>
                </a:path>
              </a:pathLst>
            </a:custGeom>
            <a:solidFill>
              <a:srgbClr val="9CD499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094D68-4603-4F11-8A48-8D80FA765F66}"/>
                </a:ext>
              </a:extLst>
            </p:cNvPr>
            <p:cNvSpPr/>
            <p:nvPr/>
          </p:nvSpPr>
          <p:spPr>
            <a:xfrm>
              <a:off x="1658901" y="4820743"/>
              <a:ext cx="205099" cy="673896"/>
            </a:xfrm>
            <a:custGeom>
              <a:avLst/>
              <a:gdLst>
                <a:gd name="connsiteX0" fmla="*/ 104381 w 205099"/>
                <a:gd name="connsiteY0" fmla="*/ 87899 h 673896"/>
                <a:gd name="connsiteX1" fmla="*/ 0 w 205099"/>
                <a:gd name="connsiteY1" fmla="*/ 0 h 673896"/>
                <a:gd name="connsiteX2" fmla="*/ 21059 w 205099"/>
                <a:gd name="connsiteY2" fmla="*/ 85153 h 673896"/>
                <a:gd name="connsiteX3" fmla="*/ 177631 w 205099"/>
                <a:gd name="connsiteY3" fmla="*/ 673897 h 673896"/>
                <a:gd name="connsiteX4" fmla="*/ 199605 w 205099"/>
                <a:gd name="connsiteY4" fmla="*/ 548457 h 673896"/>
                <a:gd name="connsiteX5" fmla="*/ 205099 w 205099"/>
                <a:gd name="connsiteY5" fmla="*/ 501760 h 673896"/>
                <a:gd name="connsiteX6" fmla="*/ 104381 w 205099"/>
                <a:gd name="connsiteY6" fmla="*/ 87899 h 67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099" h="673896">
                  <a:moveTo>
                    <a:pt x="104381" y="87899"/>
                  </a:moveTo>
                  <a:cubicBezTo>
                    <a:pt x="75997" y="51275"/>
                    <a:pt x="42119" y="20144"/>
                    <a:pt x="0" y="0"/>
                  </a:cubicBezTo>
                  <a:cubicBezTo>
                    <a:pt x="5494" y="29300"/>
                    <a:pt x="12819" y="58600"/>
                    <a:pt x="21059" y="85153"/>
                  </a:cubicBezTo>
                  <a:cubicBezTo>
                    <a:pt x="70503" y="248133"/>
                    <a:pt x="129103" y="475207"/>
                    <a:pt x="177631" y="673897"/>
                  </a:cubicBezTo>
                  <a:cubicBezTo>
                    <a:pt x="182209" y="648259"/>
                    <a:pt x="188618" y="608888"/>
                    <a:pt x="199605" y="548457"/>
                  </a:cubicBezTo>
                  <a:cubicBezTo>
                    <a:pt x="202352" y="533807"/>
                    <a:pt x="204183" y="518241"/>
                    <a:pt x="205099" y="501760"/>
                  </a:cubicBezTo>
                  <a:cubicBezTo>
                    <a:pt x="164812" y="369911"/>
                    <a:pt x="128187" y="226158"/>
                    <a:pt x="104381" y="87899"/>
                  </a:cubicBezTo>
                  <a:close/>
                </a:path>
              </a:pathLst>
            </a:custGeom>
            <a:solidFill>
              <a:srgbClr val="74B570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083AA1B-7336-4046-98AA-2B2F4D7B5050}"/>
                </a:ext>
              </a:extLst>
            </p:cNvPr>
            <p:cNvSpPr/>
            <p:nvPr/>
          </p:nvSpPr>
          <p:spPr>
            <a:xfrm>
              <a:off x="197463" y="4350611"/>
              <a:ext cx="1662750" cy="1337225"/>
            </a:xfrm>
            <a:custGeom>
              <a:avLst/>
              <a:gdLst>
                <a:gd name="connsiteX0" fmla="*/ 1456860 w 1662750"/>
                <a:gd name="connsiteY0" fmla="*/ 560779 h 1337225"/>
                <a:gd name="connsiteX1" fmla="*/ 433196 w 1662750"/>
                <a:gd name="connsiteY1" fmla="*/ 93812 h 1337225"/>
                <a:gd name="connsiteX2" fmla="*/ 272047 w 1662750"/>
                <a:gd name="connsiteY2" fmla="*/ 235733 h 1337225"/>
                <a:gd name="connsiteX3" fmla="*/ 483555 w 1662750"/>
                <a:gd name="connsiteY3" fmla="*/ 253130 h 1337225"/>
                <a:gd name="connsiteX4" fmla="*/ 284866 w 1662750"/>
                <a:gd name="connsiteY4" fmla="*/ 422520 h 1337225"/>
                <a:gd name="connsiteX5" fmla="*/ 131041 w 1662750"/>
                <a:gd name="connsiteY5" fmla="*/ 454566 h 1337225"/>
                <a:gd name="connsiteX6" fmla="*/ 235422 w 1662750"/>
                <a:gd name="connsiteY6" fmla="*/ 1286866 h 1337225"/>
                <a:gd name="connsiteX7" fmla="*/ 470737 w 1662750"/>
                <a:gd name="connsiteY7" fmla="*/ 1335394 h 1337225"/>
                <a:gd name="connsiteX8" fmla="*/ 603502 w 1662750"/>
                <a:gd name="connsiteY8" fmla="*/ 849199 h 1337225"/>
                <a:gd name="connsiteX9" fmla="*/ 583358 w 1662750"/>
                <a:gd name="connsiteY9" fmla="*/ 1337225 h 1337225"/>
                <a:gd name="connsiteX10" fmla="*/ 1055819 w 1662750"/>
                <a:gd name="connsiteY10" fmla="*/ 1271300 h 1337225"/>
                <a:gd name="connsiteX11" fmla="*/ 1180343 w 1662750"/>
                <a:gd name="connsiteY11" fmla="*/ 1127548 h 1337225"/>
                <a:gd name="connsiteX12" fmla="*/ 891922 w 1662750"/>
                <a:gd name="connsiteY12" fmla="*/ 610222 h 1337225"/>
                <a:gd name="connsiteX13" fmla="*/ 1355227 w 1662750"/>
                <a:gd name="connsiteY13" fmla="*/ 1049720 h 1337225"/>
                <a:gd name="connsiteX14" fmla="*/ 1456860 w 1662750"/>
                <a:gd name="connsiteY14" fmla="*/ 560779 h 133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2750" h="1337225">
                  <a:moveTo>
                    <a:pt x="1456860" y="560779"/>
                  </a:moveTo>
                  <a:cubicBezTo>
                    <a:pt x="701473" y="242143"/>
                    <a:pt x="1098853" y="-193693"/>
                    <a:pt x="433196" y="93812"/>
                  </a:cubicBezTo>
                  <a:cubicBezTo>
                    <a:pt x="386500" y="113956"/>
                    <a:pt x="328816" y="165231"/>
                    <a:pt x="272047" y="235733"/>
                  </a:cubicBezTo>
                  <a:cubicBezTo>
                    <a:pt x="331562" y="252214"/>
                    <a:pt x="402981" y="265033"/>
                    <a:pt x="483555" y="253130"/>
                  </a:cubicBezTo>
                  <a:cubicBezTo>
                    <a:pt x="682245" y="222915"/>
                    <a:pt x="612658" y="382233"/>
                    <a:pt x="284866" y="422520"/>
                  </a:cubicBezTo>
                  <a:cubicBezTo>
                    <a:pt x="222604" y="429845"/>
                    <a:pt x="173160" y="439917"/>
                    <a:pt x="131041" y="454566"/>
                  </a:cubicBezTo>
                  <a:cubicBezTo>
                    <a:pt x="-25530" y="754890"/>
                    <a:pt x="-96032" y="1149523"/>
                    <a:pt x="235422" y="1286866"/>
                  </a:cubicBezTo>
                  <a:cubicBezTo>
                    <a:pt x="300431" y="1314335"/>
                    <a:pt x="381006" y="1328984"/>
                    <a:pt x="470737" y="1335394"/>
                  </a:cubicBezTo>
                  <a:cubicBezTo>
                    <a:pt x="573286" y="1253903"/>
                    <a:pt x="446015" y="785106"/>
                    <a:pt x="603502" y="849199"/>
                  </a:cubicBezTo>
                  <a:cubicBezTo>
                    <a:pt x="754579" y="911462"/>
                    <a:pt x="555890" y="1252073"/>
                    <a:pt x="583358" y="1337225"/>
                  </a:cubicBezTo>
                  <a:cubicBezTo>
                    <a:pt x="732604" y="1334478"/>
                    <a:pt x="897416" y="1309757"/>
                    <a:pt x="1055819" y="1271300"/>
                  </a:cubicBezTo>
                  <a:cubicBezTo>
                    <a:pt x="1118081" y="1236507"/>
                    <a:pt x="1165693" y="1189810"/>
                    <a:pt x="1180343" y="1127548"/>
                  </a:cubicBezTo>
                  <a:cubicBezTo>
                    <a:pt x="1229787" y="918786"/>
                    <a:pt x="901994" y="789684"/>
                    <a:pt x="891922" y="610222"/>
                  </a:cubicBezTo>
                  <a:cubicBezTo>
                    <a:pt x="882766" y="445410"/>
                    <a:pt x="1011869" y="971892"/>
                    <a:pt x="1355227" y="1049720"/>
                  </a:cubicBezTo>
                  <a:cubicBezTo>
                    <a:pt x="1663791" y="906883"/>
                    <a:pt x="1810290" y="710025"/>
                    <a:pt x="1456860" y="560779"/>
                  </a:cubicBezTo>
                  <a:close/>
                </a:path>
              </a:pathLst>
            </a:custGeom>
            <a:solidFill>
              <a:srgbClr val="9CD499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9261A74-6C66-4BB0-8E59-4C13E53BA83C}"/>
                </a:ext>
              </a:extLst>
            </p:cNvPr>
            <p:cNvSpPr/>
            <p:nvPr/>
          </p:nvSpPr>
          <p:spPr>
            <a:xfrm>
              <a:off x="1858498" y="3628605"/>
              <a:ext cx="1547407" cy="1115915"/>
            </a:xfrm>
            <a:custGeom>
              <a:avLst/>
              <a:gdLst>
                <a:gd name="connsiteX0" fmla="*/ 334210 w 1547407"/>
                <a:gd name="connsiteY0" fmla="*/ 720594 h 1115915"/>
                <a:gd name="connsiteX1" fmla="*/ 453240 w 1547407"/>
                <a:gd name="connsiteY1" fmla="*/ 640935 h 1115915"/>
                <a:gd name="connsiteX2" fmla="*/ 561284 w 1547407"/>
                <a:gd name="connsiteY2" fmla="*/ 1109733 h 1115915"/>
                <a:gd name="connsiteX3" fmla="*/ 1247999 w 1547407"/>
                <a:gd name="connsiteY3" fmla="*/ 881743 h 1115915"/>
                <a:gd name="connsiteX4" fmla="*/ 1238843 w 1547407"/>
                <a:gd name="connsiteY4" fmla="*/ 829553 h 1115915"/>
                <a:gd name="connsiteX5" fmla="*/ 751733 w 1547407"/>
                <a:gd name="connsiteY5" fmla="*/ 441329 h 1115915"/>
                <a:gd name="connsiteX6" fmla="*/ 1345055 w 1547407"/>
                <a:gd name="connsiteY6" fmla="*/ 815818 h 1115915"/>
                <a:gd name="connsiteX7" fmla="*/ 1547407 w 1547407"/>
                <a:gd name="connsiteY7" fmla="*/ 492604 h 1115915"/>
                <a:gd name="connsiteX8" fmla="*/ 1086850 w 1547407"/>
                <a:gd name="connsiteY8" fmla="*/ 51275 h 1115915"/>
                <a:gd name="connsiteX9" fmla="*/ 692217 w 1547407"/>
                <a:gd name="connsiteY9" fmla="*/ 223412 h 1115915"/>
                <a:gd name="connsiteX10" fmla="*/ 736167 w 1547407"/>
                <a:gd name="connsiteY10" fmla="*/ 0 h 1115915"/>
                <a:gd name="connsiteX11" fmla="*/ 177639 w 1547407"/>
                <a:gd name="connsiteY11" fmla="*/ 306733 h 1115915"/>
                <a:gd name="connsiteX12" fmla="*/ 97064 w 1547407"/>
                <a:gd name="connsiteY12" fmla="*/ 533807 h 1115915"/>
                <a:gd name="connsiteX13" fmla="*/ 491696 w 1547407"/>
                <a:gd name="connsiteY13" fmla="*/ 1115226 h 1115915"/>
                <a:gd name="connsiteX14" fmla="*/ 334210 w 1547407"/>
                <a:gd name="connsiteY14" fmla="*/ 720594 h 111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7407" h="1115915">
                  <a:moveTo>
                    <a:pt x="334210" y="720594"/>
                  </a:moveTo>
                  <a:cubicBezTo>
                    <a:pt x="254551" y="551204"/>
                    <a:pt x="463312" y="511832"/>
                    <a:pt x="453240" y="640935"/>
                  </a:cubicBezTo>
                  <a:cubicBezTo>
                    <a:pt x="444084" y="755387"/>
                    <a:pt x="443169" y="1033736"/>
                    <a:pt x="561284" y="1109733"/>
                  </a:cubicBezTo>
                  <a:cubicBezTo>
                    <a:pt x="763636" y="1087757"/>
                    <a:pt x="1039238" y="1006268"/>
                    <a:pt x="1247999" y="881743"/>
                  </a:cubicBezTo>
                  <a:cubicBezTo>
                    <a:pt x="1250746" y="865262"/>
                    <a:pt x="1247999" y="847865"/>
                    <a:pt x="1238843" y="829553"/>
                  </a:cubicBezTo>
                  <a:cubicBezTo>
                    <a:pt x="1149112" y="651006"/>
                    <a:pt x="572271" y="501760"/>
                    <a:pt x="751733" y="441329"/>
                  </a:cubicBezTo>
                  <a:cubicBezTo>
                    <a:pt x="894570" y="393717"/>
                    <a:pt x="1144534" y="673897"/>
                    <a:pt x="1345055" y="815818"/>
                  </a:cubicBezTo>
                  <a:cubicBezTo>
                    <a:pt x="1465917" y="724256"/>
                    <a:pt x="1547407" y="614382"/>
                    <a:pt x="1547407" y="492604"/>
                  </a:cubicBezTo>
                  <a:cubicBezTo>
                    <a:pt x="1547407" y="327792"/>
                    <a:pt x="1346886" y="140090"/>
                    <a:pt x="1086850" y="51275"/>
                  </a:cubicBezTo>
                  <a:cubicBezTo>
                    <a:pt x="969651" y="63178"/>
                    <a:pt x="861607" y="127272"/>
                    <a:pt x="692217" y="223412"/>
                  </a:cubicBezTo>
                  <a:cubicBezTo>
                    <a:pt x="442253" y="365333"/>
                    <a:pt x="499937" y="135512"/>
                    <a:pt x="736167" y="0"/>
                  </a:cubicBezTo>
                  <a:cubicBezTo>
                    <a:pt x="531984" y="10988"/>
                    <a:pt x="327800" y="97972"/>
                    <a:pt x="177639" y="306733"/>
                  </a:cubicBezTo>
                  <a:cubicBezTo>
                    <a:pt x="177639" y="306733"/>
                    <a:pt x="192288" y="395548"/>
                    <a:pt x="97064" y="533807"/>
                  </a:cubicBezTo>
                  <a:cubicBezTo>
                    <a:pt x="-160226" y="910127"/>
                    <a:pt x="136436" y="1129876"/>
                    <a:pt x="491696" y="1115226"/>
                  </a:cubicBezTo>
                  <a:cubicBezTo>
                    <a:pt x="472469" y="1015424"/>
                    <a:pt x="389147" y="836878"/>
                    <a:pt x="334210" y="720594"/>
                  </a:cubicBezTo>
                  <a:close/>
                </a:path>
              </a:pathLst>
            </a:custGeom>
            <a:solidFill>
              <a:srgbClr val="9CD499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EBA78E6-DAAA-43EA-92B9-1A0C9BD493DD}"/>
                </a:ext>
              </a:extLst>
            </p:cNvPr>
            <p:cNvSpPr/>
            <p:nvPr/>
          </p:nvSpPr>
          <p:spPr>
            <a:xfrm>
              <a:off x="313181" y="4525147"/>
              <a:ext cx="981302" cy="955758"/>
            </a:xfrm>
            <a:custGeom>
              <a:avLst/>
              <a:gdLst>
                <a:gd name="connsiteX0" fmla="*/ 892487 w 981302"/>
                <a:gd name="connsiteY0" fmla="*/ 2597 h 955758"/>
                <a:gd name="connsiteX1" fmla="*/ 216759 w 981302"/>
                <a:gd name="connsiteY1" fmla="*/ 447589 h 955758"/>
                <a:gd name="connsiteX2" fmla="*/ 4335 w 981302"/>
                <a:gd name="connsiteY2" fmla="*/ 955758 h 955758"/>
                <a:gd name="connsiteX3" fmla="*/ 185628 w 981302"/>
                <a:gd name="connsiteY3" fmla="*/ 505273 h 955758"/>
                <a:gd name="connsiteX4" fmla="*/ 720351 w 981302"/>
                <a:gd name="connsiteY4" fmla="*/ 226924 h 955758"/>
                <a:gd name="connsiteX5" fmla="*/ 981303 w 981302"/>
                <a:gd name="connsiteY5" fmla="*/ 173818 h 955758"/>
                <a:gd name="connsiteX6" fmla="*/ 959328 w 981302"/>
                <a:gd name="connsiteY6" fmla="*/ 28235 h 955758"/>
                <a:gd name="connsiteX7" fmla="*/ 892487 w 981302"/>
                <a:gd name="connsiteY7" fmla="*/ 2597 h 9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1302" h="955758">
                  <a:moveTo>
                    <a:pt x="892487" y="2597"/>
                  </a:moveTo>
                  <a:cubicBezTo>
                    <a:pt x="698376" y="152759"/>
                    <a:pt x="482289" y="328558"/>
                    <a:pt x="216759" y="447589"/>
                  </a:cubicBezTo>
                  <a:cubicBezTo>
                    <a:pt x="-48771" y="566619"/>
                    <a:pt x="4335" y="955758"/>
                    <a:pt x="4335" y="955758"/>
                  </a:cubicBezTo>
                  <a:cubicBezTo>
                    <a:pt x="4335" y="955758"/>
                    <a:pt x="-35037" y="619726"/>
                    <a:pt x="185628" y="505273"/>
                  </a:cubicBezTo>
                  <a:cubicBezTo>
                    <a:pt x="406293" y="389905"/>
                    <a:pt x="552792" y="253478"/>
                    <a:pt x="720351" y="226924"/>
                  </a:cubicBezTo>
                  <a:cubicBezTo>
                    <a:pt x="887909" y="200371"/>
                    <a:pt x="981303" y="173818"/>
                    <a:pt x="981303" y="173818"/>
                  </a:cubicBezTo>
                  <a:cubicBezTo>
                    <a:pt x="981303" y="173818"/>
                    <a:pt x="928197" y="67606"/>
                    <a:pt x="959328" y="28235"/>
                  </a:cubicBezTo>
                  <a:cubicBezTo>
                    <a:pt x="990459" y="-12053"/>
                    <a:pt x="892487" y="2597"/>
                    <a:pt x="892487" y="2597"/>
                  </a:cubicBezTo>
                  <a:close/>
                </a:path>
              </a:pathLst>
            </a:custGeom>
            <a:solidFill>
              <a:srgbClr val="74B570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006D7C6-3A29-4C5B-8101-BFB1CB9F7F07}"/>
                </a:ext>
              </a:extLst>
            </p:cNvPr>
            <p:cNvSpPr/>
            <p:nvPr/>
          </p:nvSpPr>
          <p:spPr>
            <a:xfrm>
              <a:off x="247014" y="2763343"/>
              <a:ext cx="1427452" cy="1037398"/>
            </a:xfrm>
            <a:custGeom>
              <a:avLst/>
              <a:gdLst>
                <a:gd name="connsiteX0" fmla="*/ 0 w 1427452"/>
                <a:gd name="connsiteY0" fmla="*/ 0 h 1037398"/>
                <a:gd name="connsiteX1" fmla="*/ 1330397 w 1427452"/>
                <a:gd name="connsiteY1" fmla="*/ 755387 h 1037398"/>
                <a:gd name="connsiteX2" fmla="*/ 1427453 w 1427452"/>
                <a:gd name="connsiteY2" fmla="*/ 896393 h 1037398"/>
                <a:gd name="connsiteX3" fmla="*/ 1352372 w 1427452"/>
                <a:gd name="connsiteY3" fmla="*/ 1037399 h 1037398"/>
                <a:gd name="connsiteX4" fmla="*/ 1316663 w 1427452"/>
                <a:gd name="connsiteY4" fmla="*/ 1020002 h 1037398"/>
                <a:gd name="connsiteX5" fmla="*/ 1224185 w 1427452"/>
                <a:gd name="connsiteY5" fmla="*/ 746231 h 1037398"/>
                <a:gd name="connsiteX6" fmla="*/ 433089 w 1427452"/>
                <a:gd name="connsiteY6" fmla="*/ 175799 h 1037398"/>
                <a:gd name="connsiteX7" fmla="*/ 0 w 1427452"/>
                <a:gd name="connsiteY7" fmla="*/ 0 h 103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7452" h="1037398">
                  <a:moveTo>
                    <a:pt x="0" y="0"/>
                  </a:moveTo>
                  <a:cubicBezTo>
                    <a:pt x="711437" y="190449"/>
                    <a:pt x="1233341" y="645513"/>
                    <a:pt x="1330397" y="755387"/>
                  </a:cubicBezTo>
                  <a:cubicBezTo>
                    <a:pt x="1427453" y="866177"/>
                    <a:pt x="1427453" y="896393"/>
                    <a:pt x="1427453" y="896393"/>
                  </a:cubicBezTo>
                  <a:lnTo>
                    <a:pt x="1352372" y="1037399"/>
                  </a:lnTo>
                  <a:lnTo>
                    <a:pt x="1316663" y="1020002"/>
                  </a:lnTo>
                  <a:cubicBezTo>
                    <a:pt x="1316663" y="1020002"/>
                    <a:pt x="1374347" y="900971"/>
                    <a:pt x="1224185" y="746231"/>
                  </a:cubicBezTo>
                  <a:cubicBezTo>
                    <a:pt x="965064" y="479786"/>
                    <a:pt x="649175" y="269193"/>
                    <a:pt x="433089" y="175799"/>
                  </a:cubicBezTo>
                  <a:cubicBezTo>
                    <a:pt x="216087" y="8332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4B570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B3B521F-901C-4481-9005-2EF4D76FAF86}"/>
                </a:ext>
              </a:extLst>
            </p:cNvPr>
            <p:cNvSpPr/>
            <p:nvPr/>
          </p:nvSpPr>
          <p:spPr>
            <a:xfrm>
              <a:off x="1589314" y="5728123"/>
              <a:ext cx="972389" cy="974220"/>
            </a:xfrm>
            <a:custGeom>
              <a:avLst/>
              <a:gdLst>
                <a:gd name="connsiteX0" fmla="*/ 621707 w 972389"/>
                <a:gd name="connsiteY0" fmla="*/ 974221 h 974220"/>
                <a:gd name="connsiteX1" fmla="*/ 349767 w 972389"/>
                <a:gd name="connsiteY1" fmla="*/ 974221 h 974220"/>
                <a:gd name="connsiteX2" fmla="*/ 0 w 972389"/>
                <a:gd name="connsiteY2" fmla="*/ 624454 h 974220"/>
                <a:gd name="connsiteX3" fmla="*/ 0 w 972389"/>
                <a:gd name="connsiteY3" fmla="*/ 0 h 974220"/>
                <a:gd name="connsiteX4" fmla="*/ 972389 w 972389"/>
                <a:gd name="connsiteY4" fmla="*/ 0 h 974220"/>
                <a:gd name="connsiteX5" fmla="*/ 972389 w 972389"/>
                <a:gd name="connsiteY5" fmla="*/ 624454 h 974220"/>
                <a:gd name="connsiteX6" fmla="*/ 621707 w 972389"/>
                <a:gd name="connsiteY6" fmla="*/ 974221 h 97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2389" h="974220">
                  <a:moveTo>
                    <a:pt x="621707" y="974221"/>
                  </a:moveTo>
                  <a:lnTo>
                    <a:pt x="349767" y="974221"/>
                  </a:lnTo>
                  <a:cubicBezTo>
                    <a:pt x="156571" y="974221"/>
                    <a:pt x="0" y="817650"/>
                    <a:pt x="0" y="624454"/>
                  </a:cubicBezTo>
                  <a:lnTo>
                    <a:pt x="0" y="0"/>
                  </a:lnTo>
                  <a:lnTo>
                    <a:pt x="972389" y="0"/>
                  </a:lnTo>
                  <a:lnTo>
                    <a:pt x="972389" y="624454"/>
                  </a:lnTo>
                  <a:cubicBezTo>
                    <a:pt x="972389" y="817650"/>
                    <a:pt x="814902" y="974221"/>
                    <a:pt x="621707" y="974221"/>
                  </a:cubicBezTo>
                  <a:close/>
                </a:path>
              </a:pathLst>
            </a:custGeom>
            <a:solidFill>
              <a:srgbClr val="F39892"/>
            </a:solidFill>
            <a:ln w="9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5AD4EB5E-6792-4A50-84FC-5E5CFC5AACA3}"/>
              </a:ext>
            </a:extLst>
          </p:cNvPr>
          <p:cNvSpPr txBox="1"/>
          <p:nvPr/>
        </p:nvSpPr>
        <p:spPr>
          <a:xfrm>
            <a:off x="6668004" y="1148778"/>
            <a:ext cx="49078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🏆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Business Illustration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6254608-0409-431A-937C-2D4CCD5449CB}"/>
              </a:ext>
            </a:extLst>
          </p:cNvPr>
          <p:cNvGrpSpPr/>
          <p:nvPr/>
        </p:nvGrpSpPr>
        <p:grpSpPr>
          <a:xfrm>
            <a:off x="7763973" y="4498378"/>
            <a:ext cx="3291084" cy="1210844"/>
            <a:chOff x="7666240" y="3713487"/>
            <a:chExt cx="3291084" cy="1210844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64C847B-A25B-4917-97F9-257B8EE59964}"/>
                </a:ext>
              </a:extLst>
            </p:cNvPr>
            <p:cNvSpPr/>
            <p:nvPr/>
          </p:nvSpPr>
          <p:spPr>
            <a:xfrm>
              <a:off x="7666241" y="4082819"/>
              <a:ext cx="3291083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 mornings of spring.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C3BAE74-5F4F-4BB8-9D88-A72E380F77E9}"/>
                </a:ext>
              </a:extLst>
            </p:cNvPr>
            <p:cNvSpPr txBox="1"/>
            <p:nvPr/>
          </p:nvSpPr>
          <p:spPr>
            <a:xfrm>
              <a:off x="7666240" y="3713487"/>
              <a:ext cx="329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Your statement goes here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4D3A083-6C7B-45A2-92DC-EA499DE3CB3E}"/>
              </a:ext>
            </a:extLst>
          </p:cNvPr>
          <p:cNvGrpSpPr/>
          <p:nvPr/>
        </p:nvGrpSpPr>
        <p:grpSpPr>
          <a:xfrm>
            <a:off x="6789546" y="4527536"/>
            <a:ext cx="811178" cy="811176"/>
            <a:chOff x="6263420" y="2116313"/>
            <a:chExt cx="840492" cy="840492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15C1AFB-97D8-40B3-9C1E-A780A740303D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219D129-09B9-46D0-9BA2-48D8EB68E1C9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F25EA96-B62B-4502-9D0D-5E13AD9A8953}"/>
              </a:ext>
            </a:extLst>
          </p:cNvPr>
          <p:cNvGrpSpPr/>
          <p:nvPr/>
        </p:nvGrpSpPr>
        <p:grpSpPr>
          <a:xfrm>
            <a:off x="1349798" y="4193215"/>
            <a:ext cx="1357572" cy="1279890"/>
            <a:chOff x="2448789" y="2673264"/>
            <a:chExt cx="1357572" cy="1279890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879EDFDC-0111-40D3-93A0-AB36151CDD0F}"/>
                </a:ext>
              </a:extLst>
            </p:cNvPr>
            <p:cNvGrpSpPr/>
            <p:nvPr/>
          </p:nvGrpSpPr>
          <p:grpSpPr>
            <a:xfrm>
              <a:off x="2448789" y="2673264"/>
              <a:ext cx="1357572" cy="1279890"/>
              <a:chOff x="1055688" y="2572339"/>
              <a:chExt cx="1357572" cy="1279890"/>
            </a:xfrm>
            <a:solidFill>
              <a:schemeClr val="bg1"/>
            </a:solidFill>
          </p:grpSpPr>
          <p:sp>
            <p:nvSpPr>
              <p:cNvPr id="117" name="Graphic 33">
                <a:extLst>
                  <a:ext uri="{FF2B5EF4-FFF2-40B4-BE49-F238E27FC236}">
                    <a16:creationId xmlns:a16="http://schemas.microsoft.com/office/drawing/2014/main" id="{51B86A78-E868-405D-B709-35F8D154FC58}"/>
                  </a:ext>
                </a:extLst>
              </p:cNvPr>
              <p:cNvSpPr/>
              <p:nvPr/>
            </p:nvSpPr>
            <p:spPr>
              <a:xfrm>
                <a:off x="1055688" y="2572339"/>
                <a:ext cx="1357572" cy="1279890"/>
              </a:xfrm>
              <a:custGeom>
                <a:avLst/>
                <a:gdLst>
                  <a:gd name="connsiteX0" fmla="*/ 0 w 3495675"/>
                  <a:gd name="connsiteY0" fmla="*/ 743824 h 3295649"/>
                  <a:gd name="connsiteX1" fmla="*/ 584518 w 3495675"/>
                  <a:gd name="connsiteY1" fmla="*/ 74343 h 3295649"/>
                  <a:gd name="connsiteX2" fmla="*/ 2909983 w 3495675"/>
                  <a:gd name="connsiteY2" fmla="*/ 74897 h 3295649"/>
                  <a:gd name="connsiteX3" fmla="*/ 3495675 w 3495675"/>
                  <a:gd name="connsiteY3" fmla="*/ 744926 h 3295649"/>
                  <a:gd name="connsiteX4" fmla="*/ 3495675 w 3495675"/>
                  <a:gd name="connsiteY4" fmla="*/ 2559625 h 3295649"/>
                  <a:gd name="connsiteX5" fmla="*/ 2897972 w 3495675"/>
                  <a:gd name="connsiteY5" fmla="*/ 3231899 h 3295649"/>
                  <a:gd name="connsiteX6" fmla="*/ 597572 w 3495675"/>
                  <a:gd name="connsiteY6" fmla="*/ 3231956 h 3295649"/>
                  <a:gd name="connsiteX7" fmla="*/ 0 w 3495675"/>
                  <a:gd name="connsiteY7" fmla="*/ 2559749 h 3295649"/>
                  <a:gd name="connsiteX8" fmla="*/ 0 w 3495675"/>
                  <a:gd name="connsiteY8" fmla="*/ 743824 h 329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95675" h="3295649">
                    <a:moveTo>
                      <a:pt x="0" y="743824"/>
                    </a:moveTo>
                    <a:cubicBezTo>
                      <a:pt x="0" y="404710"/>
                      <a:pt x="247755" y="114206"/>
                      <a:pt x="584518" y="74343"/>
                    </a:cubicBezTo>
                    <a:cubicBezTo>
                      <a:pt x="1427150" y="-25398"/>
                      <a:pt x="2067516" y="-24346"/>
                      <a:pt x="2909983" y="74897"/>
                    </a:cubicBezTo>
                    <a:cubicBezTo>
                      <a:pt x="3247244" y="114628"/>
                      <a:pt x="3495675" y="405331"/>
                      <a:pt x="3495675" y="744926"/>
                    </a:cubicBezTo>
                    <a:lnTo>
                      <a:pt x="3495675" y="2559625"/>
                    </a:lnTo>
                    <a:cubicBezTo>
                      <a:pt x="3495675" y="2903954"/>
                      <a:pt x="3240519" y="3196933"/>
                      <a:pt x="2897972" y="3231899"/>
                    </a:cubicBezTo>
                    <a:cubicBezTo>
                      <a:pt x="2065982" y="3316824"/>
                      <a:pt x="1429845" y="3316958"/>
                      <a:pt x="597572" y="3231956"/>
                    </a:cubicBezTo>
                    <a:cubicBezTo>
                      <a:pt x="255080" y="3196981"/>
                      <a:pt x="0" y="2904020"/>
                      <a:pt x="0" y="2559749"/>
                    </a:cubicBezTo>
                    <a:lnTo>
                      <a:pt x="0" y="743824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482600" dist="254000" dir="5400000" sx="90000" sy="90000" algn="ctr" rotWithShape="0">
                  <a:srgbClr val="93A4CB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18" name="Graphic 33">
                <a:extLst>
                  <a:ext uri="{FF2B5EF4-FFF2-40B4-BE49-F238E27FC236}">
                    <a16:creationId xmlns:a16="http://schemas.microsoft.com/office/drawing/2014/main" id="{C781BFE0-B93D-4DDD-9534-66BA55F0CA9B}"/>
                  </a:ext>
                </a:extLst>
              </p:cNvPr>
              <p:cNvSpPr/>
              <p:nvPr/>
            </p:nvSpPr>
            <p:spPr>
              <a:xfrm>
                <a:off x="1055688" y="2572339"/>
                <a:ext cx="1357572" cy="1279890"/>
              </a:xfrm>
              <a:custGeom>
                <a:avLst/>
                <a:gdLst>
                  <a:gd name="connsiteX0" fmla="*/ 0 w 3495675"/>
                  <a:gd name="connsiteY0" fmla="*/ 743824 h 3295649"/>
                  <a:gd name="connsiteX1" fmla="*/ 584518 w 3495675"/>
                  <a:gd name="connsiteY1" fmla="*/ 74343 h 3295649"/>
                  <a:gd name="connsiteX2" fmla="*/ 2909983 w 3495675"/>
                  <a:gd name="connsiteY2" fmla="*/ 74897 h 3295649"/>
                  <a:gd name="connsiteX3" fmla="*/ 3495675 w 3495675"/>
                  <a:gd name="connsiteY3" fmla="*/ 744926 h 3295649"/>
                  <a:gd name="connsiteX4" fmla="*/ 3495675 w 3495675"/>
                  <a:gd name="connsiteY4" fmla="*/ 2559625 h 3295649"/>
                  <a:gd name="connsiteX5" fmla="*/ 2897972 w 3495675"/>
                  <a:gd name="connsiteY5" fmla="*/ 3231899 h 3295649"/>
                  <a:gd name="connsiteX6" fmla="*/ 597572 w 3495675"/>
                  <a:gd name="connsiteY6" fmla="*/ 3231956 h 3295649"/>
                  <a:gd name="connsiteX7" fmla="*/ 0 w 3495675"/>
                  <a:gd name="connsiteY7" fmla="*/ 2559749 h 3295649"/>
                  <a:gd name="connsiteX8" fmla="*/ 0 w 3495675"/>
                  <a:gd name="connsiteY8" fmla="*/ 743824 h 329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95675" h="3295649">
                    <a:moveTo>
                      <a:pt x="0" y="743824"/>
                    </a:moveTo>
                    <a:cubicBezTo>
                      <a:pt x="0" y="404710"/>
                      <a:pt x="247755" y="114206"/>
                      <a:pt x="584518" y="74343"/>
                    </a:cubicBezTo>
                    <a:cubicBezTo>
                      <a:pt x="1427150" y="-25398"/>
                      <a:pt x="2067516" y="-24346"/>
                      <a:pt x="2909983" y="74897"/>
                    </a:cubicBezTo>
                    <a:cubicBezTo>
                      <a:pt x="3247244" y="114628"/>
                      <a:pt x="3495675" y="405331"/>
                      <a:pt x="3495675" y="744926"/>
                    </a:cubicBezTo>
                    <a:lnTo>
                      <a:pt x="3495675" y="2559625"/>
                    </a:lnTo>
                    <a:cubicBezTo>
                      <a:pt x="3495675" y="2903954"/>
                      <a:pt x="3240519" y="3196933"/>
                      <a:pt x="2897972" y="3231899"/>
                    </a:cubicBezTo>
                    <a:cubicBezTo>
                      <a:pt x="2065982" y="3316824"/>
                      <a:pt x="1429845" y="3316958"/>
                      <a:pt x="597572" y="3231956"/>
                    </a:cubicBezTo>
                    <a:cubicBezTo>
                      <a:pt x="255080" y="3196981"/>
                      <a:pt x="0" y="2904020"/>
                      <a:pt x="0" y="2559749"/>
                    </a:cubicBezTo>
                    <a:lnTo>
                      <a:pt x="0" y="743824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419100" dist="1016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7863FFBD-FA11-4AB6-931E-A98CAEE87824}"/>
                </a:ext>
              </a:extLst>
            </p:cNvPr>
            <p:cNvGrpSpPr/>
            <p:nvPr/>
          </p:nvGrpSpPr>
          <p:grpSpPr>
            <a:xfrm>
              <a:off x="2495034" y="2785546"/>
              <a:ext cx="1265082" cy="964531"/>
              <a:chOff x="5330705" y="4364368"/>
              <a:chExt cx="1265082" cy="964531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028B130-C2DB-4486-8113-733A343727C1}"/>
                  </a:ext>
                </a:extLst>
              </p:cNvPr>
              <p:cNvSpPr txBox="1"/>
              <p:nvPr/>
            </p:nvSpPr>
            <p:spPr>
              <a:xfrm>
                <a:off x="5330705" y="4364368"/>
                <a:ext cx="12650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gradFill>
                      <a:gsLst>
                        <a:gs pos="95000">
                          <a:schemeClr val="accent2"/>
                        </a:gs>
                        <a:gs pos="5000">
                          <a:schemeClr val="accent1"/>
                        </a:gs>
                      </a:gsLst>
                      <a:path path="circle">
                        <a:fillToRect r="100000" b="100000"/>
                      </a:path>
                    </a:gradFill>
                    <a:latin typeface="+mj-lt"/>
                    <a:cs typeface="Plus Jakarta Sans" pitchFamily="2" charset="0"/>
                  </a:rPr>
                  <a:t>3M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5C4DE9C-572C-4242-9F6F-E1D22DA3F770}"/>
                  </a:ext>
                </a:extLst>
              </p:cNvPr>
              <p:cNvSpPr txBox="1"/>
              <p:nvPr/>
            </p:nvSpPr>
            <p:spPr>
              <a:xfrm>
                <a:off x="5330705" y="5021122"/>
                <a:ext cx="12650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26273C"/>
                    </a:solidFill>
                    <a:latin typeface="+mj-lt"/>
                    <a:cs typeface="Plus Jakarta Sans" pitchFamily="2" charset="0"/>
                  </a:rPr>
                  <a:t>Profit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1102008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25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25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</p:bldLst>
      </p:timing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B829348C-4294-40AB-A638-628AE1E6DB48}"/>
              </a:ext>
            </a:extLst>
          </p:cNvPr>
          <p:cNvGrpSpPr/>
          <p:nvPr/>
        </p:nvGrpSpPr>
        <p:grpSpPr>
          <a:xfrm flipH="1">
            <a:off x="6095999" y="1947012"/>
            <a:ext cx="5040313" cy="2963977"/>
            <a:chOff x="265475" y="42"/>
            <a:chExt cx="11658885" cy="685605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E7DA084-9AEA-4591-AD3F-41D8283CB861}"/>
                </a:ext>
              </a:extLst>
            </p:cNvPr>
            <p:cNvSpPr/>
            <p:nvPr/>
          </p:nvSpPr>
          <p:spPr>
            <a:xfrm>
              <a:off x="265475" y="42"/>
              <a:ext cx="11471406" cy="6759986"/>
            </a:xfrm>
            <a:custGeom>
              <a:avLst/>
              <a:gdLst>
                <a:gd name="connsiteX0" fmla="*/ 1522635 w 11471406"/>
                <a:gd name="connsiteY0" fmla="*/ 6731451 h 6759986"/>
                <a:gd name="connsiteX1" fmla="*/ 655160 w 11471406"/>
                <a:gd name="connsiteY1" fmla="*/ 3163579 h 6759986"/>
                <a:gd name="connsiteX2" fmla="*/ 6716072 w 11471406"/>
                <a:gd name="connsiteY2" fmla="*/ 160707 h 6759986"/>
                <a:gd name="connsiteX3" fmla="*/ 10090855 w 11471406"/>
                <a:gd name="connsiteY3" fmla="*/ 3150262 h 6759986"/>
                <a:gd name="connsiteX4" fmla="*/ 11179004 w 11471406"/>
                <a:gd name="connsiteY4" fmla="*/ 6084650 h 6759986"/>
                <a:gd name="connsiteX5" fmla="*/ 10793777 w 11471406"/>
                <a:gd name="connsiteY5" fmla="*/ 6759987 h 6759986"/>
                <a:gd name="connsiteX6" fmla="*/ 1522635 w 11471406"/>
                <a:gd name="connsiteY6" fmla="*/ 6731451 h 675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71406" h="6759986">
                  <a:moveTo>
                    <a:pt x="1522635" y="6731451"/>
                  </a:moveTo>
                  <a:cubicBezTo>
                    <a:pt x="1522635" y="6731451"/>
                    <a:pt x="-1218663" y="5009817"/>
                    <a:pt x="655160" y="3163579"/>
                  </a:cubicBezTo>
                  <a:cubicBezTo>
                    <a:pt x="2528982" y="1317341"/>
                    <a:pt x="5035339" y="-568847"/>
                    <a:pt x="6716072" y="160707"/>
                  </a:cubicBezTo>
                  <a:cubicBezTo>
                    <a:pt x="8396805" y="890261"/>
                    <a:pt x="8245568" y="1813856"/>
                    <a:pt x="10090855" y="3150262"/>
                  </a:cubicBezTo>
                  <a:cubicBezTo>
                    <a:pt x="11937093" y="4486669"/>
                    <a:pt x="11510014" y="5547233"/>
                    <a:pt x="11179004" y="6084650"/>
                  </a:cubicBezTo>
                  <a:cubicBezTo>
                    <a:pt x="10847994" y="6622066"/>
                    <a:pt x="10793777" y="6759987"/>
                    <a:pt x="10793777" y="6759987"/>
                  </a:cubicBezTo>
                  <a:lnTo>
                    <a:pt x="1522635" y="6731451"/>
                  </a:lnTo>
                  <a:close/>
                </a:path>
              </a:pathLst>
            </a:custGeom>
            <a:solidFill>
              <a:srgbClr val="E4ECFB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AE00B57-357F-4F1A-AD4C-98649BCD598F}"/>
                </a:ext>
              </a:extLst>
            </p:cNvPr>
            <p:cNvSpPr/>
            <p:nvPr/>
          </p:nvSpPr>
          <p:spPr>
            <a:xfrm>
              <a:off x="3241511" y="1652063"/>
              <a:ext cx="2004188" cy="2836549"/>
            </a:xfrm>
            <a:custGeom>
              <a:avLst/>
              <a:gdLst>
                <a:gd name="connsiteX0" fmla="*/ 640144 w 2004188"/>
                <a:gd name="connsiteY0" fmla="*/ 192272 h 2836549"/>
                <a:gd name="connsiteX1" fmla="*/ 1566592 w 2004188"/>
                <a:gd name="connsiteY1" fmla="*/ 287390 h 2836549"/>
                <a:gd name="connsiteX2" fmla="*/ 1914723 w 2004188"/>
                <a:gd name="connsiteY2" fmla="*/ 721128 h 2836549"/>
                <a:gd name="connsiteX3" fmla="*/ 1953722 w 2004188"/>
                <a:gd name="connsiteY3" fmla="*/ 820050 h 2836549"/>
                <a:gd name="connsiteX4" fmla="*/ 1945161 w 2004188"/>
                <a:gd name="connsiteY4" fmla="*/ 2291524 h 2836549"/>
                <a:gd name="connsiteX5" fmla="*/ 0 w 2004188"/>
                <a:gd name="connsiteY5" fmla="*/ 2836550 h 2836549"/>
                <a:gd name="connsiteX6" fmla="*/ 640144 w 2004188"/>
                <a:gd name="connsiteY6" fmla="*/ 192272 h 283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4188" h="2836549">
                  <a:moveTo>
                    <a:pt x="640144" y="192272"/>
                  </a:moveTo>
                  <a:cubicBezTo>
                    <a:pt x="1046297" y="-169176"/>
                    <a:pt x="1344016" y="46742"/>
                    <a:pt x="1566592" y="287390"/>
                  </a:cubicBezTo>
                  <a:cubicBezTo>
                    <a:pt x="1743511" y="479529"/>
                    <a:pt x="1768242" y="522332"/>
                    <a:pt x="1914723" y="721128"/>
                  </a:cubicBezTo>
                  <a:cubicBezTo>
                    <a:pt x="1936600" y="750615"/>
                    <a:pt x="1952771" y="783906"/>
                    <a:pt x="1953722" y="820050"/>
                  </a:cubicBezTo>
                  <a:cubicBezTo>
                    <a:pt x="1957527" y="1039773"/>
                    <a:pt x="2070716" y="1970026"/>
                    <a:pt x="1945161" y="2291524"/>
                  </a:cubicBezTo>
                  <a:cubicBezTo>
                    <a:pt x="1799631" y="2665338"/>
                    <a:pt x="0" y="2836550"/>
                    <a:pt x="0" y="2836550"/>
                  </a:cubicBezTo>
                  <a:lnTo>
                    <a:pt x="640144" y="192272"/>
                  </a:lnTo>
                  <a:close/>
                </a:path>
              </a:pathLst>
            </a:custGeom>
            <a:solidFill>
              <a:srgbClr val="303C6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B1ABE01-1BE2-4CB2-85F5-99E57E9B16CE}"/>
                </a:ext>
              </a:extLst>
            </p:cNvPr>
            <p:cNvSpPr/>
            <p:nvPr/>
          </p:nvSpPr>
          <p:spPr>
            <a:xfrm>
              <a:off x="5015388" y="2415669"/>
              <a:ext cx="298517" cy="1740982"/>
            </a:xfrm>
            <a:custGeom>
              <a:avLst/>
              <a:gdLst>
                <a:gd name="connsiteX0" fmla="*/ 18145 w 298517"/>
                <a:gd name="connsiteY0" fmla="*/ 1740983 h 1740982"/>
                <a:gd name="connsiteX1" fmla="*/ 72 w 298517"/>
                <a:gd name="connsiteY1" fmla="*/ 1722910 h 1740982"/>
                <a:gd name="connsiteX2" fmla="*/ 17194 w 298517"/>
                <a:gd name="connsiteY2" fmla="*/ 1703887 h 1740982"/>
                <a:gd name="connsiteX3" fmla="*/ 150359 w 298517"/>
                <a:gd name="connsiteY3" fmla="*/ 1630646 h 1740982"/>
                <a:gd name="connsiteX4" fmla="*/ 139896 w 298517"/>
                <a:gd name="connsiteY4" fmla="*/ 22202 h 1740982"/>
                <a:gd name="connsiteX5" fmla="*/ 154163 w 298517"/>
                <a:gd name="connsiteY5" fmla="*/ 325 h 1740982"/>
                <a:gd name="connsiteX6" fmla="*/ 176041 w 298517"/>
                <a:gd name="connsiteY6" fmla="*/ 14593 h 1740982"/>
                <a:gd name="connsiteX7" fmla="*/ 292084 w 298517"/>
                <a:gd name="connsiteY7" fmla="*/ 868752 h 1740982"/>
                <a:gd name="connsiteX8" fmla="*/ 179845 w 298517"/>
                <a:gd name="connsiteY8" fmla="*/ 1652523 h 1740982"/>
                <a:gd name="connsiteX9" fmla="*/ 18145 w 298517"/>
                <a:gd name="connsiteY9" fmla="*/ 1740983 h 1740982"/>
                <a:gd name="connsiteX10" fmla="*/ 18145 w 298517"/>
                <a:gd name="connsiteY10" fmla="*/ 1740983 h 174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517" h="1740982">
                  <a:moveTo>
                    <a:pt x="18145" y="1740983"/>
                  </a:moveTo>
                  <a:cubicBezTo>
                    <a:pt x="8633" y="1740983"/>
                    <a:pt x="72" y="1733374"/>
                    <a:pt x="72" y="1722910"/>
                  </a:cubicBezTo>
                  <a:cubicBezTo>
                    <a:pt x="-879" y="1712447"/>
                    <a:pt x="7682" y="1703887"/>
                    <a:pt x="17194" y="1703887"/>
                  </a:cubicBezTo>
                  <a:cubicBezTo>
                    <a:pt x="70460" y="1701033"/>
                    <a:pt x="114214" y="1677254"/>
                    <a:pt x="150359" y="1630646"/>
                  </a:cubicBezTo>
                  <a:cubicBezTo>
                    <a:pt x="352009" y="1369072"/>
                    <a:pt x="238818" y="496841"/>
                    <a:pt x="139896" y="22202"/>
                  </a:cubicBezTo>
                  <a:cubicBezTo>
                    <a:pt x="137994" y="11739"/>
                    <a:pt x="144651" y="2228"/>
                    <a:pt x="154163" y="325"/>
                  </a:cubicBezTo>
                  <a:cubicBezTo>
                    <a:pt x="163675" y="-1577"/>
                    <a:pt x="174138" y="5081"/>
                    <a:pt x="176041" y="14593"/>
                  </a:cubicBezTo>
                  <a:cubicBezTo>
                    <a:pt x="197918" y="118271"/>
                    <a:pt x="270207" y="486378"/>
                    <a:pt x="292084" y="868752"/>
                  </a:cubicBezTo>
                  <a:cubicBezTo>
                    <a:pt x="314913" y="1262540"/>
                    <a:pt x="276866" y="1526016"/>
                    <a:pt x="179845" y="1652523"/>
                  </a:cubicBezTo>
                  <a:cubicBezTo>
                    <a:pt x="137042" y="1707692"/>
                    <a:pt x="83776" y="1737178"/>
                    <a:pt x="18145" y="1740983"/>
                  </a:cubicBezTo>
                  <a:cubicBezTo>
                    <a:pt x="19096" y="1740983"/>
                    <a:pt x="19096" y="1740983"/>
                    <a:pt x="18145" y="1740983"/>
                  </a:cubicBezTo>
                  <a:close/>
                </a:path>
              </a:pathLst>
            </a:custGeom>
            <a:solidFill>
              <a:srgbClr val="303C6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008ADFE-DEB9-4F7E-8D59-F5DB7884443F}"/>
                </a:ext>
              </a:extLst>
            </p:cNvPr>
            <p:cNvSpPr/>
            <p:nvPr/>
          </p:nvSpPr>
          <p:spPr>
            <a:xfrm>
              <a:off x="1992249" y="1735901"/>
              <a:ext cx="2154600" cy="4666988"/>
            </a:xfrm>
            <a:custGeom>
              <a:avLst/>
              <a:gdLst>
                <a:gd name="connsiteX0" fmla="*/ 2041594 w 2154600"/>
                <a:gd name="connsiteY0" fmla="*/ 0 h 4666988"/>
                <a:gd name="connsiteX1" fmla="*/ 747991 w 2154600"/>
                <a:gd name="connsiteY1" fmla="*/ 2410287 h 4666988"/>
                <a:gd name="connsiteX2" fmla="*/ 183941 w 2154600"/>
                <a:gd name="connsiteY2" fmla="*/ 4249868 h 4666988"/>
                <a:gd name="connsiteX3" fmla="*/ 1978816 w 2154600"/>
                <a:gd name="connsiteY3" fmla="*/ 4186138 h 4666988"/>
                <a:gd name="connsiteX4" fmla="*/ 2041594 w 2154600"/>
                <a:gd name="connsiteY4" fmla="*/ 0 h 466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4600" h="4666988">
                  <a:moveTo>
                    <a:pt x="2041594" y="0"/>
                  </a:moveTo>
                  <a:cubicBezTo>
                    <a:pt x="1261627" y="430884"/>
                    <a:pt x="1737217" y="1889993"/>
                    <a:pt x="747991" y="2410287"/>
                  </a:cubicBezTo>
                  <a:cubicBezTo>
                    <a:pt x="474051" y="2553916"/>
                    <a:pt x="-368693" y="3285372"/>
                    <a:pt x="183941" y="4249868"/>
                  </a:cubicBezTo>
                  <a:cubicBezTo>
                    <a:pt x="544438" y="4880499"/>
                    <a:pt x="1624026" y="4744481"/>
                    <a:pt x="1978816" y="4186138"/>
                  </a:cubicBezTo>
                  <a:cubicBezTo>
                    <a:pt x="2333606" y="3627797"/>
                    <a:pt x="2041594" y="0"/>
                    <a:pt x="2041594" y="0"/>
                  </a:cubicBezTo>
                  <a:close/>
                </a:path>
              </a:pathLst>
            </a:custGeom>
            <a:solidFill>
              <a:srgbClr val="303C6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EC0A6D-76EE-4557-8B8A-BDB7B6494326}"/>
                </a:ext>
              </a:extLst>
            </p:cNvPr>
            <p:cNvSpPr/>
            <p:nvPr/>
          </p:nvSpPr>
          <p:spPr>
            <a:xfrm>
              <a:off x="1939257" y="2281211"/>
              <a:ext cx="1720488" cy="2771450"/>
            </a:xfrm>
            <a:custGeom>
              <a:avLst/>
              <a:gdLst>
                <a:gd name="connsiteX0" fmla="*/ 19114 w 1720488"/>
                <a:gd name="connsiteY0" fmla="*/ 2771451 h 2771450"/>
                <a:gd name="connsiteX1" fmla="*/ 16260 w 1720488"/>
                <a:gd name="connsiteY1" fmla="*/ 2771451 h 2771450"/>
                <a:gd name="connsiteX2" fmla="*/ 90 w 1720488"/>
                <a:gd name="connsiteY2" fmla="*/ 2750525 h 2771450"/>
                <a:gd name="connsiteX3" fmla="*/ 95208 w 1720488"/>
                <a:gd name="connsiteY3" fmla="*/ 2459464 h 2771450"/>
                <a:gd name="connsiteX4" fmla="*/ 562237 w 1720488"/>
                <a:gd name="connsiteY4" fmla="*/ 1933462 h 2771450"/>
                <a:gd name="connsiteX5" fmla="*/ 1683677 w 1720488"/>
                <a:gd name="connsiteY5" fmla="*/ 13983 h 2771450"/>
                <a:gd name="connsiteX6" fmla="*/ 1706505 w 1720488"/>
                <a:gd name="connsiteY6" fmla="*/ 666 h 2771450"/>
                <a:gd name="connsiteX7" fmla="*/ 1719822 w 1720488"/>
                <a:gd name="connsiteY7" fmla="*/ 23495 h 2771450"/>
                <a:gd name="connsiteX8" fmla="*/ 1177650 w 1720488"/>
                <a:gd name="connsiteY8" fmla="*/ 1415070 h 2771450"/>
                <a:gd name="connsiteX9" fmla="*/ 582212 w 1720488"/>
                <a:gd name="connsiteY9" fmla="*/ 1964851 h 2771450"/>
                <a:gd name="connsiteX10" fmla="*/ 37186 w 1720488"/>
                <a:gd name="connsiteY10" fmla="*/ 2755281 h 2771450"/>
                <a:gd name="connsiteX11" fmla="*/ 19114 w 1720488"/>
                <a:gd name="connsiteY11" fmla="*/ 2771451 h 27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20488" h="2771450">
                  <a:moveTo>
                    <a:pt x="19114" y="2771451"/>
                  </a:moveTo>
                  <a:cubicBezTo>
                    <a:pt x="18162" y="2771451"/>
                    <a:pt x="17211" y="2771451"/>
                    <a:pt x="16260" y="2771451"/>
                  </a:cubicBezTo>
                  <a:cubicBezTo>
                    <a:pt x="5797" y="2770499"/>
                    <a:pt x="-861" y="2760988"/>
                    <a:pt x="90" y="2750525"/>
                  </a:cubicBezTo>
                  <a:cubicBezTo>
                    <a:pt x="1041" y="2745769"/>
                    <a:pt x="18162" y="2623067"/>
                    <a:pt x="95208" y="2459464"/>
                  </a:cubicBezTo>
                  <a:cubicBezTo>
                    <a:pt x="166546" y="2309178"/>
                    <a:pt x="306370" y="2096114"/>
                    <a:pt x="562237" y="1933462"/>
                  </a:cubicBezTo>
                  <a:cubicBezTo>
                    <a:pt x="1019754" y="1642401"/>
                    <a:pt x="1324131" y="1367511"/>
                    <a:pt x="1683677" y="13983"/>
                  </a:cubicBezTo>
                  <a:cubicBezTo>
                    <a:pt x="1686530" y="4471"/>
                    <a:pt x="1696042" y="-2187"/>
                    <a:pt x="1706505" y="666"/>
                  </a:cubicBezTo>
                  <a:cubicBezTo>
                    <a:pt x="1716017" y="3520"/>
                    <a:pt x="1722675" y="13032"/>
                    <a:pt x="1719822" y="23495"/>
                  </a:cubicBezTo>
                  <a:cubicBezTo>
                    <a:pt x="1545756" y="677906"/>
                    <a:pt x="1373593" y="1119253"/>
                    <a:pt x="1177650" y="1415070"/>
                  </a:cubicBezTo>
                  <a:cubicBezTo>
                    <a:pt x="995975" y="1689009"/>
                    <a:pt x="808592" y="1821223"/>
                    <a:pt x="582212" y="1964851"/>
                  </a:cubicBezTo>
                  <a:cubicBezTo>
                    <a:pt x="106622" y="2267326"/>
                    <a:pt x="37186" y="2750525"/>
                    <a:pt x="37186" y="2755281"/>
                  </a:cubicBezTo>
                  <a:cubicBezTo>
                    <a:pt x="36235" y="2764793"/>
                    <a:pt x="27674" y="2771451"/>
                    <a:pt x="19114" y="2771451"/>
                  </a:cubicBezTo>
                  <a:close/>
                </a:path>
              </a:pathLst>
            </a:custGeom>
            <a:solidFill>
              <a:srgbClr val="303C6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9792F1C-C77C-4683-ACAE-855C44C66347}"/>
                </a:ext>
              </a:extLst>
            </p:cNvPr>
            <p:cNvSpPr/>
            <p:nvPr/>
          </p:nvSpPr>
          <p:spPr>
            <a:xfrm>
              <a:off x="1956353" y="2174032"/>
              <a:ext cx="1746842" cy="2501011"/>
            </a:xfrm>
            <a:custGeom>
              <a:avLst/>
              <a:gdLst>
                <a:gd name="connsiteX0" fmla="*/ 18188 w 1746842"/>
                <a:gd name="connsiteY0" fmla="*/ 2501012 h 2501011"/>
                <a:gd name="connsiteX1" fmla="*/ 8676 w 1746842"/>
                <a:gd name="connsiteY1" fmla="*/ 2498158 h 2501011"/>
                <a:gd name="connsiteX2" fmla="*/ 2969 w 1746842"/>
                <a:gd name="connsiteY2" fmla="*/ 2472476 h 2501011"/>
                <a:gd name="connsiteX3" fmla="*/ 431000 w 1746842"/>
                <a:gd name="connsiteY3" fmla="*/ 2035885 h 2501011"/>
                <a:gd name="connsiteX4" fmla="*/ 1711287 w 1746842"/>
                <a:gd name="connsiteY4" fmla="*/ 11776 h 2501011"/>
                <a:gd name="connsiteX5" fmla="*/ 1735066 w 1746842"/>
                <a:gd name="connsiteY5" fmla="*/ 1313 h 2501011"/>
                <a:gd name="connsiteX6" fmla="*/ 1745529 w 1746842"/>
                <a:gd name="connsiteY6" fmla="*/ 25093 h 2501011"/>
                <a:gd name="connsiteX7" fmla="*/ 1148189 w 1746842"/>
                <a:gd name="connsiteY7" fmla="*/ 1394791 h 2501011"/>
                <a:gd name="connsiteX8" fmla="*/ 450974 w 1746842"/>
                <a:gd name="connsiteY8" fmla="*/ 2066323 h 2501011"/>
                <a:gd name="connsiteX9" fmla="*/ 34358 w 1746842"/>
                <a:gd name="connsiteY9" fmla="*/ 2491500 h 2501011"/>
                <a:gd name="connsiteX10" fmla="*/ 18188 w 1746842"/>
                <a:gd name="connsiteY10" fmla="*/ 2501012 h 2501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6842" h="2501011">
                  <a:moveTo>
                    <a:pt x="18188" y="2501012"/>
                  </a:moveTo>
                  <a:cubicBezTo>
                    <a:pt x="14383" y="2501012"/>
                    <a:pt x="11530" y="2500061"/>
                    <a:pt x="8676" y="2498158"/>
                  </a:cubicBezTo>
                  <a:cubicBezTo>
                    <a:pt x="116" y="2492451"/>
                    <a:pt x="-2738" y="2481037"/>
                    <a:pt x="2969" y="2472476"/>
                  </a:cubicBezTo>
                  <a:cubicBezTo>
                    <a:pt x="116159" y="2293655"/>
                    <a:pt x="259788" y="2146222"/>
                    <a:pt x="431000" y="2035885"/>
                  </a:cubicBezTo>
                  <a:cubicBezTo>
                    <a:pt x="1073997" y="1620220"/>
                    <a:pt x="1180529" y="1381474"/>
                    <a:pt x="1711287" y="11776"/>
                  </a:cubicBezTo>
                  <a:cubicBezTo>
                    <a:pt x="1715091" y="2265"/>
                    <a:pt x="1725554" y="-2491"/>
                    <a:pt x="1735066" y="1313"/>
                  </a:cubicBezTo>
                  <a:cubicBezTo>
                    <a:pt x="1744578" y="5118"/>
                    <a:pt x="1749334" y="15581"/>
                    <a:pt x="1745529" y="25093"/>
                  </a:cubicBezTo>
                  <a:cubicBezTo>
                    <a:pt x="1480150" y="709942"/>
                    <a:pt x="1321303" y="1110388"/>
                    <a:pt x="1148189" y="1394791"/>
                  </a:cubicBezTo>
                  <a:cubicBezTo>
                    <a:pt x="961757" y="1700119"/>
                    <a:pt x="751547" y="1872282"/>
                    <a:pt x="450974" y="2066323"/>
                  </a:cubicBezTo>
                  <a:cubicBezTo>
                    <a:pt x="284518" y="2173806"/>
                    <a:pt x="143744" y="2317434"/>
                    <a:pt x="34358" y="2491500"/>
                  </a:cubicBezTo>
                  <a:cubicBezTo>
                    <a:pt x="30553" y="2498158"/>
                    <a:pt x="24846" y="2501012"/>
                    <a:pt x="18188" y="2501012"/>
                  </a:cubicBezTo>
                  <a:close/>
                </a:path>
              </a:pathLst>
            </a:custGeom>
            <a:solidFill>
              <a:srgbClr val="303C6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3545A0-F7C7-43A7-BDE7-B0BDF5D24BAA}"/>
                </a:ext>
              </a:extLst>
            </p:cNvPr>
            <p:cNvSpPr/>
            <p:nvPr/>
          </p:nvSpPr>
          <p:spPr>
            <a:xfrm>
              <a:off x="3777645" y="2646179"/>
              <a:ext cx="556876" cy="1310041"/>
            </a:xfrm>
            <a:custGeom>
              <a:avLst/>
              <a:gdLst>
                <a:gd name="connsiteX0" fmla="*/ 229565 w 556876"/>
                <a:gd name="connsiteY0" fmla="*/ 0 h 1310041"/>
                <a:gd name="connsiteX1" fmla="*/ 2234 w 556876"/>
                <a:gd name="connsiteY1" fmla="*/ 1064369 h 1310041"/>
                <a:gd name="connsiteX2" fmla="*/ 157276 w 556876"/>
                <a:gd name="connsiteY2" fmla="*/ 1302164 h 1310041"/>
                <a:gd name="connsiteX3" fmla="*/ 446434 w 556876"/>
                <a:gd name="connsiteY3" fmla="*/ 1053906 h 1310041"/>
                <a:gd name="connsiteX4" fmla="*/ 550113 w 556876"/>
                <a:gd name="connsiteY4" fmla="*/ 341473 h 1310041"/>
                <a:gd name="connsiteX5" fmla="*/ 229565 w 556876"/>
                <a:gd name="connsiteY5" fmla="*/ 0 h 131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876" h="1310041">
                  <a:moveTo>
                    <a:pt x="229565" y="0"/>
                  </a:moveTo>
                  <a:cubicBezTo>
                    <a:pt x="-38667" y="557391"/>
                    <a:pt x="2234" y="1064369"/>
                    <a:pt x="2234" y="1064369"/>
                  </a:cubicBezTo>
                  <a:cubicBezTo>
                    <a:pt x="2234" y="1064369"/>
                    <a:pt x="33623" y="1260312"/>
                    <a:pt x="157276" y="1302164"/>
                  </a:cubicBezTo>
                  <a:cubicBezTo>
                    <a:pt x="280929" y="1343065"/>
                    <a:pt x="456897" y="1219411"/>
                    <a:pt x="446434" y="1053906"/>
                  </a:cubicBezTo>
                  <a:cubicBezTo>
                    <a:pt x="435971" y="888401"/>
                    <a:pt x="487335" y="486052"/>
                    <a:pt x="550113" y="341473"/>
                  </a:cubicBezTo>
                  <a:cubicBezTo>
                    <a:pt x="611940" y="196894"/>
                    <a:pt x="229565" y="0"/>
                    <a:pt x="229565" y="0"/>
                  </a:cubicBezTo>
                  <a:close/>
                </a:path>
              </a:pathLst>
            </a:custGeom>
            <a:solidFill>
              <a:srgbClr val="F09959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9058128-8127-4947-B27D-E35AB0CDF2AF}"/>
                </a:ext>
              </a:extLst>
            </p:cNvPr>
            <p:cNvSpPr/>
            <p:nvPr/>
          </p:nvSpPr>
          <p:spPr>
            <a:xfrm>
              <a:off x="2588051" y="6116080"/>
              <a:ext cx="490808" cy="575183"/>
            </a:xfrm>
            <a:custGeom>
              <a:avLst/>
              <a:gdLst>
                <a:gd name="connsiteX0" fmla="*/ 0 w 490808"/>
                <a:gd name="connsiteY0" fmla="*/ 406154 h 575183"/>
                <a:gd name="connsiteX1" fmla="*/ 114142 w 490808"/>
                <a:gd name="connsiteY1" fmla="*/ 570707 h 575183"/>
                <a:gd name="connsiteX2" fmla="*/ 490808 w 490808"/>
                <a:gd name="connsiteY2" fmla="*/ 503174 h 575183"/>
                <a:gd name="connsiteX3" fmla="*/ 220673 w 490808"/>
                <a:gd name="connsiteY3" fmla="*/ 0 h 575183"/>
                <a:gd name="connsiteX4" fmla="*/ 0 w 490808"/>
                <a:gd name="connsiteY4" fmla="*/ 406154 h 5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808" h="575183">
                  <a:moveTo>
                    <a:pt x="0" y="406154"/>
                  </a:moveTo>
                  <a:cubicBezTo>
                    <a:pt x="17121" y="558342"/>
                    <a:pt x="-20926" y="545977"/>
                    <a:pt x="114142" y="570707"/>
                  </a:cubicBezTo>
                  <a:cubicBezTo>
                    <a:pt x="249209" y="596389"/>
                    <a:pt x="490808" y="503174"/>
                    <a:pt x="490808" y="503174"/>
                  </a:cubicBezTo>
                  <a:lnTo>
                    <a:pt x="220673" y="0"/>
                  </a:lnTo>
                  <a:lnTo>
                    <a:pt x="0" y="406154"/>
                  </a:lnTo>
                  <a:close/>
                </a:path>
              </a:pathLst>
            </a:custGeom>
            <a:solidFill>
              <a:srgbClr val="6791C9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1A85D8B-8FD7-47BD-B05D-5CFA3BB251C0}"/>
                </a:ext>
              </a:extLst>
            </p:cNvPr>
            <p:cNvSpPr/>
            <p:nvPr/>
          </p:nvSpPr>
          <p:spPr>
            <a:xfrm>
              <a:off x="2556700" y="3410927"/>
              <a:ext cx="1549430" cy="3315170"/>
            </a:xfrm>
            <a:custGeom>
              <a:avLst/>
              <a:gdLst>
                <a:gd name="connsiteX0" fmla="*/ 1255519 w 1549430"/>
                <a:gd name="connsiteY0" fmla="*/ 0 h 3315170"/>
                <a:gd name="connsiteX1" fmla="*/ 408969 w 1549430"/>
                <a:gd name="connsiteY1" fmla="*/ 114141 h 3315170"/>
                <a:gd name="connsiteX2" fmla="*/ 9474 w 1549430"/>
                <a:gd name="connsiteY2" fmla="*/ 1759681 h 3315170"/>
                <a:gd name="connsiteX3" fmla="*/ 95080 w 1549430"/>
                <a:gd name="connsiteY3" fmla="*/ 3205473 h 3315170"/>
                <a:gd name="connsiteX4" fmla="*/ 1540872 w 1549430"/>
                <a:gd name="connsiteY4" fmla="*/ 3300591 h 3315170"/>
                <a:gd name="connsiteX5" fmla="*/ 589693 w 1549430"/>
                <a:gd name="connsiteY5" fmla="*/ 2786954 h 3315170"/>
                <a:gd name="connsiteX6" fmla="*/ 608717 w 1549430"/>
                <a:gd name="connsiteY6" fmla="*/ 1464815 h 3315170"/>
                <a:gd name="connsiteX7" fmla="*/ 1464778 w 1549430"/>
                <a:gd name="connsiteY7" fmla="*/ 428031 h 3315170"/>
                <a:gd name="connsiteX8" fmla="*/ 1255519 w 1549430"/>
                <a:gd name="connsiteY8" fmla="*/ 0 h 331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9430" h="3315170">
                  <a:moveTo>
                    <a:pt x="1255519" y="0"/>
                  </a:moveTo>
                  <a:cubicBezTo>
                    <a:pt x="1179424" y="247307"/>
                    <a:pt x="608717" y="57071"/>
                    <a:pt x="408969" y="114141"/>
                  </a:cubicBezTo>
                  <a:cubicBezTo>
                    <a:pt x="209222" y="171212"/>
                    <a:pt x="38010" y="1008250"/>
                    <a:pt x="9474" y="1759681"/>
                  </a:cubicBezTo>
                  <a:cubicBezTo>
                    <a:pt x="-19061" y="2511112"/>
                    <a:pt x="18986" y="3110355"/>
                    <a:pt x="95080" y="3205473"/>
                  </a:cubicBezTo>
                  <a:cubicBezTo>
                    <a:pt x="171175" y="3300591"/>
                    <a:pt x="1426731" y="3338638"/>
                    <a:pt x="1540872" y="3300591"/>
                  </a:cubicBezTo>
                  <a:cubicBezTo>
                    <a:pt x="1655014" y="3262544"/>
                    <a:pt x="589693" y="2786954"/>
                    <a:pt x="589693" y="2786954"/>
                  </a:cubicBezTo>
                  <a:cubicBezTo>
                    <a:pt x="589693" y="2786954"/>
                    <a:pt x="523111" y="1911869"/>
                    <a:pt x="608717" y="1464815"/>
                  </a:cubicBezTo>
                  <a:cubicBezTo>
                    <a:pt x="694323" y="1017761"/>
                    <a:pt x="1464778" y="428031"/>
                    <a:pt x="1464778" y="428031"/>
                  </a:cubicBezTo>
                  <a:lnTo>
                    <a:pt x="1255519" y="0"/>
                  </a:lnTo>
                  <a:close/>
                </a:path>
              </a:pathLst>
            </a:custGeom>
            <a:solidFill>
              <a:srgbClr val="F09959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54CF109-18EE-4BDB-99D2-026076522992}"/>
                </a:ext>
              </a:extLst>
            </p:cNvPr>
            <p:cNvSpPr/>
            <p:nvPr/>
          </p:nvSpPr>
          <p:spPr>
            <a:xfrm>
              <a:off x="4021478" y="3487021"/>
              <a:ext cx="2161286" cy="2882368"/>
            </a:xfrm>
            <a:custGeom>
              <a:avLst/>
              <a:gdLst>
                <a:gd name="connsiteX0" fmla="*/ 57071 w 2161286"/>
                <a:gd name="connsiteY0" fmla="*/ 0 h 2882368"/>
                <a:gd name="connsiteX1" fmla="*/ 960691 w 2161286"/>
                <a:gd name="connsiteY1" fmla="*/ 513637 h 2882368"/>
                <a:gd name="connsiteX2" fmla="*/ 1521887 w 2161286"/>
                <a:gd name="connsiteY2" fmla="*/ 2121129 h 2882368"/>
                <a:gd name="connsiteX3" fmla="*/ 1921382 w 2161286"/>
                <a:gd name="connsiteY3" fmla="*/ 741920 h 2882368"/>
                <a:gd name="connsiteX4" fmla="*/ 2140153 w 2161286"/>
                <a:gd name="connsiteY4" fmla="*/ 913132 h 2882368"/>
                <a:gd name="connsiteX5" fmla="*/ 1680733 w 2161286"/>
                <a:gd name="connsiteY5" fmla="*/ 2793612 h 2882368"/>
                <a:gd name="connsiteX6" fmla="*/ 1103368 w 2161286"/>
                <a:gd name="connsiteY6" fmla="*/ 2474017 h 2882368"/>
                <a:gd name="connsiteX7" fmla="*/ 456566 w 2161286"/>
                <a:gd name="connsiteY7" fmla="*/ 1094807 h 2882368"/>
                <a:gd name="connsiteX8" fmla="*/ 0 w 2161286"/>
                <a:gd name="connsiteY8" fmla="*/ 352887 h 2882368"/>
                <a:gd name="connsiteX9" fmla="*/ 57071 w 2161286"/>
                <a:gd name="connsiteY9" fmla="*/ 0 h 288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286" h="2882368">
                  <a:moveTo>
                    <a:pt x="57071" y="0"/>
                  </a:moveTo>
                  <a:cubicBezTo>
                    <a:pt x="256818" y="304377"/>
                    <a:pt x="779967" y="266330"/>
                    <a:pt x="960691" y="513637"/>
                  </a:cubicBezTo>
                  <a:cubicBezTo>
                    <a:pt x="1141415" y="760943"/>
                    <a:pt x="1521887" y="2121129"/>
                    <a:pt x="1521887" y="2121129"/>
                  </a:cubicBezTo>
                  <a:lnTo>
                    <a:pt x="1921382" y="741920"/>
                  </a:lnTo>
                  <a:cubicBezTo>
                    <a:pt x="1921382" y="741920"/>
                    <a:pt x="2245734" y="687702"/>
                    <a:pt x="2140153" y="913132"/>
                  </a:cubicBezTo>
                  <a:cubicBezTo>
                    <a:pt x="1952771" y="1314529"/>
                    <a:pt x="1883335" y="2609084"/>
                    <a:pt x="1680733" y="2793612"/>
                  </a:cubicBezTo>
                  <a:cubicBezTo>
                    <a:pt x="1455304" y="2998116"/>
                    <a:pt x="1230826" y="2831660"/>
                    <a:pt x="1103368" y="2474017"/>
                  </a:cubicBezTo>
                  <a:cubicBezTo>
                    <a:pt x="980666" y="2127787"/>
                    <a:pt x="675337" y="1380161"/>
                    <a:pt x="456566" y="1094807"/>
                  </a:cubicBezTo>
                  <a:cubicBezTo>
                    <a:pt x="237795" y="809453"/>
                    <a:pt x="0" y="352887"/>
                    <a:pt x="0" y="352887"/>
                  </a:cubicBezTo>
                  <a:lnTo>
                    <a:pt x="57071" y="0"/>
                  </a:lnTo>
                  <a:close/>
                </a:path>
              </a:pathLst>
            </a:custGeom>
            <a:solidFill>
              <a:srgbClr val="F09959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22606E-D90F-4F6D-AFDD-5A81330AB3A7}"/>
                </a:ext>
              </a:extLst>
            </p:cNvPr>
            <p:cNvSpPr/>
            <p:nvPr/>
          </p:nvSpPr>
          <p:spPr>
            <a:xfrm>
              <a:off x="2505419" y="3485764"/>
              <a:ext cx="3037945" cy="3160488"/>
            </a:xfrm>
            <a:custGeom>
              <a:avLst/>
              <a:gdLst>
                <a:gd name="connsiteX0" fmla="*/ 707557 w 3037945"/>
                <a:gd name="connsiteY0" fmla="*/ 39305 h 3160488"/>
                <a:gd name="connsiteX1" fmla="*/ 2058231 w 3037945"/>
                <a:gd name="connsiteY1" fmla="*/ 429288 h 3160488"/>
                <a:gd name="connsiteX2" fmla="*/ 2229443 w 3037945"/>
                <a:gd name="connsiteY2" fmla="*/ 372218 h 3160488"/>
                <a:gd name="connsiteX3" fmla="*/ 2476750 w 3037945"/>
                <a:gd name="connsiteY3" fmla="*/ 457824 h 3160488"/>
                <a:gd name="connsiteX4" fmla="*/ 2914292 w 3037945"/>
                <a:gd name="connsiteY4" fmla="*/ 1618262 h 3160488"/>
                <a:gd name="connsiteX5" fmla="*/ 3037945 w 3037945"/>
                <a:gd name="connsiteY5" fmla="*/ 2122387 h 3160488"/>
                <a:gd name="connsiteX6" fmla="*/ 2833442 w 3037945"/>
                <a:gd name="connsiteY6" fmla="*/ 2615098 h 3160488"/>
                <a:gd name="connsiteX7" fmla="*/ 2919999 w 3037945"/>
                <a:gd name="connsiteY7" fmla="*/ 2864306 h 3160488"/>
                <a:gd name="connsiteX8" fmla="*/ 2608963 w 3037945"/>
                <a:gd name="connsiteY8" fmla="*/ 2655047 h 3160488"/>
                <a:gd name="connsiteX9" fmla="*/ 2038256 w 3037945"/>
                <a:gd name="connsiteY9" fmla="*/ 1123649 h 3160488"/>
                <a:gd name="connsiteX10" fmla="*/ 620999 w 3037945"/>
                <a:gd name="connsiteY10" fmla="*/ 1152184 h 3160488"/>
                <a:gd name="connsiteX11" fmla="*/ 640023 w 3037945"/>
                <a:gd name="connsiteY11" fmla="*/ 2712118 h 3160488"/>
                <a:gd name="connsiteX12" fmla="*/ 345157 w 3037945"/>
                <a:gd name="connsiteY12" fmla="*/ 2712118 h 3160488"/>
                <a:gd name="connsiteX13" fmla="*/ 145410 w 3037945"/>
                <a:gd name="connsiteY13" fmla="*/ 3130636 h 3160488"/>
                <a:gd name="connsiteX14" fmla="*/ 88339 w 3037945"/>
                <a:gd name="connsiteY14" fmla="*/ 3140148 h 3160488"/>
                <a:gd name="connsiteX15" fmla="*/ 40780 w 3037945"/>
                <a:gd name="connsiteY15" fmla="*/ 1275838 h 3160488"/>
                <a:gd name="connsiteX16" fmla="*/ 497346 w 3037945"/>
                <a:gd name="connsiteY16" fmla="*/ 1258 h 3160488"/>
                <a:gd name="connsiteX17" fmla="*/ 707557 w 3037945"/>
                <a:gd name="connsiteY17" fmla="*/ 39305 h 3160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37945" h="3160488">
                  <a:moveTo>
                    <a:pt x="707557" y="39305"/>
                  </a:moveTo>
                  <a:cubicBezTo>
                    <a:pt x="1107052" y="505383"/>
                    <a:pt x="1887019" y="486359"/>
                    <a:pt x="2058231" y="429288"/>
                  </a:cubicBezTo>
                  <a:cubicBezTo>
                    <a:pt x="2229443" y="372218"/>
                    <a:pt x="2229443" y="372218"/>
                    <a:pt x="2229443" y="372218"/>
                  </a:cubicBezTo>
                  <a:cubicBezTo>
                    <a:pt x="2229443" y="372218"/>
                    <a:pt x="2362608" y="324659"/>
                    <a:pt x="2476750" y="457824"/>
                  </a:cubicBezTo>
                  <a:cubicBezTo>
                    <a:pt x="2590891" y="590989"/>
                    <a:pt x="2866733" y="1428026"/>
                    <a:pt x="2914292" y="1618262"/>
                  </a:cubicBezTo>
                  <a:cubicBezTo>
                    <a:pt x="2961851" y="1808497"/>
                    <a:pt x="3037945" y="2122387"/>
                    <a:pt x="3037945" y="2122387"/>
                  </a:cubicBezTo>
                  <a:cubicBezTo>
                    <a:pt x="3037945" y="2122387"/>
                    <a:pt x="2833442" y="2367791"/>
                    <a:pt x="2833442" y="2615098"/>
                  </a:cubicBezTo>
                  <a:cubicBezTo>
                    <a:pt x="2833442" y="2862404"/>
                    <a:pt x="2919999" y="2864306"/>
                    <a:pt x="2919999" y="2864306"/>
                  </a:cubicBezTo>
                  <a:cubicBezTo>
                    <a:pt x="2919999" y="2864306"/>
                    <a:pt x="2666034" y="2807235"/>
                    <a:pt x="2608963" y="2655047"/>
                  </a:cubicBezTo>
                  <a:cubicBezTo>
                    <a:pt x="2551893" y="2502858"/>
                    <a:pt x="2038256" y="1123649"/>
                    <a:pt x="2038256" y="1123649"/>
                  </a:cubicBezTo>
                  <a:lnTo>
                    <a:pt x="620999" y="1152184"/>
                  </a:lnTo>
                  <a:lnTo>
                    <a:pt x="640023" y="2712118"/>
                  </a:lnTo>
                  <a:cubicBezTo>
                    <a:pt x="640023" y="2712118"/>
                    <a:pt x="516370" y="2597976"/>
                    <a:pt x="345157" y="2712118"/>
                  </a:cubicBezTo>
                  <a:cubicBezTo>
                    <a:pt x="173945" y="2826259"/>
                    <a:pt x="116875" y="3092589"/>
                    <a:pt x="145410" y="3130636"/>
                  </a:cubicBezTo>
                  <a:cubicBezTo>
                    <a:pt x="173945" y="3168683"/>
                    <a:pt x="88339" y="3168683"/>
                    <a:pt x="88339" y="3140148"/>
                  </a:cubicBezTo>
                  <a:cubicBezTo>
                    <a:pt x="88339" y="3111613"/>
                    <a:pt x="-73361" y="2417252"/>
                    <a:pt x="40780" y="1275838"/>
                  </a:cubicBezTo>
                  <a:cubicBezTo>
                    <a:pt x="154922" y="134423"/>
                    <a:pt x="373693" y="10770"/>
                    <a:pt x="497346" y="1258"/>
                  </a:cubicBezTo>
                  <a:cubicBezTo>
                    <a:pt x="621951" y="-8254"/>
                    <a:pt x="707557" y="39305"/>
                    <a:pt x="707557" y="39305"/>
                  </a:cubicBezTo>
                  <a:close/>
                </a:path>
              </a:pathLst>
            </a:custGeom>
            <a:solidFill>
              <a:srgbClr val="75A1DE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" name="Graphic 2">
              <a:extLst>
                <a:ext uri="{FF2B5EF4-FFF2-40B4-BE49-F238E27FC236}">
                  <a16:creationId xmlns:a16="http://schemas.microsoft.com/office/drawing/2014/main" id="{521550D0-CDB6-448B-8B34-C1521B0F4D7D}"/>
                </a:ext>
              </a:extLst>
            </p:cNvPr>
            <p:cNvGrpSpPr/>
            <p:nvPr/>
          </p:nvGrpSpPr>
          <p:grpSpPr>
            <a:xfrm>
              <a:off x="4675889" y="4310742"/>
              <a:ext cx="771618" cy="2033620"/>
              <a:chOff x="4675889" y="4310742"/>
              <a:chExt cx="771618" cy="2033620"/>
            </a:xfrm>
            <a:solidFill>
              <a:srgbClr val="6791C9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163A0D4-8F72-4511-813D-68CDCC198D78}"/>
                  </a:ext>
                </a:extLst>
              </p:cNvPr>
              <p:cNvSpPr/>
              <p:nvPr/>
            </p:nvSpPr>
            <p:spPr>
              <a:xfrm>
                <a:off x="5368348" y="6331046"/>
                <a:ext cx="3804" cy="951"/>
              </a:xfrm>
              <a:custGeom>
                <a:avLst/>
                <a:gdLst>
                  <a:gd name="connsiteX0" fmla="*/ 0 w 3804"/>
                  <a:gd name="connsiteY0" fmla="*/ 0 h 951"/>
                  <a:gd name="connsiteX1" fmla="*/ 3805 w 3804"/>
                  <a:gd name="connsiteY1" fmla="*/ 952 h 951"/>
                  <a:gd name="connsiteX2" fmla="*/ 0 w 3804"/>
                  <a:gd name="connsiteY2" fmla="*/ 0 h 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04" h="951">
                    <a:moveTo>
                      <a:pt x="0" y="0"/>
                    </a:moveTo>
                    <a:cubicBezTo>
                      <a:pt x="2853" y="952"/>
                      <a:pt x="3805" y="952"/>
                      <a:pt x="3805" y="952"/>
                    </a:cubicBezTo>
                    <a:cubicBezTo>
                      <a:pt x="3805" y="952"/>
                      <a:pt x="2853" y="0"/>
                      <a:pt x="0" y="0"/>
                    </a:cubicBezTo>
                    <a:close/>
                  </a:path>
                </a:pathLst>
              </a:custGeom>
              <a:solidFill>
                <a:srgbClr val="6791C9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76A729F-CBED-4170-BA0C-FC52953D3F48}"/>
                  </a:ext>
                </a:extLst>
              </p:cNvPr>
              <p:cNvSpPr/>
              <p:nvPr/>
            </p:nvSpPr>
            <p:spPr>
              <a:xfrm>
                <a:off x="4675889" y="4310742"/>
                <a:ext cx="771618" cy="2033620"/>
              </a:xfrm>
              <a:custGeom>
                <a:avLst/>
                <a:gdLst>
                  <a:gd name="connsiteX0" fmla="*/ 746676 w 771618"/>
                  <a:gd name="connsiteY0" fmla="*/ 1332601 h 2033620"/>
                  <a:gd name="connsiteX1" fmla="*/ 525051 w 771618"/>
                  <a:gd name="connsiteY1" fmla="*/ 1649344 h 2033620"/>
                  <a:gd name="connsiteX2" fmla="*/ 113190 w 771618"/>
                  <a:gd name="connsiteY2" fmla="*/ 0 h 2033620"/>
                  <a:gd name="connsiteX3" fmla="*/ 0 w 771618"/>
                  <a:gd name="connsiteY3" fmla="*/ 649655 h 2033620"/>
                  <a:gd name="connsiteX4" fmla="*/ 440396 w 771618"/>
                  <a:gd name="connsiteY4" fmla="*/ 1830068 h 2033620"/>
                  <a:gd name="connsiteX5" fmla="*/ 732408 w 771618"/>
                  <a:gd name="connsiteY5" fmla="*/ 2033620 h 2033620"/>
                  <a:gd name="connsiteX6" fmla="*/ 692458 w 771618"/>
                  <a:gd name="connsiteY6" fmla="*/ 1978452 h 2033620"/>
                  <a:gd name="connsiteX7" fmla="*/ 627778 w 771618"/>
                  <a:gd name="connsiteY7" fmla="*/ 1940405 h 2033620"/>
                  <a:gd name="connsiteX8" fmla="*/ 634437 w 771618"/>
                  <a:gd name="connsiteY8" fmla="*/ 1521886 h 2033620"/>
                  <a:gd name="connsiteX9" fmla="*/ 746676 w 771618"/>
                  <a:gd name="connsiteY9" fmla="*/ 1332601 h 203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71618" h="2033620">
                    <a:moveTo>
                      <a:pt x="746676" y="1332601"/>
                    </a:moveTo>
                    <a:cubicBezTo>
                      <a:pt x="663923" y="1358283"/>
                      <a:pt x="525051" y="1649344"/>
                      <a:pt x="525051" y="1649344"/>
                    </a:cubicBezTo>
                    <a:cubicBezTo>
                      <a:pt x="525051" y="1649344"/>
                      <a:pt x="208308" y="957837"/>
                      <a:pt x="113190" y="0"/>
                    </a:cubicBezTo>
                    <a:lnTo>
                      <a:pt x="0" y="649655"/>
                    </a:lnTo>
                    <a:cubicBezTo>
                      <a:pt x="155993" y="1069125"/>
                      <a:pt x="401397" y="1727341"/>
                      <a:pt x="440396" y="1830068"/>
                    </a:cubicBezTo>
                    <a:cubicBezTo>
                      <a:pt x="492711" y="1968940"/>
                      <a:pt x="702921" y="2026962"/>
                      <a:pt x="732408" y="2033620"/>
                    </a:cubicBezTo>
                    <a:cubicBezTo>
                      <a:pt x="724799" y="2030767"/>
                      <a:pt x="706726" y="2020304"/>
                      <a:pt x="692458" y="1978452"/>
                    </a:cubicBezTo>
                    <a:cubicBezTo>
                      <a:pt x="683897" y="1970843"/>
                      <a:pt x="636338" y="1948965"/>
                      <a:pt x="627778" y="1940405"/>
                    </a:cubicBezTo>
                    <a:cubicBezTo>
                      <a:pt x="551684" y="1870969"/>
                      <a:pt x="583073" y="1705464"/>
                      <a:pt x="634437" y="1521886"/>
                    </a:cubicBezTo>
                    <a:cubicBezTo>
                      <a:pt x="683897" y="1338309"/>
                      <a:pt x="829428" y="1306920"/>
                      <a:pt x="746676" y="1332601"/>
                    </a:cubicBezTo>
                    <a:close/>
                  </a:path>
                </a:pathLst>
              </a:custGeom>
              <a:solidFill>
                <a:srgbClr val="6791C9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F814CB6-2727-4D34-A267-976502FD23AD}"/>
                </a:ext>
              </a:extLst>
            </p:cNvPr>
            <p:cNvSpPr/>
            <p:nvPr/>
          </p:nvSpPr>
          <p:spPr>
            <a:xfrm>
              <a:off x="2880443" y="3917905"/>
              <a:ext cx="315411" cy="2280927"/>
            </a:xfrm>
            <a:custGeom>
              <a:avLst/>
              <a:gdLst>
                <a:gd name="connsiteX0" fmla="*/ 315411 w 315411"/>
                <a:gd name="connsiteY0" fmla="*/ 719091 h 2280927"/>
                <a:gd name="connsiteX1" fmla="*/ 158467 w 315411"/>
                <a:gd name="connsiteY1" fmla="*/ 0 h 2280927"/>
                <a:gd name="connsiteX2" fmla="*/ 37667 w 315411"/>
                <a:gd name="connsiteY2" fmla="*/ 1630321 h 2280927"/>
                <a:gd name="connsiteX3" fmla="*/ 239317 w 315411"/>
                <a:gd name="connsiteY3" fmla="*/ 2261904 h 2280927"/>
                <a:gd name="connsiteX4" fmla="*/ 265950 w 315411"/>
                <a:gd name="connsiteY4" fmla="*/ 2280927 h 2280927"/>
                <a:gd name="connsiteX5" fmla="*/ 246926 w 315411"/>
                <a:gd name="connsiteY5" fmla="*/ 720994 h 2280927"/>
                <a:gd name="connsiteX6" fmla="*/ 315411 w 315411"/>
                <a:gd name="connsiteY6" fmla="*/ 719091 h 22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5411" h="2280927">
                  <a:moveTo>
                    <a:pt x="315411" y="719091"/>
                  </a:moveTo>
                  <a:lnTo>
                    <a:pt x="158467" y="0"/>
                  </a:lnTo>
                  <a:cubicBezTo>
                    <a:pt x="-12745" y="240648"/>
                    <a:pt x="-31769" y="1065321"/>
                    <a:pt x="37667" y="1630321"/>
                  </a:cubicBezTo>
                  <a:cubicBezTo>
                    <a:pt x="94738" y="2093545"/>
                    <a:pt x="180344" y="2213393"/>
                    <a:pt x="239317" y="2261904"/>
                  </a:cubicBezTo>
                  <a:cubicBezTo>
                    <a:pt x="256438" y="2272367"/>
                    <a:pt x="265950" y="2280927"/>
                    <a:pt x="265950" y="2280927"/>
                  </a:cubicBezTo>
                  <a:lnTo>
                    <a:pt x="246926" y="720994"/>
                  </a:lnTo>
                  <a:lnTo>
                    <a:pt x="315411" y="719091"/>
                  </a:lnTo>
                  <a:close/>
                </a:path>
              </a:pathLst>
            </a:custGeom>
            <a:solidFill>
              <a:srgbClr val="6791C9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1ECCAA2-12E4-435E-AFC3-D871853B807D}"/>
                </a:ext>
              </a:extLst>
            </p:cNvPr>
            <p:cNvSpPr/>
            <p:nvPr/>
          </p:nvSpPr>
          <p:spPr>
            <a:xfrm>
              <a:off x="2740240" y="3911247"/>
              <a:ext cx="2633814" cy="2834629"/>
            </a:xfrm>
            <a:custGeom>
              <a:avLst/>
              <a:gdLst>
                <a:gd name="connsiteX0" fmla="*/ 0 w 2633814"/>
                <a:gd name="connsiteY0" fmla="*/ 0 h 2834629"/>
                <a:gd name="connsiteX1" fmla="*/ 529807 w 2633814"/>
                <a:gd name="connsiteY1" fmla="*/ 1868115 h 2834629"/>
                <a:gd name="connsiteX2" fmla="*/ 1157585 w 2633814"/>
                <a:gd name="connsiteY2" fmla="*/ 2771735 h 2834629"/>
                <a:gd name="connsiteX3" fmla="*/ 1909016 w 2633814"/>
                <a:gd name="connsiteY3" fmla="*/ 2828806 h 2834629"/>
                <a:gd name="connsiteX4" fmla="*/ 2633814 w 2633814"/>
                <a:gd name="connsiteY4" fmla="*/ 2771735 h 2834629"/>
                <a:gd name="connsiteX5" fmla="*/ 2175346 w 2633814"/>
                <a:gd name="connsiteY5" fmla="*/ 2324681 h 2834629"/>
                <a:gd name="connsiteX6" fmla="*/ 2182005 w 2633814"/>
                <a:gd name="connsiteY6" fmla="*/ 919790 h 2834629"/>
                <a:gd name="connsiteX7" fmla="*/ 1918528 w 2633814"/>
                <a:gd name="connsiteY7" fmla="*/ 127458 h 2834629"/>
                <a:gd name="connsiteX8" fmla="*/ 1338309 w 2633814"/>
                <a:gd name="connsiteY8" fmla="*/ 98923 h 2834629"/>
                <a:gd name="connsiteX9" fmla="*/ 0 w 2633814"/>
                <a:gd name="connsiteY9" fmla="*/ 0 h 283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33814" h="2834629">
                  <a:moveTo>
                    <a:pt x="0" y="0"/>
                  </a:moveTo>
                  <a:cubicBezTo>
                    <a:pt x="292012" y="786625"/>
                    <a:pt x="145530" y="945472"/>
                    <a:pt x="529807" y="1868115"/>
                  </a:cubicBezTo>
                  <a:cubicBezTo>
                    <a:pt x="743822" y="2383654"/>
                    <a:pt x="1157585" y="2771735"/>
                    <a:pt x="1157585" y="2771735"/>
                  </a:cubicBezTo>
                  <a:cubicBezTo>
                    <a:pt x="1157585" y="2771735"/>
                    <a:pt x="1490497" y="2857341"/>
                    <a:pt x="1909016" y="2828806"/>
                  </a:cubicBezTo>
                  <a:cubicBezTo>
                    <a:pt x="2327535" y="2800271"/>
                    <a:pt x="2633814" y="2771735"/>
                    <a:pt x="2633814" y="2771735"/>
                  </a:cubicBezTo>
                  <a:cubicBezTo>
                    <a:pt x="2633814" y="2771735"/>
                    <a:pt x="2194370" y="2505405"/>
                    <a:pt x="2175346" y="2324681"/>
                  </a:cubicBezTo>
                  <a:cubicBezTo>
                    <a:pt x="2156323" y="2143957"/>
                    <a:pt x="2073570" y="1426768"/>
                    <a:pt x="2182005" y="919790"/>
                  </a:cubicBezTo>
                  <a:cubicBezTo>
                    <a:pt x="2266659" y="523148"/>
                    <a:pt x="1918528" y="127458"/>
                    <a:pt x="1918528" y="127458"/>
                  </a:cubicBezTo>
                  <a:lnTo>
                    <a:pt x="1338309" y="98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A1DE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6AD6225-DA3E-4FBA-8818-F430732811BC}"/>
                </a:ext>
              </a:extLst>
            </p:cNvPr>
            <p:cNvSpPr/>
            <p:nvPr/>
          </p:nvSpPr>
          <p:spPr>
            <a:xfrm>
              <a:off x="3247784" y="5048264"/>
              <a:ext cx="1442771" cy="1314407"/>
            </a:xfrm>
            <a:custGeom>
              <a:avLst/>
              <a:gdLst>
                <a:gd name="connsiteX0" fmla="*/ 6093 w 1442771"/>
                <a:gd name="connsiteY0" fmla="*/ 68127 h 1314407"/>
                <a:gd name="connsiteX1" fmla="*/ 659553 w 1442771"/>
                <a:gd name="connsiteY1" fmla="*/ 169903 h 1314407"/>
                <a:gd name="connsiteX2" fmla="*/ 1344402 w 1442771"/>
                <a:gd name="connsiteY2" fmla="*/ 220315 h 1314407"/>
                <a:gd name="connsiteX3" fmla="*/ 564435 w 1442771"/>
                <a:gd name="connsiteY3" fmla="*/ 422916 h 1314407"/>
                <a:gd name="connsiteX4" fmla="*/ 1116119 w 1442771"/>
                <a:gd name="connsiteY4" fmla="*/ 1145813 h 1314407"/>
                <a:gd name="connsiteX5" fmla="*/ 1287331 w 1442771"/>
                <a:gd name="connsiteY5" fmla="*/ 1298001 h 1314407"/>
                <a:gd name="connsiteX6" fmla="*/ 355176 w 1442771"/>
                <a:gd name="connsiteY6" fmla="*/ 530400 h 1314407"/>
                <a:gd name="connsiteX7" fmla="*/ 6093 w 1442771"/>
                <a:gd name="connsiteY7" fmla="*/ 68127 h 131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771" h="1314407">
                  <a:moveTo>
                    <a:pt x="6093" y="68127"/>
                  </a:moveTo>
                  <a:cubicBezTo>
                    <a:pt x="-44319" y="-115451"/>
                    <a:pt x="222011" y="125198"/>
                    <a:pt x="659553" y="169903"/>
                  </a:cubicBezTo>
                  <a:cubicBezTo>
                    <a:pt x="1097095" y="214608"/>
                    <a:pt x="1586001" y="144221"/>
                    <a:pt x="1344402" y="220315"/>
                  </a:cubicBezTo>
                  <a:cubicBezTo>
                    <a:pt x="1103754" y="296410"/>
                    <a:pt x="443636" y="182268"/>
                    <a:pt x="564435" y="422916"/>
                  </a:cubicBezTo>
                  <a:cubicBezTo>
                    <a:pt x="706161" y="706368"/>
                    <a:pt x="873568" y="981259"/>
                    <a:pt x="1116119" y="1145813"/>
                  </a:cubicBezTo>
                  <a:cubicBezTo>
                    <a:pt x="1274966" y="1253296"/>
                    <a:pt x="1655437" y="1355072"/>
                    <a:pt x="1287331" y="1298001"/>
                  </a:cubicBezTo>
                  <a:cubicBezTo>
                    <a:pt x="919225" y="1240930"/>
                    <a:pt x="526388" y="810046"/>
                    <a:pt x="355176" y="530400"/>
                  </a:cubicBezTo>
                  <a:cubicBezTo>
                    <a:pt x="183963" y="252655"/>
                    <a:pt x="17507" y="109027"/>
                    <a:pt x="6093" y="68127"/>
                  </a:cubicBezTo>
                  <a:close/>
                </a:path>
              </a:pathLst>
            </a:custGeom>
            <a:solidFill>
              <a:srgbClr val="6791C9">
                <a:alpha val="50000"/>
              </a:srgbClr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5A6D9-ED53-41A7-A489-7A5A86FB306E}"/>
                </a:ext>
              </a:extLst>
            </p:cNvPr>
            <p:cNvSpPr/>
            <p:nvPr/>
          </p:nvSpPr>
          <p:spPr>
            <a:xfrm>
              <a:off x="3930867" y="2684227"/>
              <a:ext cx="531007" cy="1056973"/>
            </a:xfrm>
            <a:custGeom>
              <a:avLst/>
              <a:gdLst>
                <a:gd name="connsiteX0" fmla="*/ 292261 w 531007"/>
                <a:gd name="connsiteY0" fmla="*/ 943569 h 1056973"/>
                <a:gd name="connsiteX1" fmla="*/ 396891 w 531007"/>
                <a:gd name="connsiteY1" fmla="*/ 303426 h 1056973"/>
                <a:gd name="connsiteX2" fmla="*/ 149584 w 531007"/>
                <a:gd name="connsiteY2" fmla="*/ 3805 h 1056973"/>
                <a:gd name="connsiteX3" fmla="*/ 58271 w 531007"/>
                <a:gd name="connsiteY3" fmla="*/ 0 h 1056973"/>
                <a:gd name="connsiteX4" fmla="*/ 19273 w 531007"/>
                <a:gd name="connsiteY4" fmla="*/ 90362 h 1056973"/>
                <a:gd name="connsiteX5" fmla="*/ 348381 w 531007"/>
                <a:gd name="connsiteY5" fmla="*/ 1034883 h 1056973"/>
                <a:gd name="connsiteX6" fmla="*/ 531007 w 531007"/>
                <a:gd name="connsiteY6" fmla="*/ 1054857 h 1056973"/>
                <a:gd name="connsiteX7" fmla="*/ 292261 w 531007"/>
                <a:gd name="connsiteY7" fmla="*/ 943569 h 105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1007" h="1056973">
                  <a:moveTo>
                    <a:pt x="292261" y="943569"/>
                  </a:moveTo>
                  <a:cubicBezTo>
                    <a:pt x="296066" y="753334"/>
                    <a:pt x="342674" y="429933"/>
                    <a:pt x="396891" y="303426"/>
                  </a:cubicBezTo>
                  <a:cubicBezTo>
                    <a:pt x="441596" y="199748"/>
                    <a:pt x="258019" y="69436"/>
                    <a:pt x="149584" y="3805"/>
                  </a:cubicBezTo>
                  <a:lnTo>
                    <a:pt x="58271" y="0"/>
                  </a:lnTo>
                  <a:cubicBezTo>
                    <a:pt x="44003" y="30438"/>
                    <a:pt x="31638" y="59924"/>
                    <a:pt x="19273" y="90362"/>
                  </a:cubicBezTo>
                  <a:cubicBezTo>
                    <a:pt x="-76796" y="721945"/>
                    <a:pt x="210460" y="982568"/>
                    <a:pt x="348381" y="1034883"/>
                  </a:cubicBezTo>
                  <a:cubicBezTo>
                    <a:pt x="407354" y="1057711"/>
                    <a:pt x="473936" y="1059613"/>
                    <a:pt x="531007" y="1054857"/>
                  </a:cubicBezTo>
                  <a:cubicBezTo>
                    <a:pt x="446352" y="1025371"/>
                    <a:pt x="363600" y="991128"/>
                    <a:pt x="292261" y="943569"/>
                  </a:cubicBezTo>
                  <a:close/>
                </a:path>
              </a:pathLst>
            </a:custGeom>
            <a:solidFill>
              <a:srgbClr val="E3854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D8C7407-A4FC-49F9-9E35-4A750B8435E0}"/>
                </a:ext>
              </a:extLst>
            </p:cNvPr>
            <p:cNvSpPr/>
            <p:nvPr/>
          </p:nvSpPr>
          <p:spPr>
            <a:xfrm>
              <a:off x="3635154" y="3526825"/>
              <a:ext cx="649865" cy="381568"/>
            </a:xfrm>
            <a:custGeom>
              <a:avLst/>
              <a:gdLst>
                <a:gd name="connsiteX0" fmla="*/ 413908 w 649865"/>
                <a:gd name="connsiteY0" fmla="*/ 381568 h 381568"/>
                <a:gd name="connsiteX1" fmla="*/ 313084 w 649865"/>
                <a:gd name="connsiteY1" fmla="*/ 369203 h 381568"/>
                <a:gd name="connsiteX2" fmla="*/ 146 w 649865"/>
                <a:gd name="connsiteY2" fmla="*/ 12511 h 381568"/>
                <a:gd name="connsiteX3" fmla="*/ 8706 w 649865"/>
                <a:gd name="connsiteY3" fmla="*/ 146 h 381568"/>
                <a:gd name="connsiteX4" fmla="*/ 21072 w 649865"/>
                <a:gd name="connsiteY4" fmla="*/ 8706 h 381568"/>
                <a:gd name="connsiteX5" fmla="*/ 317840 w 649865"/>
                <a:gd name="connsiteY5" fmla="*/ 349228 h 381568"/>
                <a:gd name="connsiteX6" fmla="*/ 606998 w 649865"/>
                <a:gd name="connsiteY6" fmla="*/ 287402 h 381568"/>
                <a:gd name="connsiteX7" fmla="*/ 622217 w 649865"/>
                <a:gd name="connsiteY7" fmla="*/ 126653 h 381568"/>
                <a:gd name="connsiteX8" fmla="*/ 629826 w 649865"/>
                <a:gd name="connsiteY8" fmla="*/ 114287 h 381568"/>
                <a:gd name="connsiteX9" fmla="*/ 642191 w 649865"/>
                <a:gd name="connsiteY9" fmla="*/ 121897 h 381568"/>
                <a:gd name="connsiteX10" fmla="*/ 623168 w 649865"/>
                <a:gd name="connsiteY10" fmla="*/ 299767 h 381568"/>
                <a:gd name="connsiteX11" fmla="*/ 413908 w 649865"/>
                <a:gd name="connsiteY11" fmla="*/ 381568 h 381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9865" h="381568">
                  <a:moveTo>
                    <a:pt x="413908" y="381568"/>
                  </a:moveTo>
                  <a:cubicBezTo>
                    <a:pt x="380617" y="381568"/>
                    <a:pt x="346375" y="377764"/>
                    <a:pt x="313084" y="369203"/>
                  </a:cubicBezTo>
                  <a:cubicBezTo>
                    <a:pt x="234136" y="350180"/>
                    <a:pt x="43900" y="275988"/>
                    <a:pt x="146" y="12511"/>
                  </a:cubicBezTo>
                  <a:cubicBezTo>
                    <a:pt x="-805" y="6804"/>
                    <a:pt x="2999" y="1097"/>
                    <a:pt x="8706" y="146"/>
                  </a:cubicBezTo>
                  <a:cubicBezTo>
                    <a:pt x="14413" y="-805"/>
                    <a:pt x="20120" y="2999"/>
                    <a:pt x="21072" y="8706"/>
                  </a:cubicBezTo>
                  <a:cubicBezTo>
                    <a:pt x="62923" y="260769"/>
                    <a:pt x="242696" y="330205"/>
                    <a:pt x="317840" y="349228"/>
                  </a:cubicBezTo>
                  <a:cubicBezTo>
                    <a:pt x="434835" y="377764"/>
                    <a:pt x="559439" y="351131"/>
                    <a:pt x="606998" y="287402"/>
                  </a:cubicBezTo>
                  <a:cubicBezTo>
                    <a:pt x="645045" y="236038"/>
                    <a:pt x="622217" y="127604"/>
                    <a:pt x="622217" y="126653"/>
                  </a:cubicBezTo>
                  <a:cubicBezTo>
                    <a:pt x="621266" y="120945"/>
                    <a:pt x="624119" y="115238"/>
                    <a:pt x="629826" y="114287"/>
                  </a:cubicBezTo>
                  <a:cubicBezTo>
                    <a:pt x="635533" y="113336"/>
                    <a:pt x="641240" y="116190"/>
                    <a:pt x="642191" y="121897"/>
                  </a:cubicBezTo>
                  <a:cubicBezTo>
                    <a:pt x="643143" y="126653"/>
                    <a:pt x="667873" y="240794"/>
                    <a:pt x="623168" y="299767"/>
                  </a:cubicBezTo>
                  <a:cubicBezTo>
                    <a:pt x="584170" y="352082"/>
                    <a:pt x="503320" y="381568"/>
                    <a:pt x="413908" y="381568"/>
                  </a:cubicBezTo>
                  <a:close/>
                </a:path>
              </a:pathLst>
            </a:custGeom>
            <a:solidFill>
              <a:srgbClr val="F5CE5C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BF0CFCA-6F0E-4C43-B65E-D95A741A3004}"/>
                </a:ext>
              </a:extLst>
            </p:cNvPr>
            <p:cNvSpPr/>
            <p:nvPr/>
          </p:nvSpPr>
          <p:spPr>
            <a:xfrm>
              <a:off x="4018815" y="2178495"/>
              <a:ext cx="948246" cy="1286189"/>
            </a:xfrm>
            <a:custGeom>
              <a:avLst/>
              <a:gdLst>
                <a:gd name="connsiteX0" fmla="*/ 925307 w 948246"/>
                <a:gd name="connsiteY0" fmla="*/ 715942 h 1286189"/>
                <a:gd name="connsiteX1" fmla="*/ 459229 w 948246"/>
                <a:gd name="connsiteY1" fmla="*/ 1279991 h 1286189"/>
                <a:gd name="connsiteX2" fmla="*/ 11223 w 948246"/>
                <a:gd name="connsiteY2" fmla="*/ 528560 h 1286189"/>
                <a:gd name="connsiteX3" fmla="*/ 594296 w 948246"/>
                <a:gd name="connsiteY3" fmla="*/ 7314 h 1286189"/>
                <a:gd name="connsiteX4" fmla="*/ 925307 w 948246"/>
                <a:gd name="connsiteY4" fmla="*/ 715942 h 128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246" h="1286189">
                  <a:moveTo>
                    <a:pt x="925307" y="715942"/>
                  </a:moveTo>
                  <a:cubicBezTo>
                    <a:pt x="860626" y="1056464"/>
                    <a:pt x="711291" y="1331355"/>
                    <a:pt x="459229" y="1279991"/>
                  </a:cubicBezTo>
                  <a:cubicBezTo>
                    <a:pt x="207166" y="1228627"/>
                    <a:pt x="-58213" y="868130"/>
                    <a:pt x="11223" y="528560"/>
                  </a:cubicBezTo>
                  <a:cubicBezTo>
                    <a:pt x="80660" y="188989"/>
                    <a:pt x="342234" y="-45001"/>
                    <a:pt x="594296" y="7314"/>
                  </a:cubicBezTo>
                  <a:cubicBezTo>
                    <a:pt x="847310" y="58677"/>
                    <a:pt x="1010913" y="262230"/>
                    <a:pt x="925307" y="715942"/>
                  </a:cubicBezTo>
                  <a:close/>
                </a:path>
              </a:pathLst>
            </a:custGeom>
            <a:solidFill>
              <a:srgbClr val="F09959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5088307-7E1B-4001-A38C-8DCDD5A42CA0}"/>
                </a:ext>
              </a:extLst>
            </p:cNvPr>
            <p:cNvSpPr/>
            <p:nvPr/>
          </p:nvSpPr>
          <p:spPr>
            <a:xfrm>
              <a:off x="5348056" y="4578024"/>
              <a:ext cx="493978" cy="1595127"/>
            </a:xfrm>
            <a:custGeom>
              <a:avLst/>
              <a:gdLst>
                <a:gd name="connsiteX0" fmla="*/ 493978 w 493978"/>
                <a:gd name="connsiteY0" fmla="*/ 0 h 1595127"/>
                <a:gd name="connsiteX1" fmla="*/ 6024 w 493978"/>
                <a:gd name="connsiteY1" fmla="*/ 1383014 h 1595127"/>
                <a:gd name="connsiteX2" fmla="*/ 41217 w 493978"/>
                <a:gd name="connsiteY2" fmla="*/ 1595127 h 1595127"/>
                <a:gd name="connsiteX3" fmla="*/ 450224 w 493978"/>
                <a:gd name="connsiteY3" fmla="*/ 916937 h 1595127"/>
                <a:gd name="connsiteX4" fmla="*/ 493978 w 493978"/>
                <a:gd name="connsiteY4" fmla="*/ 0 h 159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978" h="1595127">
                  <a:moveTo>
                    <a:pt x="493978" y="0"/>
                  </a:moveTo>
                  <a:cubicBezTo>
                    <a:pt x="493978" y="0"/>
                    <a:pt x="27901" y="1252703"/>
                    <a:pt x="6024" y="1383014"/>
                  </a:cubicBezTo>
                  <a:cubicBezTo>
                    <a:pt x="-15853" y="1513326"/>
                    <a:pt x="27901" y="1595127"/>
                    <a:pt x="41217" y="1595127"/>
                  </a:cubicBezTo>
                  <a:cubicBezTo>
                    <a:pt x="53583" y="1595127"/>
                    <a:pt x="450224" y="916937"/>
                    <a:pt x="450224" y="916937"/>
                  </a:cubicBezTo>
                  <a:lnTo>
                    <a:pt x="493978" y="0"/>
                  </a:lnTo>
                  <a:close/>
                </a:path>
              </a:pathLst>
            </a:custGeom>
            <a:solidFill>
              <a:srgbClr val="F09959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7A789E-960C-4A76-B9AB-8F59453AAD24}"/>
                </a:ext>
              </a:extLst>
            </p:cNvPr>
            <p:cNvSpPr/>
            <p:nvPr/>
          </p:nvSpPr>
          <p:spPr>
            <a:xfrm>
              <a:off x="5840132" y="4235599"/>
              <a:ext cx="169310" cy="287256"/>
            </a:xfrm>
            <a:custGeom>
              <a:avLst/>
              <a:gdLst>
                <a:gd name="connsiteX0" fmla="*/ 20926 w 169310"/>
                <a:gd name="connsiteY0" fmla="*/ 287256 h 287256"/>
                <a:gd name="connsiteX1" fmla="*/ 0 w 169310"/>
                <a:gd name="connsiteY1" fmla="*/ 0 h 287256"/>
                <a:gd name="connsiteX2" fmla="*/ 169310 w 169310"/>
                <a:gd name="connsiteY2" fmla="*/ 20926 h 287256"/>
                <a:gd name="connsiteX3" fmla="*/ 20926 w 169310"/>
                <a:gd name="connsiteY3" fmla="*/ 287256 h 28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310" h="287256">
                  <a:moveTo>
                    <a:pt x="20926" y="287256"/>
                  </a:moveTo>
                  <a:cubicBezTo>
                    <a:pt x="58973" y="160749"/>
                    <a:pt x="0" y="0"/>
                    <a:pt x="0" y="0"/>
                  </a:cubicBezTo>
                  <a:lnTo>
                    <a:pt x="169310" y="20926"/>
                  </a:lnTo>
                  <a:lnTo>
                    <a:pt x="20926" y="287256"/>
                  </a:lnTo>
                  <a:close/>
                </a:path>
              </a:pathLst>
            </a:custGeom>
            <a:solidFill>
              <a:srgbClr val="F09959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" name="Graphic 2">
              <a:extLst>
                <a:ext uri="{FF2B5EF4-FFF2-40B4-BE49-F238E27FC236}">
                  <a16:creationId xmlns:a16="http://schemas.microsoft.com/office/drawing/2014/main" id="{F06F8E07-2B5D-44B2-B531-36AA3471A36B}"/>
                </a:ext>
              </a:extLst>
            </p:cNvPr>
            <p:cNvGrpSpPr/>
            <p:nvPr/>
          </p:nvGrpSpPr>
          <p:grpSpPr>
            <a:xfrm>
              <a:off x="5531916" y="3221643"/>
              <a:ext cx="914151" cy="1084343"/>
              <a:chOff x="5531916" y="3221643"/>
              <a:chExt cx="914151" cy="108434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0A3626D-675D-49AB-B599-E73F61CCFE4F}"/>
                  </a:ext>
                </a:extLst>
              </p:cNvPr>
              <p:cNvSpPr/>
              <p:nvPr/>
            </p:nvSpPr>
            <p:spPr>
              <a:xfrm>
                <a:off x="5531916" y="3221643"/>
                <a:ext cx="855179" cy="1084343"/>
              </a:xfrm>
              <a:custGeom>
                <a:avLst/>
                <a:gdLst>
                  <a:gd name="connsiteX0" fmla="*/ 514622 w 855179"/>
                  <a:gd name="connsiteY0" fmla="*/ 1084344 h 1084343"/>
                  <a:gd name="connsiteX1" fmla="*/ 42838 w 855179"/>
                  <a:gd name="connsiteY1" fmla="*/ 1084344 h 1084343"/>
                  <a:gd name="connsiteX2" fmla="*/ 1937 w 855179"/>
                  <a:gd name="connsiteY2" fmla="*/ 1029175 h 1084343"/>
                  <a:gd name="connsiteX3" fmla="*/ 299656 w 855179"/>
                  <a:gd name="connsiteY3" fmla="*/ 30438 h 1084343"/>
                  <a:gd name="connsiteX4" fmla="*/ 340557 w 855179"/>
                  <a:gd name="connsiteY4" fmla="*/ 0 h 1084343"/>
                  <a:gd name="connsiteX5" fmla="*/ 812341 w 855179"/>
                  <a:gd name="connsiteY5" fmla="*/ 0 h 1084343"/>
                  <a:gd name="connsiteX6" fmla="*/ 853242 w 855179"/>
                  <a:gd name="connsiteY6" fmla="*/ 55168 h 1084343"/>
                  <a:gd name="connsiteX7" fmla="*/ 555523 w 855179"/>
                  <a:gd name="connsiteY7" fmla="*/ 1053906 h 1084343"/>
                  <a:gd name="connsiteX8" fmla="*/ 514622 w 855179"/>
                  <a:gd name="connsiteY8" fmla="*/ 1084344 h 1084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5179" h="1084343">
                    <a:moveTo>
                      <a:pt x="514622" y="1084344"/>
                    </a:moveTo>
                    <a:lnTo>
                      <a:pt x="42838" y="1084344"/>
                    </a:lnTo>
                    <a:cubicBezTo>
                      <a:pt x="14302" y="1084344"/>
                      <a:pt x="-6624" y="1056760"/>
                      <a:pt x="1937" y="1029175"/>
                    </a:cubicBezTo>
                    <a:lnTo>
                      <a:pt x="299656" y="30438"/>
                    </a:lnTo>
                    <a:cubicBezTo>
                      <a:pt x="305363" y="12365"/>
                      <a:pt x="321533" y="0"/>
                      <a:pt x="340557" y="0"/>
                    </a:cubicBezTo>
                    <a:lnTo>
                      <a:pt x="812341" y="0"/>
                    </a:lnTo>
                    <a:cubicBezTo>
                      <a:pt x="840876" y="0"/>
                      <a:pt x="861803" y="27584"/>
                      <a:pt x="853242" y="55168"/>
                    </a:cubicBezTo>
                    <a:lnTo>
                      <a:pt x="555523" y="1053906"/>
                    </a:lnTo>
                    <a:cubicBezTo>
                      <a:pt x="549816" y="1071979"/>
                      <a:pt x="533646" y="1084344"/>
                      <a:pt x="514622" y="1084344"/>
                    </a:cubicBezTo>
                    <a:close/>
                  </a:path>
                </a:pathLst>
              </a:custGeom>
              <a:solidFill>
                <a:srgbClr val="4381DB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232E44E-60C2-445D-8029-F1208948CA89}"/>
                  </a:ext>
                </a:extLst>
              </p:cNvPr>
              <p:cNvSpPr/>
              <p:nvPr/>
            </p:nvSpPr>
            <p:spPr>
              <a:xfrm>
                <a:off x="5590889" y="3221643"/>
                <a:ext cx="855179" cy="1084343"/>
              </a:xfrm>
              <a:custGeom>
                <a:avLst/>
                <a:gdLst>
                  <a:gd name="connsiteX0" fmla="*/ 514623 w 855179"/>
                  <a:gd name="connsiteY0" fmla="*/ 1084344 h 1084343"/>
                  <a:gd name="connsiteX1" fmla="*/ 42838 w 855179"/>
                  <a:gd name="connsiteY1" fmla="*/ 1084344 h 1084343"/>
                  <a:gd name="connsiteX2" fmla="*/ 1937 w 855179"/>
                  <a:gd name="connsiteY2" fmla="*/ 1029175 h 1084343"/>
                  <a:gd name="connsiteX3" fmla="*/ 299656 w 855179"/>
                  <a:gd name="connsiteY3" fmla="*/ 30438 h 1084343"/>
                  <a:gd name="connsiteX4" fmla="*/ 340557 w 855179"/>
                  <a:gd name="connsiteY4" fmla="*/ 0 h 1084343"/>
                  <a:gd name="connsiteX5" fmla="*/ 812341 w 855179"/>
                  <a:gd name="connsiteY5" fmla="*/ 0 h 1084343"/>
                  <a:gd name="connsiteX6" fmla="*/ 853242 w 855179"/>
                  <a:gd name="connsiteY6" fmla="*/ 55168 h 1084343"/>
                  <a:gd name="connsiteX7" fmla="*/ 555523 w 855179"/>
                  <a:gd name="connsiteY7" fmla="*/ 1053906 h 1084343"/>
                  <a:gd name="connsiteX8" fmla="*/ 514623 w 855179"/>
                  <a:gd name="connsiteY8" fmla="*/ 1084344 h 1084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5179" h="1084343">
                    <a:moveTo>
                      <a:pt x="514623" y="1084344"/>
                    </a:moveTo>
                    <a:lnTo>
                      <a:pt x="42838" y="1084344"/>
                    </a:lnTo>
                    <a:cubicBezTo>
                      <a:pt x="14303" y="1084344"/>
                      <a:pt x="-6623" y="1056760"/>
                      <a:pt x="1937" y="1029175"/>
                    </a:cubicBezTo>
                    <a:lnTo>
                      <a:pt x="299656" y="30438"/>
                    </a:lnTo>
                    <a:cubicBezTo>
                      <a:pt x="305363" y="12365"/>
                      <a:pt x="321533" y="0"/>
                      <a:pt x="340557" y="0"/>
                    </a:cubicBezTo>
                    <a:lnTo>
                      <a:pt x="812341" y="0"/>
                    </a:lnTo>
                    <a:cubicBezTo>
                      <a:pt x="840877" y="0"/>
                      <a:pt x="861803" y="27584"/>
                      <a:pt x="853242" y="55168"/>
                    </a:cubicBezTo>
                    <a:lnTo>
                      <a:pt x="555523" y="1053906"/>
                    </a:lnTo>
                    <a:cubicBezTo>
                      <a:pt x="550767" y="1071979"/>
                      <a:pt x="533646" y="1084344"/>
                      <a:pt x="514623" y="1084344"/>
                    </a:cubicBezTo>
                    <a:close/>
                  </a:path>
                </a:pathLst>
              </a:custGeom>
              <a:solidFill>
                <a:srgbClr val="2E5B9A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5BA1479-631D-4446-895E-753B9A96F4B8}"/>
                  </a:ext>
                </a:extLst>
              </p:cNvPr>
              <p:cNvSpPr/>
              <p:nvPr/>
            </p:nvSpPr>
            <p:spPr>
              <a:xfrm>
                <a:off x="5686862" y="3257769"/>
                <a:ext cx="184789" cy="657301"/>
              </a:xfrm>
              <a:custGeom>
                <a:avLst/>
                <a:gdLst>
                  <a:gd name="connsiteX0" fmla="*/ 77176 w 184789"/>
                  <a:gd name="connsiteY0" fmla="*/ 324371 h 657301"/>
                  <a:gd name="connsiteX1" fmla="*/ 1082 w 184789"/>
                  <a:gd name="connsiteY1" fmla="*/ 657283 h 657301"/>
                  <a:gd name="connsiteX2" fmla="*/ 107614 w 184789"/>
                  <a:gd name="connsiteY2" fmla="*/ 332931 h 657301"/>
                  <a:gd name="connsiteX3" fmla="*/ 183708 w 184789"/>
                  <a:gd name="connsiteY3" fmla="*/ 18 h 657301"/>
                  <a:gd name="connsiteX4" fmla="*/ 77176 w 184789"/>
                  <a:gd name="connsiteY4" fmla="*/ 324371 h 65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9" h="657301">
                    <a:moveTo>
                      <a:pt x="77176" y="324371"/>
                    </a:moveTo>
                    <a:cubicBezTo>
                      <a:pt x="26764" y="506046"/>
                      <a:pt x="-6528" y="654429"/>
                      <a:pt x="1082" y="657283"/>
                    </a:cubicBezTo>
                    <a:cubicBezTo>
                      <a:pt x="9643" y="659185"/>
                      <a:pt x="57202" y="514606"/>
                      <a:pt x="107614" y="332931"/>
                    </a:cubicBezTo>
                    <a:cubicBezTo>
                      <a:pt x="158026" y="151256"/>
                      <a:pt x="191318" y="2872"/>
                      <a:pt x="183708" y="18"/>
                    </a:cubicBezTo>
                    <a:cubicBezTo>
                      <a:pt x="175148" y="-1884"/>
                      <a:pt x="127589" y="143647"/>
                      <a:pt x="77176" y="324371"/>
                    </a:cubicBezTo>
                    <a:close/>
                  </a:path>
                </a:pathLst>
              </a:custGeom>
              <a:solidFill>
                <a:srgbClr val="9CBEED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CC07006-801E-4514-8857-5A1D668B2A12}"/>
                </a:ext>
              </a:extLst>
            </p:cNvPr>
            <p:cNvSpPr/>
            <p:nvPr/>
          </p:nvSpPr>
          <p:spPr>
            <a:xfrm>
              <a:off x="5917363" y="3491376"/>
              <a:ext cx="404065" cy="1111377"/>
            </a:xfrm>
            <a:custGeom>
              <a:avLst/>
              <a:gdLst>
                <a:gd name="connsiteX0" fmla="*/ 167222 w 404065"/>
                <a:gd name="connsiteY0" fmla="*/ 1111378 h 1111377"/>
                <a:gd name="connsiteX1" fmla="*/ 378384 w 404065"/>
                <a:gd name="connsiteY1" fmla="*/ 743272 h 1111377"/>
                <a:gd name="connsiteX2" fmla="*/ 404066 w 404065"/>
                <a:gd name="connsiteY2" fmla="*/ 684299 h 1111377"/>
                <a:gd name="connsiteX3" fmla="*/ 382189 w 404065"/>
                <a:gd name="connsiteY3" fmla="*/ 385629 h 1111377"/>
                <a:gd name="connsiteX4" fmla="*/ 281364 w 404065"/>
                <a:gd name="connsiteY4" fmla="*/ 401 h 1111377"/>
                <a:gd name="connsiteX5" fmla="*/ 288973 w 404065"/>
                <a:gd name="connsiteY5" fmla="*/ 339021 h 1111377"/>
                <a:gd name="connsiteX6" fmla="*/ 195757 w 404065"/>
                <a:gd name="connsiteY6" fmla="*/ 296218 h 1111377"/>
                <a:gd name="connsiteX7" fmla="*/ 30253 w 404065"/>
                <a:gd name="connsiteY7" fmla="*/ 429383 h 1111377"/>
                <a:gd name="connsiteX8" fmla="*/ 138687 w 404065"/>
                <a:gd name="connsiteY8" fmla="*/ 519745 h 1111377"/>
                <a:gd name="connsiteX9" fmla="*/ 54032 w 404065"/>
                <a:gd name="connsiteY9" fmla="*/ 807001 h 1111377"/>
                <a:gd name="connsiteX10" fmla="*/ 37862 w 404065"/>
                <a:gd name="connsiteY10" fmla="*/ 951580 h 1111377"/>
                <a:gd name="connsiteX11" fmla="*/ 128224 w 404065"/>
                <a:gd name="connsiteY11" fmla="*/ 947775 h 1111377"/>
                <a:gd name="connsiteX12" fmla="*/ 167222 w 404065"/>
                <a:gd name="connsiteY12" fmla="*/ 1111378 h 111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4065" h="1111377">
                  <a:moveTo>
                    <a:pt x="167222" y="1111378"/>
                  </a:moveTo>
                  <a:cubicBezTo>
                    <a:pt x="181490" y="946824"/>
                    <a:pt x="324167" y="791782"/>
                    <a:pt x="378384" y="743272"/>
                  </a:cubicBezTo>
                  <a:cubicBezTo>
                    <a:pt x="394554" y="728053"/>
                    <a:pt x="404066" y="707127"/>
                    <a:pt x="404066" y="684299"/>
                  </a:cubicBezTo>
                  <a:cubicBezTo>
                    <a:pt x="403114" y="602497"/>
                    <a:pt x="399310" y="408457"/>
                    <a:pt x="382189" y="385629"/>
                  </a:cubicBezTo>
                  <a:cubicBezTo>
                    <a:pt x="360311" y="357093"/>
                    <a:pt x="306095" y="-13867"/>
                    <a:pt x="281364" y="401"/>
                  </a:cubicBezTo>
                  <a:cubicBezTo>
                    <a:pt x="255682" y="14669"/>
                    <a:pt x="288973" y="339021"/>
                    <a:pt x="288973" y="339021"/>
                  </a:cubicBezTo>
                  <a:cubicBezTo>
                    <a:pt x="288973" y="339021"/>
                    <a:pt x="228098" y="310485"/>
                    <a:pt x="195757" y="296218"/>
                  </a:cubicBezTo>
                  <a:cubicBezTo>
                    <a:pt x="163418" y="281950"/>
                    <a:pt x="30253" y="429383"/>
                    <a:pt x="30253" y="429383"/>
                  </a:cubicBezTo>
                  <a:cubicBezTo>
                    <a:pt x="30253" y="429383"/>
                    <a:pt x="-32525" y="587278"/>
                    <a:pt x="138687" y="519745"/>
                  </a:cubicBezTo>
                  <a:cubicBezTo>
                    <a:pt x="341288" y="439846"/>
                    <a:pt x="189099" y="663373"/>
                    <a:pt x="54032" y="807001"/>
                  </a:cubicBezTo>
                  <a:cubicBezTo>
                    <a:pt x="-57256" y="925898"/>
                    <a:pt x="37862" y="951580"/>
                    <a:pt x="37862" y="951580"/>
                  </a:cubicBezTo>
                  <a:lnTo>
                    <a:pt x="128224" y="947775"/>
                  </a:lnTo>
                  <a:lnTo>
                    <a:pt x="167222" y="1111378"/>
                  </a:lnTo>
                  <a:close/>
                </a:path>
              </a:pathLst>
            </a:custGeom>
            <a:solidFill>
              <a:srgbClr val="F09959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CEDC1E0-AC99-4D43-9E44-0049AECB58C6}"/>
                </a:ext>
              </a:extLst>
            </p:cNvPr>
            <p:cNvSpPr/>
            <p:nvPr/>
          </p:nvSpPr>
          <p:spPr>
            <a:xfrm>
              <a:off x="5843791" y="4513198"/>
              <a:ext cx="241712" cy="219868"/>
            </a:xfrm>
            <a:custGeom>
              <a:avLst/>
              <a:gdLst>
                <a:gd name="connsiteX0" fmla="*/ 189430 w 241712"/>
                <a:gd name="connsiteY0" fmla="*/ 219868 h 219868"/>
                <a:gd name="connsiteX1" fmla="*/ 140920 w 241712"/>
                <a:gd name="connsiteY1" fmla="*/ 212258 h 219868"/>
                <a:gd name="connsiteX2" fmla="*/ 146 w 241712"/>
                <a:gd name="connsiteY2" fmla="*/ 12511 h 219868"/>
                <a:gd name="connsiteX3" fmla="*/ 8706 w 241712"/>
                <a:gd name="connsiteY3" fmla="*/ 146 h 219868"/>
                <a:gd name="connsiteX4" fmla="*/ 21072 w 241712"/>
                <a:gd name="connsiteY4" fmla="*/ 8706 h 219868"/>
                <a:gd name="connsiteX5" fmla="*/ 143773 w 241712"/>
                <a:gd name="connsiteY5" fmla="*/ 190381 h 219868"/>
                <a:gd name="connsiteX6" fmla="*/ 220819 w 241712"/>
                <a:gd name="connsiteY6" fmla="*/ 193235 h 219868"/>
                <a:gd name="connsiteX7" fmla="*/ 227478 w 241712"/>
                <a:gd name="connsiteY7" fmla="*/ 184674 h 219868"/>
                <a:gd name="connsiteX8" fmla="*/ 240794 w 241712"/>
                <a:gd name="connsiteY8" fmla="*/ 190381 h 219868"/>
                <a:gd name="connsiteX9" fmla="*/ 236989 w 241712"/>
                <a:gd name="connsiteY9" fmla="*/ 206552 h 219868"/>
                <a:gd name="connsiteX10" fmla="*/ 189430 w 241712"/>
                <a:gd name="connsiteY10" fmla="*/ 219868 h 21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712" h="219868">
                  <a:moveTo>
                    <a:pt x="189430" y="219868"/>
                  </a:moveTo>
                  <a:cubicBezTo>
                    <a:pt x="174211" y="219868"/>
                    <a:pt x="157090" y="217966"/>
                    <a:pt x="140920" y="212258"/>
                  </a:cubicBezTo>
                  <a:cubicBezTo>
                    <a:pt x="97166" y="198942"/>
                    <a:pt x="20120" y="154237"/>
                    <a:pt x="146" y="12511"/>
                  </a:cubicBezTo>
                  <a:cubicBezTo>
                    <a:pt x="-805" y="6804"/>
                    <a:pt x="2999" y="1097"/>
                    <a:pt x="8706" y="146"/>
                  </a:cubicBezTo>
                  <a:cubicBezTo>
                    <a:pt x="14413" y="-806"/>
                    <a:pt x="20120" y="2999"/>
                    <a:pt x="21072" y="8706"/>
                  </a:cubicBezTo>
                  <a:cubicBezTo>
                    <a:pt x="38193" y="130457"/>
                    <a:pt x="97166" y="174211"/>
                    <a:pt x="143773" y="190381"/>
                  </a:cubicBezTo>
                  <a:cubicBezTo>
                    <a:pt x="181821" y="203698"/>
                    <a:pt x="213210" y="197040"/>
                    <a:pt x="220819" y="193235"/>
                  </a:cubicBezTo>
                  <a:cubicBezTo>
                    <a:pt x="221770" y="189430"/>
                    <a:pt x="223673" y="186577"/>
                    <a:pt x="227478" y="184674"/>
                  </a:cubicBezTo>
                  <a:cubicBezTo>
                    <a:pt x="233184" y="182772"/>
                    <a:pt x="238891" y="184674"/>
                    <a:pt x="240794" y="190381"/>
                  </a:cubicBezTo>
                  <a:cubicBezTo>
                    <a:pt x="242696" y="196089"/>
                    <a:pt x="241745" y="201796"/>
                    <a:pt x="236989" y="206552"/>
                  </a:cubicBezTo>
                  <a:cubicBezTo>
                    <a:pt x="230331" y="214161"/>
                    <a:pt x="212258" y="219868"/>
                    <a:pt x="189430" y="219868"/>
                  </a:cubicBezTo>
                  <a:close/>
                </a:path>
              </a:pathLst>
            </a:custGeom>
            <a:solidFill>
              <a:srgbClr val="F5CE5C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5ECBAD8-764E-4C53-9B80-36CA74CBFCA6}"/>
                </a:ext>
              </a:extLst>
            </p:cNvPr>
            <p:cNvSpPr/>
            <p:nvPr/>
          </p:nvSpPr>
          <p:spPr>
            <a:xfrm>
              <a:off x="5822831" y="4563576"/>
              <a:ext cx="265948" cy="128589"/>
            </a:xfrm>
            <a:custGeom>
              <a:avLst/>
              <a:gdLst>
                <a:gd name="connsiteX0" fmla="*/ 193269 w 265948"/>
                <a:gd name="connsiteY0" fmla="*/ 128589 h 128589"/>
                <a:gd name="connsiteX1" fmla="*/ 150466 w 265948"/>
                <a:gd name="connsiteY1" fmla="*/ 125736 h 128589"/>
                <a:gd name="connsiteX2" fmla="*/ 180 w 265948"/>
                <a:gd name="connsiteY2" fmla="*/ 12546 h 128589"/>
                <a:gd name="connsiteX3" fmla="*/ 7789 w 265948"/>
                <a:gd name="connsiteY3" fmla="*/ 180 h 128589"/>
                <a:gd name="connsiteX4" fmla="*/ 20155 w 265948"/>
                <a:gd name="connsiteY4" fmla="*/ 7790 h 128589"/>
                <a:gd name="connsiteX5" fmla="*/ 126687 w 265948"/>
                <a:gd name="connsiteY5" fmla="*/ 100054 h 128589"/>
                <a:gd name="connsiteX6" fmla="*/ 246536 w 265948"/>
                <a:gd name="connsiteY6" fmla="*/ 98152 h 128589"/>
                <a:gd name="connsiteX7" fmla="*/ 260803 w 265948"/>
                <a:gd name="connsiteY7" fmla="*/ 94347 h 128589"/>
                <a:gd name="connsiteX8" fmla="*/ 264608 w 265948"/>
                <a:gd name="connsiteY8" fmla="*/ 108615 h 128589"/>
                <a:gd name="connsiteX9" fmla="*/ 193269 w 265948"/>
                <a:gd name="connsiteY9" fmla="*/ 128589 h 12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948" h="128589">
                  <a:moveTo>
                    <a:pt x="193269" y="128589"/>
                  </a:moveTo>
                  <a:cubicBezTo>
                    <a:pt x="179002" y="128589"/>
                    <a:pt x="164734" y="127638"/>
                    <a:pt x="150466" y="125736"/>
                  </a:cubicBezTo>
                  <a:cubicBezTo>
                    <a:pt x="68665" y="114322"/>
                    <a:pt x="14448" y="72470"/>
                    <a:pt x="180" y="12546"/>
                  </a:cubicBezTo>
                  <a:cubicBezTo>
                    <a:pt x="-771" y="6839"/>
                    <a:pt x="2083" y="1131"/>
                    <a:pt x="7789" y="180"/>
                  </a:cubicBezTo>
                  <a:cubicBezTo>
                    <a:pt x="13497" y="-771"/>
                    <a:pt x="19204" y="2083"/>
                    <a:pt x="20155" y="7790"/>
                  </a:cubicBezTo>
                  <a:cubicBezTo>
                    <a:pt x="33471" y="64861"/>
                    <a:pt x="85786" y="89591"/>
                    <a:pt x="126687" y="100054"/>
                  </a:cubicBezTo>
                  <a:cubicBezTo>
                    <a:pt x="184709" y="114322"/>
                    <a:pt x="239877" y="105761"/>
                    <a:pt x="246536" y="98152"/>
                  </a:cubicBezTo>
                  <a:cubicBezTo>
                    <a:pt x="249389" y="93396"/>
                    <a:pt x="256048" y="91493"/>
                    <a:pt x="260803" y="94347"/>
                  </a:cubicBezTo>
                  <a:cubicBezTo>
                    <a:pt x="265559" y="97201"/>
                    <a:pt x="267462" y="103859"/>
                    <a:pt x="264608" y="108615"/>
                  </a:cubicBezTo>
                  <a:cubicBezTo>
                    <a:pt x="257950" y="121931"/>
                    <a:pt x="227512" y="128589"/>
                    <a:pt x="193269" y="128589"/>
                  </a:cubicBezTo>
                  <a:close/>
                </a:path>
              </a:pathLst>
            </a:custGeom>
            <a:solidFill>
              <a:srgbClr val="F5CE5C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6A497-7A3E-4F92-9171-CD879AC1FD40}"/>
                </a:ext>
              </a:extLst>
            </p:cNvPr>
            <p:cNvSpPr/>
            <p:nvPr/>
          </p:nvSpPr>
          <p:spPr>
            <a:xfrm>
              <a:off x="4524685" y="2643872"/>
              <a:ext cx="292897" cy="428435"/>
            </a:xfrm>
            <a:custGeom>
              <a:avLst/>
              <a:gdLst>
                <a:gd name="connsiteX0" fmla="*/ 129328 w 292897"/>
                <a:gd name="connsiteY0" fmla="*/ 428436 h 428435"/>
                <a:gd name="connsiteX1" fmla="*/ 114109 w 292897"/>
                <a:gd name="connsiteY1" fmla="*/ 427484 h 428435"/>
                <a:gd name="connsiteX2" fmla="*/ 3772 w 292897"/>
                <a:gd name="connsiteY2" fmla="*/ 192543 h 428435"/>
                <a:gd name="connsiteX3" fmla="*/ 65599 w 292897"/>
                <a:gd name="connsiteY3" fmla="*/ 50817 h 428435"/>
                <a:gd name="connsiteX4" fmla="*/ 178789 w 292897"/>
                <a:gd name="connsiteY4" fmla="*/ 1356 h 428435"/>
                <a:gd name="connsiteX5" fmla="*/ 289126 w 292897"/>
                <a:gd name="connsiteY5" fmla="*/ 236297 h 428435"/>
                <a:gd name="connsiteX6" fmla="*/ 129328 w 292897"/>
                <a:gd name="connsiteY6" fmla="*/ 428436 h 428435"/>
                <a:gd name="connsiteX7" fmla="*/ 164521 w 292897"/>
                <a:gd name="connsiteY7" fmla="*/ 36550 h 428435"/>
                <a:gd name="connsiteX8" fmla="*/ 94134 w 292897"/>
                <a:gd name="connsiteY8" fmla="*/ 74597 h 428435"/>
                <a:gd name="connsiteX9" fmla="*/ 40868 w 292897"/>
                <a:gd name="connsiteY9" fmla="*/ 197299 h 428435"/>
                <a:gd name="connsiteX10" fmla="*/ 119816 w 292897"/>
                <a:gd name="connsiteY10" fmla="*/ 390388 h 428435"/>
                <a:gd name="connsiteX11" fmla="*/ 252981 w 292897"/>
                <a:gd name="connsiteY11" fmla="*/ 229639 h 428435"/>
                <a:gd name="connsiteX12" fmla="*/ 174033 w 292897"/>
                <a:gd name="connsiteY12" fmla="*/ 36550 h 428435"/>
                <a:gd name="connsiteX13" fmla="*/ 164521 w 292897"/>
                <a:gd name="connsiteY13" fmla="*/ 36550 h 4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2897" h="428435">
                  <a:moveTo>
                    <a:pt x="129328" y="428436"/>
                  </a:moveTo>
                  <a:cubicBezTo>
                    <a:pt x="124572" y="428436"/>
                    <a:pt x="118865" y="428436"/>
                    <a:pt x="114109" y="427484"/>
                  </a:cubicBezTo>
                  <a:cubicBezTo>
                    <a:pt x="34210" y="415119"/>
                    <a:pt x="-14300" y="312392"/>
                    <a:pt x="3772" y="192543"/>
                  </a:cubicBezTo>
                  <a:cubicBezTo>
                    <a:pt x="12333" y="137375"/>
                    <a:pt x="34210" y="86962"/>
                    <a:pt x="65599" y="50817"/>
                  </a:cubicBezTo>
                  <a:cubicBezTo>
                    <a:pt x="98890" y="12770"/>
                    <a:pt x="139791" y="-5302"/>
                    <a:pt x="178789" y="1356"/>
                  </a:cubicBezTo>
                  <a:cubicBezTo>
                    <a:pt x="258688" y="13722"/>
                    <a:pt x="307198" y="116449"/>
                    <a:pt x="289126" y="236297"/>
                  </a:cubicBezTo>
                  <a:cubicBezTo>
                    <a:pt x="272004" y="347585"/>
                    <a:pt x="204471" y="428436"/>
                    <a:pt x="129328" y="428436"/>
                  </a:cubicBezTo>
                  <a:close/>
                  <a:moveTo>
                    <a:pt x="164521" y="36550"/>
                  </a:moveTo>
                  <a:cubicBezTo>
                    <a:pt x="140742" y="36550"/>
                    <a:pt x="116011" y="49867"/>
                    <a:pt x="94134" y="74597"/>
                  </a:cubicBezTo>
                  <a:cubicBezTo>
                    <a:pt x="67501" y="105035"/>
                    <a:pt x="48477" y="148789"/>
                    <a:pt x="40868" y="197299"/>
                  </a:cubicBezTo>
                  <a:cubicBezTo>
                    <a:pt x="26600" y="293368"/>
                    <a:pt x="62745" y="380877"/>
                    <a:pt x="119816" y="390388"/>
                  </a:cubicBezTo>
                  <a:cubicBezTo>
                    <a:pt x="176887" y="398949"/>
                    <a:pt x="238713" y="325708"/>
                    <a:pt x="252981" y="229639"/>
                  </a:cubicBezTo>
                  <a:cubicBezTo>
                    <a:pt x="267249" y="133570"/>
                    <a:pt x="231104" y="46062"/>
                    <a:pt x="174033" y="36550"/>
                  </a:cubicBezTo>
                  <a:cubicBezTo>
                    <a:pt x="171179" y="36550"/>
                    <a:pt x="167375" y="36550"/>
                    <a:pt x="164521" y="36550"/>
                  </a:cubicBezTo>
                  <a:close/>
                </a:path>
              </a:pathLst>
            </a:custGeom>
            <a:solidFill>
              <a:srgbClr val="FFFFFF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EB407F-C580-425B-BE15-B9B038D58F48}"/>
                </a:ext>
              </a:extLst>
            </p:cNvPr>
            <p:cNvSpPr/>
            <p:nvPr/>
          </p:nvSpPr>
          <p:spPr>
            <a:xfrm>
              <a:off x="4841631" y="2695935"/>
              <a:ext cx="195578" cy="376372"/>
            </a:xfrm>
            <a:custGeom>
              <a:avLst/>
              <a:gdLst>
                <a:gd name="connsiteX0" fmla="*/ 76809 w 195578"/>
                <a:gd name="connsiteY0" fmla="*/ 376372 h 376372"/>
                <a:gd name="connsiteX1" fmla="*/ 69199 w 195578"/>
                <a:gd name="connsiteY1" fmla="*/ 375421 h 376372"/>
                <a:gd name="connsiteX2" fmla="*/ 4519 w 195578"/>
                <a:gd name="connsiteY2" fmla="*/ 173771 h 376372"/>
                <a:gd name="connsiteX3" fmla="*/ 126270 w 195578"/>
                <a:gd name="connsiteY3" fmla="*/ 657 h 376372"/>
                <a:gd name="connsiteX4" fmla="*/ 186194 w 195578"/>
                <a:gd name="connsiteY4" fmla="*/ 70093 h 376372"/>
                <a:gd name="connsiteX5" fmla="*/ 190950 w 195578"/>
                <a:gd name="connsiteY5" fmla="*/ 202307 h 376372"/>
                <a:gd name="connsiteX6" fmla="*/ 76809 w 195578"/>
                <a:gd name="connsiteY6" fmla="*/ 376372 h 376372"/>
                <a:gd name="connsiteX7" fmla="*/ 118660 w 195578"/>
                <a:gd name="connsiteY7" fmla="*/ 28241 h 376372"/>
                <a:gd name="connsiteX8" fmla="*/ 32103 w 195578"/>
                <a:gd name="connsiteY8" fmla="*/ 178527 h 376372"/>
                <a:gd name="connsiteX9" fmla="*/ 73004 w 195578"/>
                <a:gd name="connsiteY9" fmla="*/ 348788 h 376372"/>
                <a:gd name="connsiteX10" fmla="*/ 163366 w 195578"/>
                <a:gd name="connsiteY10" fmla="*/ 198502 h 376372"/>
                <a:gd name="connsiteX11" fmla="*/ 159561 w 195578"/>
                <a:gd name="connsiteY11" fmla="*/ 77702 h 376372"/>
                <a:gd name="connsiteX12" fmla="*/ 122465 w 195578"/>
                <a:gd name="connsiteY12" fmla="*/ 28241 h 376372"/>
                <a:gd name="connsiteX13" fmla="*/ 118660 w 195578"/>
                <a:gd name="connsiteY13" fmla="*/ 28241 h 37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578" h="376372">
                  <a:moveTo>
                    <a:pt x="76809" y="376372"/>
                  </a:moveTo>
                  <a:cubicBezTo>
                    <a:pt x="73955" y="376372"/>
                    <a:pt x="72053" y="376372"/>
                    <a:pt x="69199" y="375421"/>
                  </a:cubicBezTo>
                  <a:cubicBezTo>
                    <a:pt x="16884" y="367812"/>
                    <a:pt x="-11651" y="278401"/>
                    <a:pt x="4519" y="173771"/>
                  </a:cubicBezTo>
                  <a:cubicBezTo>
                    <a:pt x="20689" y="68190"/>
                    <a:pt x="74906" y="-7904"/>
                    <a:pt x="126270" y="657"/>
                  </a:cubicBezTo>
                  <a:cubicBezTo>
                    <a:pt x="152903" y="4461"/>
                    <a:pt x="174780" y="29192"/>
                    <a:pt x="186194" y="70093"/>
                  </a:cubicBezTo>
                  <a:cubicBezTo>
                    <a:pt x="196657" y="107189"/>
                    <a:pt x="198559" y="153796"/>
                    <a:pt x="190950" y="202307"/>
                  </a:cubicBezTo>
                  <a:cubicBezTo>
                    <a:pt x="175731" y="303131"/>
                    <a:pt x="126270" y="376372"/>
                    <a:pt x="76809" y="376372"/>
                  </a:cubicBezTo>
                  <a:close/>
                  <a:moveTo>
                    <a:pt x="118660" y="28241"/>
                  </a:moveTo>
                  <a:cubicBezTo>
                    <a:pt x="88223" y="28241"/>
                    <a:pt x="45420" y="87214"/>
                    <a:pt x="32103" y="178527"/>
                  </a:cubicBezTo>
                  <a:cubicBezTo>
                    <a:pt x="17835" y="272694"/>
                    <a:pt x="42566" y="344032"/>
                    <a:pt x="73004" y="348788"/>
                  </a:cubicBezTo>
                  <a:cubicBezTo>
                    <a:pt x="104393" y="353544"/>
                    <a:pt x="149098" y="292669"/>
                    <a:pt x="163366" y="198502"/>
                  </a:cubicBezTo>
                  <a:cubicBezTo>
                    <a:pt x="170024" y="153796"/>
                    <a:pt x="169073" y="110993"/>
                    <a:pt x="159561" y="77702"/>
                  </a:cubicBezTo>
                  <a:cubicBezTo>
                    <a:pt x="151000" y="48216"/>
                    <a:pt x="137684" y="30143"/>
                    <a:pt x="122465" y="28241"/>
                  </a:cubicBezTo>
                  <a:cubicBezTo>
                    <a:pt x="121514" y="28241"/>
                    <a:pt x="119612" y="28241"/>
                    <a:pt x="118660" y="28241"/>
                  </a:cubicBezTo>
                  <a:close/>
                </a:path>
              </a:pathLst>
            </a:custGeom>
            <a:solidFill>
              <a:srgbClr val="FFFFFF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955333B-A712-4F56-9CBC-A786888F18E0}"/>
                </a:ext>
              </a:extLst>
            </p:cNvPr>
            <p:cNvSpPr/>
            <p:nvPr/>
          </p:nvSpPr>
          <p:spPr>
            <a:xfrm>
              <a:off x="3927526" y="2541764"/>
              <a:ext cx="657787" cy="214752"/>
            </a:xfrm>
            <a:custGeom>
              <a:avLst/>
              <a:gdLst>
                <a:gd name="connsiteX0" fmla="*/ 638978 w 657787"/>
                <a:gd name="connsiteY0" fmla="*/ 214752 h 214752"/>
                <a:gd name="connsiteX1" fmla="*/ 634222 w 657787"/>
                <a:gd name="connsiteY1" fmla="*/ 213801 h 214752"/>
                <a:gd name="connsiteX2" fmla="*/ 13102 w 657787"/>
                <a:gd name="connsiteY2" fmla="*/ 35931 h 214752"/>
                <a:gd name="connsiteX3" fmla="*/ 737 w 657787"/>
                <a:gd name="connsiteY3" fmla="*/ 13103 h 214752"/>
                <a:gd name="connsiteX4" fmla="*/ 23565 w 657787"/>
                <a:gd name="connsiteY4" fmla="*/ 737 h 214752"/>
                <a:gd name="connsiteX5" fmla="*/ 644685 w 657787"/>
                <a:gd name="connsiteY5" fmla="*/ 178608 h 214752"/>
                <a:gd name="connsiteX6" fmla="*/ 657051 w 657787"/>
                <a:gd name="connsiteY6" fmla="*/ 201436 h 214752"/>
                <a:gd name="connsiteX7" fmla="*/ 638978 w 657787"/>
                <a:gd name="connsiteY7" fmla="*/ 214752 h 21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787" h="214752">
                  <a:moveTo>
                    <a:pt x="638978" y="214752"/>
                  </a:moveTo>
                  <a:cubicBezTo>
                    <a:pt x="637076" y="214752"/>
                    <a:pt x="635173" y="214752"/>
                    <a:pt x="634222" y="213801"/>
                  </a:cubicBezTo>
                  <a:lnTo>
                    <a:pt x="13102" y="35931"/>
                  </a:lnTo>
                  <a:cubicBezTo>
                    <a:pt x="3591" y="33077"/>
                    <a:pt x="-2117" y="22614"/>
                    <a:pt x="737" y="13103"/>
                  </a:cubicBezTo>
                  <a:cubicBezTo>
                    <a:pt x="3591" y="3591"/>
                    <a:pt x="14054" y="-2116"/>
                    <a:pt x="23565" y="737"/>
                  </a:cubicBezTo>
                  <a:lnTo>
                    <a:pt x="644685" y="178608"/>
                  </a:lnTo>
                  <a:cubicBezTo>
                    <a:pt x="654197" y="181461"/>
                    <a:pt x="659904" y="191924"/>
                    <a:pt x="657051" y="201436"/>
                  </a:cubicBezTo>
                  <a:cubicBezTo>
                    <a:pt x="655148" y="209996"/>
                    <a:pt x="647539" y="214752"/>
                    <a:pt x="638978" y="214752"/>
                  </a:cubicBezTo>
                  <a:close/>
                </a:path>
              </a:pathLst>
            </a:custGeom>
            <a:solidFill>
              <a:srgbClr val="FFFFFF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C2F2E61-EFF9-4652-86BF-33FEBDBE9526}"/>
                </a:ext>
              </a:extLst>
            </p:cNvPr>
            <p:cNvSpPr/>
            <p:nvPr/>
          </p:nvSpPr>
          <p:spPr>
            <a:xfrm>
              <a:off x="3995796" y="2015548"/>
              <a:ext cx="1014907" cy="666169"/>
            </a:xfrm>
            <a:custGeom>
              <a:avLst/>
              <a:gdLst>
                <a:gd name="connsiteX0" fmla="*/ 1014908 w 1014907"/>
                <a:gd name="connsiteY0" fmla="*/ 354790 h 666169"/>
                <a:gd name="connsiteX1" fmla="*/ 0 w 1014907"/>
                <a:gd name="connsiteY1" fmla="*/ 541221 h 666169"/>
                <a:gd name="connsiteX2" fmla="*/ 57071 w 1014907"/>
                <a:gd name="connsiteY2" fmla="*/ 0 h 666169"/>
                <a:gd name="connsiteX3" fmla="*/ 627778 w 1014907"/>
                <a:gd name="connsiteY3" fmla="*/ 31389 h 666169"/>
                <a:gd name="connsiteX4" fmla="*/ 1014908 w 1014907"/>
                <a:gd name="connsiteY4" fmla="*/ 354790 h 666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907" h="666169">
                  <a:moveTo>
                    <a:pt x="1014908" y="354790"/>
                  </a:moveTo>
                  <a:cubicBezTo>
                    <a:pt x="53266" y="921692"/>
                    <a:pt x="0" y="541221"/>
                    <a:pt x="0" y="541221"/>
                  </a:cubicBezTo>
                  <a:lnTo>
                    <a:pt x="57071" y="0"/>
                  </a:lnTo>
                  <a:lnTo>
                    <a:pt x="627778" y="31389"/>
                  </a:lnTo>
                  <a:lnTo>
                    <a:pt x="1014908" y="354790"/>
                  </a:lnTo>
                  <a:close/>
                </a:path>
              </a:pathLst>
            </a:custGeom>
            <a:solidFill>
              <a:srgbClr val="303C6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1BD54D3-0C45-4C81-B663-EAA1895402AB}"/>
                </a:ext>
              </a:extLst>
            </p:cNvPr>
            <p:cNvSpPr/>
            <p:nvPr/>
          </p:nvSpPr>
          <p:spPr>
            <a:xfrm>
              <a:off x="3844700" y="2532225"/>
              <a:ext cx="232756" cy="350820"/>
            </a:xfrm>
            <a:custGeom>
              <a:avLst/>
              <a:gdLst>
                <a:gd name="connsiteX0" fmla="*/ 225288 w 232756"/>
                <a:gd name="connsiteY0" fmla="*/ 150099 h 350820"/>
                <a:gd name="connsiteX1" fmla="*/ 156803 w 232756"/>
                <a:gd name="connsiteY1" fmla="*/ 348895 h 350820"/>
                <a:gd name="connsiteX2" fmla="*/ 7469 w 232756"/>
                <a:gd name="connsiteY2" fmla="*/ 200511 h 350820"/>
                <a:gd name="connsiteX3" fmla="*/ 75953 w 232756"/>
                <a:gd name="connsiteY3" fmla="*/ 1715 h 350820"/>
                <a:gd name="connsiteX4" fmla="*/ 225288 w 232756"/>
                <a:gd name="connsiteY4" fmla="*/ 150099 h 35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56" h="350820">
                  <a:moveTo>
                    <a:pt x="225288" y="150099"/>
                  </a:moveTo>
                  <a:cubicBezTo>
                    <a:pt x="248117" y="246168"/>
                    <a:pt x="216728" y="334628"/>
                    <a:pt x="156803" y="348895"/>
                  </a:cubicBezTo>
                  <a:cubicBezTo>
                    <a:pt x="96879" y="363163"/>
                    <a:pt x="30297" y="296580"/>
                    <a:pt x="7469" y="200511"/>
                  </a:cubicBezTo>
                  <a:cubicBezTo>
                    <a:pt x="-15360" y="104442"/>
                    <a:pt x="16029" y="15983"/>
                    <a:pt x="75953" y="1715"/>
                  </a:cubicBezTo>
                  <a:cubicBezTo>
                    <a:pt x="136829" y="-11602"/>
                    <a:pt x="203411" y="54030"/>
                    <a:pt x="225288" y="150099"/>
                  </a:cubicBezTo>
                  <a:close/>
                </a:path>
              </a:pathLst>
            </a:custGeom>
            <a:solidFill>
              <a:srgbClr val="F09959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51ED371-F01D-43F4-9F55-B6E5C3B30E01}"/>
                </a:ext>
              </a:extLst>
            </p:cNvPr>
            <p:cNvSpPr/>
            <p:nvPr/>
          </p:nvSpPr>
          <p:spPr>
            <a:xfrm>
              <a:off x="3928263" y="2769833"/>
              <a:ext cx="76094" cy="76094"/>
            </a:xfrm>
            <a:custGeom>
              <a:avLst/>
              <a:gdLst>
                <a:gd name="connsiteX0" fmla="*/ 76094 w 76094"/>
                <a:gd name="connsiteY0" fmla="*/ 38047 h 76094"/>
                <a:gd name="connsiteX1" fmla="*/ 38047 w 76094"/>
                <a:gd name="connsiteY1" fmla="*/ 76094 h 76094"/>
                <a:gd name="connsiteX2" fmla="*/ 0 w 76094"/>
                <a:gd name="connsiteY2" fmla="*/ 38047 h 76094"/>
                <a:gd name="connsiteX3" fmla="*/ 38047 w 76094"/>
                <a:gd name="connsiteY3" fmla="*/ 0 h 76094"/>
                <a:gd name="connsiteX4" fmla="*/ 76094 w 76094"/>
                <a:gd name="connsiteY4" fmla="*/ 38047 h 7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094" h="76094">
                  <a:moveTo>
                    <a:pt x="76094" y="38047"/>
                  </a:moveTo>
                  <a:cubicBezTo>
                    <a:pt x="76094" y="58973"/>
                    <a:pt x="58973" y="76094"/>
                    <a:pt x="38047" y="76094"/>
                  </a:cubicBezTo>
                  <a:cubicBezTo>
                    <a:pt x="17121" y="76094"/>
                    <a:pt x="0" y="58973"/>
                    <a:pt x="0" y="38047"/>
                  </a:cubicBezTo>
                  <a:cubicBezTo>
                    <a:pt x="0" y="17121"/>
                    <a:pt x="17121" y="0"/>
                    <a:pt x="38047" y="0"/>
                  </a:cubicBezTo>
                  <a:cubicBezTo>
                    <a:pt x="58973" y="0"/>
                    <a:pt x="76094" y="17121"/>
                    <a:pt x="76094" y="38047"/>
                  </a:cubicBezTo>
                  <a:close/>
                </a:path>
              </a:pathLst>
            </a:custGeom>
            <a:solidFill>
              <a:srgbClr val="F5CE5C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9348CED-8CBA-4F12-8E8B-CF12FBB2BFAC}"/>
                </a:ext>
              </a:extLst>
            </p:cNvPr>
            <p:cNvSpPr/>
            <p:nvPr/>
          </p:nvSpPr>
          <p:spPr>
            <a:xfrm>
              <a:off x="1714869" y="6679178"/>
              <a:ext cx="9799045" cy="176919"/>
            </a:xfrm>
            <a:custGeom>
              <a:avLst/>
              <a:gdLst>
                <a:gd name="connsiteX0" fmla="*/ 9710586 w 9799045"/>
                <a:gd name="connsiteY0" fmla="*/ 176919 h 176919"/>
                <a:gd name="connsiteX1" fmla="*/ 88460 w 9799045"/>
                <a:gd name="connsiteY1" fmla="*/ 176919 h 176919"/>
                <a:gd name="connsiteX2" fmla="*/ 0 w 9799045"/>
                <a:gd name="connsiteY2" fmla="*/ 88460 h 176919"/>
                <a:gd name="connsiteX3" fmla="*/ 88460 w 9799045"/>
                <a:gd name="connsiteY3" fmla="*/ 0 h 176919"/>
                <a:gd name="connsiteX4" fmla="*/ 9710586 w 9799045"/>
                <a:gd name="connsiteY4" fmla="*/ 0 h 176919"/>
                <a:gd name="connsiteX5" fmla="*/ 9799045 w 9799045"/>
                <a:gd name="connsiteY5" fmla="*/ 88460 h 176919"/>
                <a:gd name="connsiteX6" fmla="*/ 9710586 w 9799045"/>
                <a:gd name="connsiteY6" fmla="*/ 176919 h 17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99045" h="176919">
                  <a:moveTo>
                    <a:pt x="9710586" y="176919"/>
                  </a:moveTo>
                  <a:lnTo>
                    <a:pt x="88460" y="176919"/>
                  </a:lnTo>
                  <a:cubicBezTo>
                    <a:pt x="39950" y="176919"/>
                    <a:pt x="0" y="136969"/>
                    <a:pt x="0" y="88460"/>
                  </a:cubicBezTo>
                  <a:cubicBezTo>
                    <a:pt x="0" y="39950"/>
                    <a:pt x="39950" y="0"/>
                    <a:pt x="88460" y="0"/>
                  </a:cubicBezTo>
                  <a:lnTo>
                    <a:pt x="9710586" y="0"/>
                  </a:lnTo>
                  <a:cubicBezTo>
                    <a:pt x="9759096" y="0"/>
                    <a:pt x="9799045" y="39950"/>
                    <a:pt x="9799045" y="88460"/>
                  </a:cubicBezTo>
                  <a:cubicBezTo>
                    <a:pt x="9799045" y="136969"/>
                    <a:pt x="9759096" y="176919"/>
                    <a:pt x="9710586" y="176919"/>
                  </a:cubicBezTo>
                  <a:close/>
                </a:path>
              </a:pathLst>
            </a:custGeom>
            <a:solidFill>
              <a:srgbClr val="2E5B9A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83EEF36-8051-40C2-898C-22706A22D882}"/>
                </a:ext>
              </a:extLst>
            </p:cNvPr>
            <p:cNvSpPr/>
            <p:nvPr/>
          </p:nvSpPr>
          <p:spPr>
            <a:xfrm>
              <a:off x="3716436" y="6663008"/>
              <a:ext cx="2168401" cy="132070"/>
            </a:xfrm>
            <a:custGeom>
              <a:avLst/>
              <a:gdLst>
                <a:gd name="connsiteX0" fmla="*/ 367820 w 2168401"/>
                <a:gd name="connsiteY0" fmla="*/ 0 h 132070"/>
                <a:gd name="connsiteX1" fmla="*/ 665 w 2168401"/>
                <a:gd name="connsiteY1" fmla="*/ 37096 h 132070"/>
                <a:gd name="connsiteX2" fmla="*/ 143342 w 2168401"/>
                <a:gd name="connsiteY2" fmla="*/ 105581 h 132070"/>
                <a:gd name="connsiteX3" fmla="*/ 1731811 w 2168401"/>
                <a:gd name="connsiteY3" fmla="*/ 128409 h 132070"/>
                <a:gd name="connsiteX4" fmla="*/ 2168402 w 2168401"/>
                <a:gd name="connsiteY4" fmla="*/ 18073 h 132070"/>
                <a:gd name="connsiteX5" fmla="*/ 1152543 w 2168401"/>
                <a:gd name="connsiteY5" fmla="*/ 0 h 132070"/>
                <a:gd name="connsiteX6" fmla="*/ 367820 w 2168401"/>
                <a:gd name="connsiteY6" fmla="*/ 0 h 13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8401" h="132070">
                  <a:moveTo>
                    <a:pt x="367820" y="0"/>
                  </a:moveTo>
                  <a:cubicBezTo>
                    <a:pt x="367820" y="0"/>
                    <a:pt x="5421" y="4756"/>
                    <a:pt x="665" y="37096"/>
                  </a:cubicBezTo>
                  <a:cubicBezTo>
                    <a:pt x="-4091" y="69436"/>
                    <a:pt x="13981" y="82753"/>
                    <a:pt x="143342" y="105581"/>
                  </a:cubicBezTo>
                  <a:cubicBezTo>
                    <a:pt x="271751" y="128409"/>
                    <a:pt x="1718494" y="137921"/>
                    <a:pt x="1731811" y="128409"/>
                  </a:cubicBezTo>
                  <a:cubicBezTo>
                    <a:pt x="1745127" y="118897"/>
                    <a:pt x="2168402" y="18073"/>
                    <a:pt x="2168402" y="18073"/>
                  </a:cubicBezTo>
                  <a:lnTo>
                    <a:pt x="1152543" y="0"/>
                  </a:lnTo>
                  <a:lnTo>
                    <a:pt x="367820" y="0"/>
                  </a:lnTo>
                  <a:close/>
                </a:path>
              </a:pathLst>
            </a:custGeom>
            <a:solidFill>
              <a:srgbClr val="DBE5EB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AE66DCC-B134-4733-BCD2-FDA0EF51B632}"/>
                </a:ext>
              </a:extLst>
            </p:cNvPr>
            <p:cNvSpPr/>
            <p:nvPr/>
          </p:nvSpPr>
          <p:spPr>
            <a:xfrm>
              <a:off x="4281150" y="6344826"/>
              <a:ext cx="631582" cy="296305"/>
            </a:xfrm>
            <a:custGeom>
              <a:avLst/>
              <a:gdLst>
                <a:gd name="connsiteX0" fmla="*/ 0 w 631582"/>
                <a:gd name="connsiteY0" fmla="*/ 76582 h 296305"/>
                <a:gd name="connsiteX1" fmla="*/ 335766 w 631582"/>
                <a:gd name="connsiteY1" fmla="*/ 12854 h 296305"/>
                <a:gd name="connsiteX2" fmla="*/ 631583 w 631582"/>
                <a:gd name="connsiteY2" fmla="*/ 296305 h 296305"/>
                <a:gd name="connsiteX3" fmla="*/ 0 w 631582"/>
                <a:gd name="connsiteY3" fmla="*/ 76582 h 29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582" h="296305">
                  <a:moveTo>
                    <a:pt x="0" y="76582"/>
                  </a:moveTo>
                  <a:cubicBezTo>
                    <a:pt x="0" y="76582"/>
                    <a:pt x="259672" y="-37559"/>
                    <a:pt x="335766" y="12854"/>
                  </a:cubicBezTo>
                  <a:cubicBezTo>
                    <a:pt x="411860" y="63266"/>
                    <a:pt x="631583" y="296305"/>
                    <a:pt x="631583" y="296305"/>
                  </a:cubicBezTo>
                  <a:lnTo>
                    <a:pt x="0" y="76582"/>
                  </a:lnTo>
                  <a:close/>
                </a:path>
              </a:pathLst>
            </a:custGeom>
            <a:solidFill>
              <a:srgbClr val="F09959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2C8FD6-5A88-4210-9F80-43E0A37B4730}"/>
                </a:ext>
              </a:extLst>
            </p:cNvPr>
            <p:cNvSpPr/>
            <p:nvPr/>
          </p:nvSpPr>
          <p:spPr>
            <a:xfrm>
              <a:off x="4313600" y="6187984"/>
              <a:ext cx="590066" cy="481063"/>
            </a:xfrm>
            <a:custGeom>
              <a:avLst/>
              <a:gdLst>
                <a:gd name="connsiteX0" fmla="*/ 585816 w 590066"/>
                <a:gd name="connsiteY0" fmla="*/ 474073 h 481063"/>
                <a:gd name="connsiteX1" fmla="*/ 569646 w 590066"/>
                <a:gd name="connsiteY1" fmla="*/ 479780 h 481063"/>
                <a:gd name="connsiteX2" fmla="*/ 34133 w 590066"/>
                <a:gd name="connsiteY2" fmla="*/ 81236 h 481063"/>
                <a:gd name="connsiteX3" fmla="*/ 5597 w 590066"/>
                <a:gd name="connsiteY3" fmla="*/ 9897 h 481063"/>
                <a:gd name="connsiteX4" fmla="*/ 81692 w 590066"/>
                <a:gd name="connsiteY4" fmla="*/ 22263 h 481063"/>
                <a:gd name="connsiteX5" fmla="*/ 587719 w 590066"/>
                <a:gd name="connsiteY5" fmla="*/ 456951 h 481063"/>
                <a:gd name="connsiteX6" fmla="*/ 585816 w 590066"/>
                <a:gd name="connsiteY6" fmla="*/ 474073 h 48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066" h="481063">
                  <a:moveTo>
                    <a:pt x="585816" y="474073"/>
                  </a:moveTo>
                  <a:cubicBezTo>
                    <a:pt x="581061" y="480731"/>
                    <a:pt x="573451" y="482633"/>
                    <a:pt x="569646" y="479780"/>
                  </a:cubicBezTo>
                  <a:lnTo>
                    <a:pt x="34133" y="81236"/>
                  </a:lnTo>
                  <a:cubicBezTo>
                    <a:pt x="5597" y="59359"/>
                    <a:pt x="-8670" y="27019"/>
                    <a:pt x="5597" y="9897"/>
                  </a:cubicBezTo>
                  <a:cubicBezTo>
                    <a:pt x="19865" y="-7224"/>
                    <a:pt x="54107" y="-1516"/>
                    <a:pt x="81692" y="22263"/>
                  </a:cubicBezTo>
                  <a:lnTo>
                    <a:pt x="587719" y="456951"/>
                  </a:lnTo>
                  <a:cubicBezTo>
                    <a:pt x="591523" y="459805"/>
                    <a:pt x="590572" y="467415"/>
                    <a:pt x="585816" y="474073"/>
                  </a:cubicBezTo>
                  <a:close/>
                </a:path>
              </a:pathLst>
            </a:custGeom>
            <a:solidFill>
              <a:srgbClr val="2E5B9A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6E9181B-9C01-48B0-8AEF-1F014CF5EEC0}"/>
                </a:ext>
              </a:extLst>
            </p:cNvPr>
            <p:cNvSpPr/>
            <p:nvPr/>
          </p:nvSpPr>
          <p:spPr>
            <a:xfrm>
              <a:off x="3380384" y="6372898"/>
              <a:ext cx="1573491" cy="338203"/>
            </a:xfrm>
            <a:custGeom>
              <a:avLst/>
              <a:gdLst>
                <a:gd name="connsiteX0" fmla="*/ 114141 w 1573491"/>
                <a:gd name="connsiteY0" fmla="*/ 0 h 338203"/>
                <a:gd name="connsiteX1" fmla="*/ 596389 w 1573491"/>
                <a:gd name="connsiteY1" fmla="*/ 171212 h 338203"/>
                <a:gd name="connsiteX2" fmla="*/ 1025371 w 1573491"/>
                <a:gd name="connsiteY2" fmla="*/ 6658 h 338203"/>
                <a:gd name="connsiteX3" fmla="*/ 1573250 w 1573491"/>
                <a:gd name="connsiteY3" fmla="*/ 285354 h 338203"/>
                <a:gd name="connsiteX4" fmla="*/ 1033932 w 1573491"/>
                <a:gd name="connsiteY4" fmla="*/ 335766 h 338203"/>
                <a:gd name="connsiteX5" fmla="*/ 0 w 1573491"/>
                <a:gd name="connsiteY5" fmla="*/ 266330 h 338203"/>
                <a:gd name="connsiteX6" fmla="*/ 114141 w 1573491"/>
                <a:gd name="connsiteY6" fmla="*/ 0 h 33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3491" h="338203">
                  <a:moveTo>
                    <a:pt x="114141" y="0"/>
                  </a:moveTo>
                  <a:cubicBezTo>
                    <a:pt x="114141" y="0"/>
                    <a:pt x="545025" y="171212"/>
                    <a:pt x="596389" y="171212"/>
                  </a:cubicBezTo>
                  <a:cubicBezTo>
                    <a:pt x="646802" y="171212"/>
                    <a:pt x="930253" y="-19024"/>
                    <a:pt x="1025371" y="6658"/>
                  </a:cubicBezTo>
                  <a:cubicBezTo>
                    <a:pt x="1120489" y="32340"/>
                    <a:pt x="1585615" y="266330"/>
                    <a:pt x="1573250" y="285354"/>
                  </a:cubicBezTo>
                  <a:cubicBezTo>
                    <a:pt x="1560885" y="304377"/>
                    <a:pt x="1427720" y="349083"/>
                    <a:pt x="1033932" y="335766"/>
                  </a:cubicBezTo>
                  <a:cubicBezTo>
                    <a:pt x="641095" y="323401"/>
                    <a:pt x="0" y="266330"/>
                    <a:pt x="0" y="266330"/>
                  </a:cubicBezTo>
                  <a:lnTo>
                    <a:pt x="114141" y="0"/>
                  </a:lnTo>
                  <a:close/>
                </a:path>
              </a:pathLst>
            </a:custGeom>
            <a:solidFill>
              <a:srgbClr val="F09959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1F0B85D-280C-4202-9F0D-49EA4758E209}"/>
                </a:ext>
              </a:extLst>
            </p:cNvPr>
            <p:cNvSpPr/>
            <p:nvPr/>
          </p:nvSpPr>
          <p:spPr>
            <a:xfrm>
              <a:off x="7086177" y="6313925"/>
              <a:ext cx="1924235" cy="372862"/>
            </a:xfrm>
            <a:custGeom>
              <a:avLst/>
              <a:gdLst>
                <a:gd name="connsiteX0" fmla="*/ 1805338 w 1924235"/>
                <a:gd name="connsiteY0" fmla="*/ 372862 h 372862"/>
                <a:gd name="connsiteX1" fmla="*/ 47559 w 1924235"/>
                <a:gd name="connsiteY1" fmla="*/ 372862 h 372862"/>
                <a:gd name="connsiteX2" fmla="*/ 0 w 1924235"/>
                <a:gd name="connsiteY2" fmla="*/ 325303 h 372862"/>
                <a:gd name="connsiteX3" fmla="*/ 0 w 1924235"/>
                <a:gd name="connsiteY3" fmla="*/ 47559 h 372862"/>
                <a:gd name="connsiteX4" fmla="*/ 47559 w 1924235"/>
                <a:gd name="connsiteY4" fmla="*/ 0 h 372862"/>
                <a:gd name="connsiteX5" fmla="*/ 1805338 w 1924235"/>
                <a:gd name="connsiteY5" fmla="*/ 0 h 372862"/>
                <a:gd name="connsiteX6" fmla="*/ 1924236 w 1924235"/>
                <a:gd name="connsiteY6" fmla="*/ 118897 h 372862"/>
                <a:gd name="connsiteX7" fmla="*/ 1924236 w 1924235"/>
                <a:gd name="connsiteY7" fmla="*/ 253014 h 372862"/>
                <a:gd name="connsiteX8" fmla="*/ 1805338 w 1924235"/>
                <a:gd name="connsiteY8" fmla="*/ 372862 h 37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4235" h="372862">
                  <a:moveTo>
                    <a:pt x="1805338" y="372862"/>
                  </a:moveTo>
                  <a:lnTo>
                    <a:pt x="47559" y="372862"/>
                  </a:lnTo>
                  <a:cubicBezTo>
                    <a:pt x="21878" y="372862"/>
                    <a:pt x="0" y="351936"/>
                    <a:pt x="0" y="325303"/>
                  </a:cubicBezTo>
                  <a:lnTo>
                    <a:pt x="0" y="47559"/>
                  </a:lnTo>
                  <a:cubicBezTo>
                    <a:pt x="0" y="21877"/>
                    <a:pt x="20926" y="0"/>
                    <a:pt x="47559" y="0"/>
                  </a:cubicBezTo>
                  <a:lnTo>
                    <a:pt x="1805338" y="0"/>
                  </a:lnTo>
                  <a:cubicBezTo>
                    <a:pt x="1870969" y="0"/>
                    <a:pt x="1924236" y="53266"/>
                    <a:pt x="1924236" y="118897"/>
                  </a:cubicBezTo>
                  <a:lnTo>
                    <a:pt x="1924236" y="253014"/>
                  </a:lnTo>
                  <a:cubicBezTo>
                    <a:pt x="1924236" y="319596"/>
                    <a:pt x="1870969" y="372862"/>
                    <a:pt x="1805338" y="372862"/>
                  </a:cubicBezTo>
                  <a:close/>
                </a:path>
              </a:pathLst>
            </a:custGeom>
            <a:solidFill>
              <a:srgbClr val="F37168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4AED83-398E-4354-916A-ADE6E4982720}"/>
                </a:ext>
              </a:extLst>
            </p:cNvPr>
            <p:cNvSpPr/>
            <p:nvPr/>
          </p:nvSpPr>
          <p:spPr>
            <a:xfrm>
              <a:off x="7068105" y="6377654"/>
              <a:ext cx="1795825" cy="246355"/>
            </a:xfrm>
            <a:custGeom>
              <a:avLst/>
              <a:gdLst>
                <a:gd name="connsiteX0" fmla="*/ 1688343 w 1795825"/>
                <a:gd name="connsiteY0" fmla="*/ 0 h 246355"/>
                <a:gd name="connsiteX1" fmla="*/ 19024 w 1795825"/>
                <a:gd name="connsiteY1" fmla="*/ 0 h 246355"/>
                <a:gd name="connsiteX2" fmla="*/ 0 w 1795825"/>
                <a:gd name="connsiteY2" fmla="*/ 66583 h 246355"/>
                <a:gd name="connsiteX3" fmla="*/ 0 w 1795825"/>
                <a:gd name="connsiteY3" fmla="*/ 179773 h 246355"/>
                <a:gd name="connsiteX4" fmla="*/ 19024 w 1795825"/>
                <a:gd name="connsiteY4" fmla="*/ 246356 h 246355"/>
                <a:gd name="connsiteX5" fmla="*/ 1688343 w 1795825"/>
                <a:gd name="connsiteY5" fmla="*/ 246356 h 246355"/>
                <a:gd name="connsiteX6" fmla="*/ 1795826 w 1795825"/>
                <a:gd name="connsiteY6" fmla="*/ 138872 h 246355"/>
                <a:gd name="connsiteX7" fmla="*/ 1795826 w 1795825"/>
                <a:gd name="connsiteY7" fmla="*/ 108435 h 246355"/>
                <a:gd name="connsiteX8" fmla="*/ 1688343 w 1795825"/>
                <a:gd name="connsiteY8" fmla="*/ 0 h 24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5825" h="246355">
                  <a:moveTo>
                    <a:pt x="1688343" y="0"/>
                  </a:moveTo>
                  <a:lnTo>
                    <a:pt x="19024" y="0"/>
                  </a:lnTo>
                  <a:cubicBezTo>
                    <a:pt x="7609" y="19024"/>
                    <a:pt x="0" y="41852"/>
                    <a:pt x="0" y="66583"/>
                  </a:cubicBezTo>
                  <a:lnTo>
                    <a:pt x="0" y="179773"/>
                  </a:lnTo>
                  <a:cubicBezTo>
                    <a:pt x="0" y="203553"/>
                    <a:pt x="6658" y="226380"/>
                    <a:pt x="19024" y="246356"/>
                  </a:cubicBezTo>
                  <a:lnTo>
                    <a:pt x="1688343" y="246356"/>
                  </a:lnTo>
                  <a:cubicBezTo>
                    <a:pt x="1747316" y="246356"/>
                    <a:pt x="1795826" y="197845"/>
                    <a:pt x="1795826" y="138872"/>
                  </a:cubicBezTo>
                  <a:lnTo>
                    <a:pt x="1795826" y="108435"/>
                  </a:lnTo>
                  <a:cubicBezTo>
                    <a:pt x="1795826" y="48510"/>
                    <a:pt x="1747316" y="0"/>
                    <a:pt x="1688343" y="0"/>
                  </a:cubicBezTo>
                  <a:close/>
                </a:path>
              </a:pathLst>
            </a:custGeom>
            <a:solidFill>
              <a:srgbClr val="F2E5DE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07EFA4E-5600-4DB9-9BB6-821540EF69B0}"/>
                </a:ext>
              </a:extLst>
            </p:cNvPr>
            <p:cNvSpPr/>
            <p:nvPr/>
          </p:nvSpPr>
          <p:spPr>
            <a:xfrm>
              <a:off x="7463795" y="6089447"/>
              <a:ext cx="1448663" cy="225429"/>
            </a:xfrm>
            <a:custGeom>
              <a:avLst/>
              <a:gdLst>
                <a:gd name="connsiteX0" fmla="*/ 1369698 w 1448663"/>
                <a:gd name="connsiteY0" fmla="*/ 225430 h 225429"/>
                <a:gd name="connsiteX1" fmla="*/ 32340 w 1448663"/>
                <a:gd name="connsiteY1" fmla="*/ 225430 h 225429"/>
                <a:gd name="connsiteX2" fmla="*/ 0 w 1448663"/>
                <a:gd name="connsiteY2" fmla="*/ 193089 h 225429"/>
                <a:gd name="connsiteX3" fmla="*/ 0 w 1448663"/>
                <a:gd name="connsiteY3" fmla="*/ 32340 h 225429"/>
                <a:gd name="connsiteX4" fmla="*/ 32340 w 1448663"/>
                <a:gd name="connsiteY4" fmla="*/ 0 h 225429"/>
                <a:gd name="connsiteX5" fmla="*/ 1368747 w 1448663"/>
                <a:gd name="connsiteY5" fmla="*/ 0 h 225429"/>
                <a:gd name="connsiteX6" fmla="*/ 1448645 w 1448663"/>
                <a:gd name="connsiteY6" fmla="*/ 79899 h 225429"/>
                <a:gd name="connsiteX7" fmla="*/ 1448645 w 1448663"/>
                <a:gd name="connsiteY7" fmla="*/ 144579 h 225429"/>
                <a:gd name="connsiteX8" fmla="*/ 1369698 w 1448663"/>
                <a:gd name="connsiteY8" fmla="*/ 225430 h 22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8663" h="225429">
                  <a:moveTo>
                    <a:pt x="1369698" y="225430"/>
                  </a:moveTo>
                  <a:lnTo>
                    <a:pt x="32340" y="225430"/>
                  </a:lnTo>
                  <a:cubicBezTo>
                    <a:pt x="15219" y="225430"/>
                    <a:pt x="0" y="211162"/>
                    <a:pt x="0" y="193089"/>
                  </a:cubicBezTo>
                  <a:lnTo>
                    <a:pt x="0" y="32340"/>
                  </a:lnTo>
                  <a:cubicBezTo>
                    <a:pt x="0" y="15219"/>
                    <a:pt x="14268" y="0"/>
                    <a:pt x="32340" y="0"/>
                  </a:cubicBezTo>
                  <a:lnTo>
                    <a:pt x="1368747" y="0"/>
                  </a:lnTo>
                  <a:cubicBezTo>
                    <a:pt x="1412501" y="0"/>
                    <a:pt x="1448645" y="36145"/>
                    <a:pt x="1448645" y="79899"/>
                  </a:cubicBezTo>
                  <a:lnTo>
                    <a:pt x="1448645" y="144579"/>
                  </a:lnTo>
                  <a:cubicBezTo>
                    <a:pt x="1449597" y="189284"/>
                    <a:pt x="1413452" y="225430"/>
                    <a:pt x="1369698" y="225430"/>
                  </a:cubicBezTo>
                  <a:close/>
                </a:path>
              </a:pathLst>
            </a:custGeom>
            <a:solidFill>
              <a:srgbClr val="7BCEE8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B583701-7ED6-417C-B5AE-1A54B403A182}"/>
                </a:ext>
              </a:extLst>
            </p:cNvPr>
            <p:cNvSpPr/>
            <p:nvPr/>
          </p:nvSpPr>
          <p:spPr>
            <a:xfrm>
              <a:off x="7450479" y="6128445"/>
              <a:ext cx="1351625" cy="148384"/>
            </a:xfrm>
            <a:custGeom>
              <a:avLst/>
              <a:gdLst>
                <a:gd name="connsiteX0" fmla="*/ 1270775 w 1351625"/>
                <a:gd name="connsiteY0" fmla="*/ 0 h 148384"/>
                <a:gd name="connsiteX1" fmla="*/ 14268 w 1351625"/>
                <a:gd name="connsiteY1" fmla="*/ 0 h 148384"/>
                <a:gd name="connsiteX2" fmla="*/ 0 w 1351625"/>
                <a:gd name="connsiteY2" fmla="*/ 39950 h 148384"/>
                <a:gd name="connsiteX3" fmla="*/ 0 w 1351625"/>
                <a:gd name="connsiteY3" fmla="*/ 108435 h 148384"/>
                <a:gd name="connsiteX4" fmla="*/ 14268 w 1351625"/>
                <a:gd name="connsiteY4" fmla="*/ 148384 h 148384"/>
                <a:gd name="connsiteX5" fmla="*/ 1270775 w 1351625"/>
                <a:gd name="connsiteY5" fmla="*/ 148384 h 148384"/>
                <a:gd name="connsiteX6" fmla="*/ 1351625 w 1351625"/>
                <a:gd name="connsiteY6" fmla="*/ 82753 h 148384"/>
                <a:gd name="connsiteX7" fmla="*/ 1351625 w 1351625"/>
                <a:gd name="connsiteY7" fmla="*/ 64680 h 148384"/>
                <a:gd name="connsiteX8" fmla="*/ 1270775 w 1351625"/>
                <a:gd name="connsiteY8" fmla="*/ 0 h 14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1625" h="148384">
                  <a:moveTo>
                    <a:pt x="1270775" y="0"/>
                  </a:moveTo>
                  <a:lnTo>
                    <a:pt x="14268" y="0"/>
                  </a:lnTo>
                  <a:cubicBezTo>
                    <a:pt x="5707" y="11414"/>
                    <a:pt x="0" y="25682"/>
                    <a:pt x="0" y="39950"/>
                  </a:cubicBezTo>
                  <a:lnTo>
                    <a:pt x="0" y="108435"/>
                  </a:lnTo>
                  <a:cubicBezTo>
                    <a:pt x="0" y="122702"/>
                    <a:pt x="4756" y="136970"/>
                    <a:pt x="14268" y="148384"/>
                  </a:cubicBezTo>
                  <a:lnTo>
                    <a:pt x="1270775" y="148384"/>
                  </a:lnTo>
                  <a:cubicBezTo>
                    <a:pt x="1315480" y="148384"/>
                    <a:pt x="1351625" y="118897"/>
                    <a:pt x="1351625" y="82753"/>
                  </a:cubicBezTo>
                  <a:lnTo>
                    <a:pt x="1351625" y="64680"/>
                  </a:lnTo>
                  <a:cubicBezTo>
                    <a:pt x="1351625" y="28535"/>
                    <a:pt x="1315480" y="0"/>
                    <a:pt x="1270775" y="0"/>
                  </a:cubicBezTo>
                  <a:close/>
                </a:path>
              </a:pathLst>
            </a:custGeom>
            <a:solidFill>
              <a:srgbClr val="F2E5DE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9" name="Graphic 2">
              <a:extLst>
                <a:ext uri="{FF2B5EF4-FFF2-40B4-BE49-F238E27FC236}">
                  <a16:creationId xmlns:a16="http://schemas.microsoft.com/office/drawing/2014/main" id="{1EA0B453-CD15-4C6B-A906-95B510924A2A}"/>
                </a:ext>
              </a:extLst>
            </p:cNvPr>
            <p:cNvGrpSpPr/>
            <p:nvPr/>
          </p:nvGrpSpPr>
          <p:grpSpPr>
            <a:xfrm>
              <a:off x="7578080" y="782820"/>
              <a:ext cx="1817416" cy="1132854"/>
              <a:chOff x="7578080" y="782820"/>
              <a:chExt cx="1817416" cy="1132854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165F07E-80CD-45BC-B706-69F37D83825C}"/>
                  </a:ext>
                </a:extLst>
              </p:cNvPr>
              <p:cNvSpPr/>
              <p:nvPr/>
            </p:nvSpPr>
            <p:spPr>
              <a:xfrm>
                <a:off x="7578080" y="782820"/>
                <a:ext cx="1817416" cy="758089"/>
              </a:xfrm>
              <a:custGeom>
                <a:avLst/>
                <a:gdLst>
                  <a:gd name="connsiteX0" fmla="*/ 1483696 w 1817416"/>
                  <a:gd name="connsiteY0" fmla="*/ 758090 h 758089"/>
                  <a:gd name="connsiteX1" fmla="*/ 57879 w 1817416"/>
                  <a:gd name="connsiteY1" fmla="*/ 758090 h 758089"/>
                  <a:gd name="connsiteX2" fmla="*/ 5564 w 1817416"/>
                  <a:gd name="connsiteY2" fmla="*/ 675337 h 758089"/>
                  <a:gd name="connsiteX3" fmla="*/ 220530 w 1817416"/>
                  <a:gd name="connsiteY3" fmla="*/ 82753 h 758089"/>
                  <a:gd name="connsiteX4" fmla="*/ 333721 w 1817416"/>
                  <a:gd name="connsiteY4" fmla="*/ 0 h 758089"/>
                  <a:gd name="connsiteX5" fmla="*/ 1759538 w 1817416"/>
                  <a:gd name="connsiteY5" fmla="*/ 0 h 758089"/>
                  <a:gd name="connsiteX6" fmla="*/ 1811853 w 1817416"/>
                  <a:gd name="connsiteY6" fmla="*/ 82753 h 758089"/>
                  <a:gd name="connsiteX7" fmla="*/ 1595935 w 1817416"/>
                  <a:gd name="connsiteY7" fmla="*/ 675337 h 758089"/>
                  <a:gd name="connsiteX8" fmla="*/ 1483696 w 1817416"/>
                  <a:gd name="connsiteY8" fmla="*/ 758090 h 758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7416" h="758089">
                    <a:moveTo>
                      <a:pt x="1483696" y="758090"/>
                    </a:moveTo>
                    <a:lnTo>
                      <a:pt x="57879" y="758090"/>
                    </a:lnTo>
                    <a:cubicBezTo>
                      <a:pt x="12222" y="758090"/>
                      <a:pt x="-11558" y="720994"/>
                      <a:pt x="5564" y="675337"/>
                    </a:cubicBezTo>
                    <a:lnTo>
                      <a:pt x="220530" y="82753"/>
                    </a:lnTo>
                    <a:cubicBezTo>
                      <a:pt x="236700" y="37096"/>
                      <a:pt x="288064" y="0"/>
                      <a:pt x="333721" y="0"/>
                    </a:cubicBezTo>
                    <a:lnTo>
                      <a:pt x="1759538" y="0"/>
                    </a:lnTo>
                    <a:cubicBezTo>
                      <a:pt x="1805194" y="0"/>
                      <a:pt x="1828974" y="37096"/>
                      <a:pt x="1811853" y="82753"/>
                    </a:cubicBezTo>
                    <a:lnTo>
                      <a:pt x="1595935" y="675337"/>
                    </a:lnTo>
                    <a:cubicBezTo>
                      <a:pt x="1579765" y="720994"/>
                      <a:pt x="1529352" y="758090"/>
                      <a:pt x="1483696" y="758090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0BFBE1A-2070-4C1D-9B66-49FEEF548110}"/>
                  </a:ext>
                </a:extLst>
              </p:cNvPr>
              <p:cNvSpPr/>
              <p:nvPr/>
            </p:nvSpPr>
            <p:spPr>
              <a:xfrm>
                <a:off x="7679025" y="845598"/>
                <a:ext cx="1615525" cy="633485"/>
              </a:xfrm>
              <a:custGeom>
                <a:avLst/>
                <a:gdLst>
                  <a:gd name="connsiteX0" fmla="*/ 1334241 w 1615525"/>
                  <a:gd name="connsiteY0" fmla="*/ 633485 h 633485"/>
                  <a:gd name="connsiteX1" fmla="*/ 50149 w 1615525"/>
                  <a:gd name="connsiteY1" fmla="*/ 633485 h 633485"/>
                  <a:gd name="connsiteX2" fmla="*/ 4493 w 1615525"/>
                  <a:gd name="connsiteY2" fmla="*/ 562147 h 633485"/>
                  <a:gd name="connsiteX3" fmla="*/ 183314 w 1615525"/>
                  <a:gd name="connsiteY3" fmla="*/ 71338 h 633485"/>
                  <a:gd name="connsiteX4" fmla="*/ 281285 w 1615525"/>
                  <a:gd name="connsiteY4" fmla="*/ 0 h 633485"/>
                  <a:gd name="connsiteX5" fmla="*/ 1565377 w 1615525"/>
                  <a:gd name="connsiteY5" fmla="*/ 0 h 633485"/>
                  <a:gd name="connsiteX6" fmla="*/ 1611033 w 1615525"/>
                  <a:gd name="connsiteY6" fmla="*/ 71338 h 633485"/>
                  <a:gd name="connsiteX7" fmla="*/ 1432212 w 1615525"/>
                  <a:gd name="connsiteY7" fmla="*/ 561196 h 633485"/>
                  <a:gd name="connsiteX8" fmla="*/ 1334241 w 1615525"/>
                  <a:gd name="connsiteY8" fmla="*/ 633485 h 633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5525" h="633485">
                    <a:moveTo>
                      <a:pt x="1334241" y="633485"/>
                    </a:moveTo>
                    <a:lnTo>
                      <a:pt x="50149" y="633485"/>
                    </a:lnTo>
                    <a:cubicBezTo>
                      <a:pt x="11150" y="633485"/>
                      <a:pt x="-9775" y="601145"/>
                      <a:pt x="4493" y="562147"/>
                    </a:cubicBezTo>
                    <a:lnTo>
                      <a:pt x="183314" y="71338"/>
                    </a:lnTo>
                    <a:cubicBezTo>
                      <a:pt x="197582" y="32340"/>
                      <a:pt x="241336" y="0"/>
                      <a:pt x="281285" y="0"/>
                    </a:cubicBezTo>
                    <a:lnTo>
                      <a:pt x="1565377" y="0"/>
                    </a:lnTo>
                    <a:cubicBezTo>
                      <a:pt x="1604375" y="0"/>
                      <a:pt x="1625301" y="32340"/>
                      <a:pt x="1611033" y="71338"/>
                    </a:cubicBezTo>
                    <a:lnTo>
                      <a:pt x="1432212" y="561196"/>
                    </a:lnTo>
                    <a:cubicBezTo>
                      <a:pt x="1417944" y="601145"/>
                      <a:pt x="1374190" y="633485"/>
                      <a:pt x="1334241" y="6334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4E443A6-2AE0-4570-8ED6-6522446C089B}"/>
                  </a:ext>
                </a:extLst>
              </p:cNvPr>
              <p:cNvSpPr/>
              <p:nvPr/>
            </p:nvSpPr>
            <p:spPr>
              <a:xfrm>
                <a:off x="7901337" y="1506667"/>
                <a:ext cx="300572" cy="409006"/>
              </a:xfrm>
              <a:custGeom>
                <a:avLst/>
                <a:gdLst>
                  <a:gd name="connsiteX0" fmla="*/ 300573 w 300572"/>
                  <a:gd name="connsiteY0" fmla="*/ 0 h 409006"/>
                  <a:gd name="connsiteX1" fmla="*/ 0 w 300572"/>
                  <a:gd name="connsiteY1" fmla="*/ 409007 h 409006"/>
                  <a:gd name="connsiteX2" fmla="*/ 110337 w 300572"/>
                  <a:gd name="connsiteY2" fmla="*/ 142677 h 409006"/>
                  <a:gd name="connsiteX3" fmla="*/ 21877 w 300572"/>
                  <a:gd name="connsiteY3" fmla="*/ 19024 h 409006"/>
                  <a:gd name="connsiteX4" fmla="*/ 300573 w 300572"/>
                  <a:gd name="connsiteY4" fmla="*/ 0 h 409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572" h="409006">
                    <a:moveTo>
                      <a:pt x="300573" y="0"/>
                    </a:moveTo>
                    <a:cubicBezTo>
                      <a:pt x="182626" y="311987"/>
                      <a:pt x="0" y="409007"/>
                      <a:pt x="0" y="409007"/>
                    </a:cubicBezTo>
                    <a:cubicBezTo>
                      <a:pt x="0" y="409007"/>
                      <a:pt x="129361" y="230185"/>
                      <a:pt x="110337" y="142677"/>
                    </a:cubicBezTo>
                    <a:cubicBezTo>
                      <a:pt x="91314" y="55168"/>
                      <a:pt x="21877" y="19024"/>
                      <a:pt x="21877" y="19024"/>
                    </a:cubicBezTo>
                    <a:lnTo>
                      <a:pt x="300573" y="0"/>
                    </a:lnTo>
                    <a:close/>
                  </a:path>
                </a:pathLst>
              </a:custGeom>
              <a:solidFill>
                <a:srgbClr val="9EC8FF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15C2E61-408C-4386-93DF-827E8512E956}"/>
                  </a:ext>
                </a:extLst>
              </p:cNvPr>
              <p:cNvSpPr/>
              <p:nvPr/>
            </p:nvSpPr>
            <p:spPr>
              <a:xfrm>
                <a:off x="8271825" y="969251"/>
                <a:ext cx="879376" cy="50412"/>
              </a:xfrm>
              <a:custGeom>
                <a:avLst/>
                <a:gdLst>
                  <a:gd name="connsiteX0" fmla="*/ 845119 w 879376"/>
                  <a:gd name="connsiteY0" fmla="*/ 50412 h 50412"/>
                  <a:gd name="connsiteX1" fmla="*/ 17593 w 879376"/>
                  <a:gd name="connsiteY1" fmla="*/ 50412 h 50412"/>
                  <a:gd name="connsiteX2" fmla="*/ 1423 w 879376"/>
                  <a:gd name="connsiteY2" fmla="*/ 25682 h 50412"/>
                  <a:gd name="connsiteX3" fmla="*/ 1423 w 879376"/>
                  <a:gd name="connsiteY3" fmla="*/ 24731 h 50412"/>
                  <a:gd name="connsiteX4" fmla="*/ 34715 w 879376"/>
                  <a:gd name="connsiteY4" fmla="*/ 0 h 50412"/>
                  <a:gd name="connsiteX5" fmla="*/ 862240 w 879376"/>
                  <a:gd name="connsiteY5" fmla="*/ 0 h 50412"/>
                  <a:gd name="connsiteX6" fmla="*/ 877459 w 879376"/>
                  <a:gd name="connsiteY6" fmla="*/ 24731 h 50412"/>
                  <a:gd name="connsiteX7" fmla="*/ 877459 w 879376"/>
                  <a:gd name="connsiteY7" fmla="*/ 25682 h 50412"/>
                  <a:gd name="connsiteX8" fmla="*/ 845119 w 879376"/>
                  <a:gd name="connsiteY8" fmla="*/ 50412 h 5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9376" h="50412">
                    <a:moveTo>
                      <a:pt x="845119" y="50412"/>
                    </a:moveTo>
                    <a:lnTo>
                      <a:pt x="17593" y="50412"/>
                    </a:lnTo>
                    <a:cubicBezTo>
                      <a:pt x="4277" y="50412"/>
                      <a:pt x="-3333" y="38998"/>
                      <a:pt x="1423" y="25682"/>
                    </a:cubicBezTo>
                    <a:lnTo>
                      <a:pt x="1423" y="24731"/>
                    </a:lnTo>
                    <a:cubicBezTo>
                      <a:pt x="6179" y="11414"/>
                      <a:pt x="21398" y="0"/>
                      <a:pt x="34715" y="0"/>
                    </a:cubicBezTo>
                    <a:lnTo>
                      <a:pt x="862240" y="0"/>
                    </a:lnTo>
                    <a:cubicBezTo>
                      <a:pt x="875557" y="0"/>
                      <a:pt x="883166" y="11414"/>
                      <a:pt x="877459" y="24731"/>
                    </a:cubicBezTo>
                    <a:lnTo>
                      <a:pt x="877459" y="25682"/>
                    </a:lnTo>
                    <a:cubicBezTo>
                      <a:pt x="873654" y="38998"/>
                      <a:pt x="858435" y="50412"/>
                      <a:pt x="845119" y="50412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81731B1-0D1A-4A73-9D96-B4207BC9FB85}"/>
                  </a:ext>
                </a:extLst>
              </p:cNvPr>
              <p:cNvSpPr/>
              <p:nvPr/>
            </p:nvSpPr>
            <p:spPr>
              <a:xfrm>
                <a:off x="8233284" y="1074832"/>
                <a:ext cx="880327" cy="50412"/>
              </a:xfrm>
              <a:custGeom>
                <a:avLst/>
                <a:gdLst>
                  <a:gd name="connsiteX0" fmla="*/ 844662 w 880327"/>
                  <a:gd name="connsiteY0" fmla="*/ 50413 h 50412"/>
                  <a:gd name="connsiteX1" fmla="*/ 17136 w 880327"/>
                  <a:gd name="connsiteY1" fmla="*/ 50413 h 50412"/>
                  <a:gd name="connsiteX2" fmla="*/ 1917 w 880327"/>
                  <a:gd name="connsiteY2" fmla="*/ 25682 h 50412"/>
                  <a:gd name="connsiteX3" fmla="*/ 1917 w 880327"/>
                  <a:gd name="connsiteY3" fmla="*/ 24731 h 50412"/>
                  <a:gd name="connsiteX4" fmla="*/ 35209 w 880327"/>
                  <a:gd name="connsiteY4" fmla="*/ 0 h 50412"/>
                  <a:gd name="connsiteX5" fmla="*/ 862734 w 880327"/>
                  <a:gd name="connsiteY5" fmla="*/ 0 h 50412"/>
                  <a:gd name="connsiteX6" fmla="*/ 878904 w 880327"/>
                  <a:gd name="connsiteY6" fmla="*/ 24731 h 50412"/>
                  <a:gd name="connsiteX7" fmla="*/ 878904 w 880327"/>
                  <a:gd name="connsiteY7" fmla="*/ 25682 h 50412"/>
                  <a:gd name="connsiteX8" fmla="*/ 844662 w 880327"/>
                  <a:gd name="connsiteY8" fmla="*/ 50413 h 5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0327" h="50412">
                    <a:moveTo>
                      <a:pt x="844662" y="50413"/>
                    </a:moveTo>
                    <a:lnTo>
                      <a:pt x="17136" y="50413"/>
                    </a:lnTo>
                    <a:cubicBezTo>
                      <a:pt x="3819" y="50413"/>
                      <a:pt x="-3790" y="38998"/>
                      <a:pt x="1917" y="25682"/>
                    </a:cubicBezTo>
                    <a:lnTo>
                      <a:pt x="1917" y="24731"/>
                    </a:lnTo>
                    <a:cubicBezTo>
                      <a:pt x="6673" y="11414"/>
                      <a:pt x="21892" y="0"/>
                      <a:pt x="35209" y="0"/>
                    </a:cubicBezTo>
                    <a:lnTo>
                      <a:pt x="862734" y="0"/>
                    </a:lnTo>
                    <a:cubicBezTo>
                      <a:pt x="876050" y="0"/>
                      <a:pt x="883660" y="11414"/>
                      <a:pt x="878904" y="24731"/>
                    </a:cubicBezTo>
                    <a:lnTo>
                      <a:pt x="878904" y="25682"/>
                    </a:lnTo>
                    <a:cubicBezTo>
                      <a:pt x="873197" y="38998"/>
                      <a:pt x="857978" y="50413"/>
                      <a:pt x="844662" y="50413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10D177B-3A4E-42D2-BA7B-1450255693E0}"/>
                  </a:ext>
                </a:extLst>
              </p:cNvPr>
              <p:cNvSpPr/>
              <p:nvPr/>
            </p:nvSpPr>
            <p:spPr>
              <a:xfrm>
                <a:off x="8189072" y="1193729"/>
                <a:ext cx="879376" cy="50412"/>
              </a:xfrm>
              <a:custGeom>
                <a:avLst/>
                <a:gdLst>
                  <a:gd name="connsiteX0" fmla="*/ 845119 w 879376"/>
                  <a:gd name="connsiteY0" fmla="*/ 50413 h 50412"/>
                  <a:gd name="connsiteX1" fmla="*/ 17594 w 879376"/>
                  <a:gd name="connsiteY1" fmla="*/ 50413 h 50412"/>
                  <a:gd name="connsiteX2" fmla="*/ 1423 w 879376"/>
                  <a:gd name="connsiteY2" fmla="*/ 25682 h 50412"/>
                  <a:gd name="connsiteX3" fmla="*/ 1423 w 879376"/>
                  <a:gd name="connsiteY3" fmla="*/ 24731 h 50412"/>
                  <a:gd name="connsiteX4" fmla="*/ 34715 w 879376"/>
                  <a:gd name="connsiteY4" fmla="*/ 0 h 50412"/>
                  <a:gd name="connsiteX5" fmla="*/ 862240 w 879376"/>
                  <a:gd name="connsiteY5" fmla="*/ 0 h 50412"/>
                  <a:gd name="connsiteX6" fmla="*/ 877459 w 879376"/>
                  <a:gd name="connsiteY6" fmla="*/ 24731 h 50412"/>
                  <a:gd name="connsiteX7" fmla="*/ 877459 w 879376"/>
                  <a:gd name="connsiteY7" fmla="*/ 25682 h 50412"/>
                  <a:gd name="connsiteX8" fmla="*/ 845119 w 879376"/>
                  <a:gd name="connsiteY8" fmla="*/ 50413 h 5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9376" h="50412">
                    <a:moveTo>
                      <a:pt x="845119" y="50413"/>
                    </a:moveTo>
                    <a:lnTo>
                      <a:pt x="17594" y="50413"/>
                    </a:lnTo>
                    <a:cubicBezTo>
                      <a:pt x="4277" y="50413"/>
                      <a:pt x="-3333" y="38998"/>
                      <a:pt x="1423" y="25682"/>
                    </a:cubicBezTo>
                    <a:lnTo>
                      <a:pt x="1423" y="24731"/>
                    </a:lnTo>
                    <a:cubicBezTo>
                      <a:pt x="6179" y="11414"/>
                      <a:pt x="21398" y="0"/>
                      <a:pt x="34715" y="0"/>
                    </a:cubicBezTo>
                    <a:lnTo>
                      <a:pt x="862240" y="0"/>
                    </a:lnTo>
                    <a:cubicBezTo>
                      <a:pt x="875557" y="0"/>
                      <a:pt x="883166" y="11414"/>
                      <a:pt x="877459" y="24731"/>
                    </a:cubicBezTo>
                    <a:lnTo>
                      <a:pt x="877459" y="25682"/>
                    </a:lnTo>
                    <a:cubicBezTo>
                      <a:pt x="874606" y="39949"/>
                      <a:pt x="859387" y="50413"/>
                      <a:pt x="845119" y="50413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ADA33F6-96CB-4C1C-8299-7ED39396C345}"/>
                  </a:ext>
                </a:extLst>
              </p:cNvPr>
              <p:cNvSpPr/>
              <p:nvPr/>
            </p:nvSpPr>
            <p:spPr>
              <a:xfrm>
                <a:off x="7881361" y="941667"/>
                <a:ext cx="291063" cy="325303"/>
              </a:xfrm>
              <a:custGeom>
                <a:avLst/>
                <a:gdLst>
                  <a:gd name="connsiteX0" fmla="*/ 278697 w 291063"/>
                  <a:gd name="connsiteY0" fmla="*/ 162652 h 325303"/>
                  <a:gd name="connsiteX1" fmla="*/ 86559 w 291063"/>
                  <a:gd name="connsiteY1" fmla="*/ 325303 h 325303"/>
                  <a:gd name="connsiteX2" fmla="*/ 12367 w 291063"/>
                  <a:gd name="connsiteY2" fmla="*/ 162652 h 325303"/>
                  <a:gd name="connsiteX3" fmla="*/ 204505 w 291063"/>
                  <a:gd name="connsiteY3" fmla="*/ 0 h 325303"/>
                  <a:gd name="connsiteX4" fmla="*/ 278697 w 291063"/>
                  <a:gd name="connsiteY4" fmla="*/ 162652 h 325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063" h="325303">
                    <a:moveTo>
                      <a:pt x="278697" y="162652"/>
                    </a:moveTo>
                    <a:cubicBezTo>
                      <a:pt x="246357" y="253014"/>
                      <a:pt x="159800" y="325303"/>
                      <a:pt x="86559" y="325303"/>
                    </a:cubicBezTo>
                    <a:cubicBezTo>
                      <a:pt x="13318" y="325303"/>
                      <a:pt x="-19974" y="252062"/>
                      <a:pt x="12367" y="162652"/>
                    </a:cubicBezTo>
                    <a:cubicBezTo>
                      <a:pt x="44707" y="72290"/>
                      <a:pt x="131264" y="0"/>
                      <a:pt x="204505" y="0"/>
                    </a:cubicBezTo>
                    <a:cubicBezTo>
                      <a:pt x="277746" y="0"/>
                      <a:pt x="311037" y="72290"/>
                      <a:pt x="278697" y="162652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7" name="Graphic 2">
              <a:extLst>
                <a:ext uri="{FF2B5EF4-FFF2-40B4-BE49-F238E27FC236}">
                  <a16:creationId xmlns:a16="http://schemas.microsoft.com/office/drawing/2014/main" id="{F952B2A8-2019-4D24-89D0-C541A4D3C17D}"/>
                </a:ext>
              </a:extLst>
            </p:cNvPr>
            <p:cNvGrpSpPr/>
            <p:nvPr/>
          </p:nvGrpSpPr>
          <p:grpSpPr>
            <a:xfrm>
              <a:off x="8161968" y="2969580"/>
              <a:ext cx="603032" cy="111287"/>
              <a:chOff x="8161968" y="2969580"/>
              <a:chExt cx="603032" cy="111287"/>
            </a:xfrm>
            <a:solidFill>
              <a:srgbClr val="9EC8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79BECF7-019C-4386-815E-C5C702A162BF}"/>
                  </a:ext>
                </a:extLst>
              </p:cNvPr>
              <p:cNvSpPr/>
              <p:nvPr/>
            </p:nvSpPr>
            <p:spPr>
              <a:xfrm>
                <a:off x="8161968" y="2969580"/>
                <a:ext cx="149320" cy="111287"/>
              </a:xfrm>
              <a:custGeom>
                <a:avLst/>
                <a:gdLst>
                  <a:gd name="connsiteX0" fmla="*/ 89403 w 149320"/>
                  <a:gd name="connsiteY0" fmla="*/ 111288 h 111287"/>
                  <a:gd name="connsiteX1" fmla="*/ 19016 w 149320"/>
                  <a:gd name="connsiteY1" fmla="*/ 111288 h 111287"/>
                  <a:gd name="connsiteX2" fmla="*/ 1895 w 149320"/>
                  <a:gd name="connsiteY2" fmla="*/ 84655 h 111287"/>
                  <a:gd name="connsiteX3" fmla="*/ 22821 w 149320"/>
                  <a:gd name="connsiteY3" fmla="*/ 26633 h 111287"/>
                  <a:gd name="connsiteX4" fmla="*/ 59917 w 149320"/>
                  <a:gd name="connsiteY4" fmla="*/ 0 h 111287"/>
                  <a:gd name="connsiteX5" fmla="*/ 130304 w 149320"/>
                  <a:gd name="connsiteY5" fmla="*/ 0 h 111287"/>
                  <a:gd name="connsiteX6" fmla="*/ 147425 w 149320"/>
                  <a:gd name="connsiteY6" fmla="*/ 26633 h 111287"/>
                  <a:gd name="connsiteX7" fmla="*/ 126499 w 149320"/>
                  <a:gd name="connsiteY7" fmla="*/ 84655 h 111287"/>
                  <a:gd name="connsiteX8" fmla="*/ 89403 w 149320"/>
                  <a:gd name="connsiteY8" fmla="*/ 111288 h 11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320" h="111287">
                    <a:moveTo>
                      <a:pt x="89403" y="111288"/>
                    </a:moveTo>
                    <a:lnTo>
                      <a:pt x="19016" y="111288"/>
                    </a:lnTo>
                    <a:cubicBezTo>
                      <a:pt x="3797" y="111288"/>
                      <a:pt x="-3812" y="98923"/>
                      <a:pt x="1895" y="84655"/>
                    </a:cubicBezTo>
                    <a:lnTo>
                      <a:pt x="22821" y="26633"/>
                    </a:lnTo>
                    <a:cubicBezTo>
                      <a:pt x="28528" y="11414"/>
                      <a:pt x="44698" y="0"/>
                      <a:pt x="59917" y="0"/>
                    </a:cubicBezTo>
                    <a:lnTo>
                      <a:pt x="130304" y="0"/>
                    </a:lnTo>
                    <a:cubicBezTo>
                      <a:pt x="145523" y="0"/>
                      <a:pt x="153132" y="12365"/>
                      <a:pt x="147425" y="26633"/>
                    </a:cubicBezTo>
                    <a:lnTo>
                      <a:pt x="126499" y="84655"/>
                    </a:lnTo>
                    <a:cubicBezTo>
                      <a:pt x="120792" y="99874"/>
                      <a:pt x="104622" y="111288"/>
                      <a:pt x="89403" y="111288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1F4A8BE-6A21-44D3-B90C-83323FD0829C}"/>
                  </a:ext>
                </a:extLst>
              </p:cNvPr>
              <p:cNvSpPr/>
              <p:nvPr/>
            </p:nvSpPr>
            <p:spPr>
              <a:xfrm>
                <a:off x="8388348" y="2969580"/>
                <a:ext cx="149319" cy="111287"/>
              </a:xfrm>
              <a:custGeom>
                <a:avLst/>
                <a:gdLst>
                  <a:gd name="connsiteX0" fmla="*/ 89404 w 149319"/>
                  <a:gd name="connsiteY0" fmla="*/ 111288 h 111287"/>
                  <a:gd name="connsiteX1" fmla="*/ 19016 w 149319"/>
                  <a:gd name="connsiteY1" fmla="*/ 111288 h 111287"/>
                  <a:gd name="connsiteX2" fmla="*/ 1895 w 149319"/>
                  <a:gd name="connsiteY2" fmla="*/ 84655 h 111287"/>
                  <a:gd name="connsiteX3" fmla="*/ 22821 w 149319"/>
                  <a:gd name="connsiteY3" fmla="*/ 26633 h 111287"/>
                  <a:gd name="connsiteX4" fmla="*/ 59917 w 149319"/>
                  <a:gd name="connsiteY4" fmla="*/ 0 h 111287"/>
                  <a:gd name="connsiteX5" fmla="*/ 130304 w 149319"/>
                  <a:gd name="connsiteY5" fmla="*/ 0 h 111287"/>
                  <a:gd name="connsiteX6" fmla="*/ 147425 w 149319"/>
                  <a:gd name="connsiteY6" fmla="*/ 26633 h 111287"/>
                  <a:gd name="connsiteX7" fmla="*/ 126499 w 149319"/>
                  <a:gd name="connsiteY7" fmla="*/ 84655 h 111287"/>
                  <a:gd name="connsiteX8" fmla="*/ 89404 w 149319"/>
                  <a:gd name="connsiteY8" fmla="*/ 111288 h 11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319" h="111287">
                    <a:moveTo>
                      <a:pt x="89404" y="111288"/>
                    </a:moveTo>
                    <a:lnTo>
                      <a:pt x="19016" y="111288"/>
                    </a:lnTo>
                    <a:cubicBezTo>
                      <a:pt x="3797" y="111288"/>
                      <a:pt x="-3812" y="98923"/>
                      <a:pt x="1895" y="84655"/>
                    </a:cubicBezTo>
                    <a:lnTo>
                      <a:pt x="22821" y="26633"/>
                    </a:lnTo>
                    <a:cubicBezTo>
                      <a:pt x="28528" y="11414"/>
                      <a:pt x="44698" y="0"/>
                      <a:pt x="59917" y="0"/>
                    </a:cubicBezTo>
                    <a:lnTo>
                      <a:pt x="130304" y="0"/>
                    </a:lnTo>
                    <a:cubicBezTo>
                      <a:pt x="145523" y="0"/>
                      <a:pt x="153132" y="12365"/>
                      <a:pt x="147425" y="26633"/>
                    </a:cubicBezTo>
                    <a:lnTo>
                      <a:pt x="126499" y="84655"/>
                    </a:lnTo>
                    <a:cubicBezTo>
                      <a:pt x="120792" y="99874"/>
                      <a:pt x="104622" y="111288"/>
                      <a:pt x="89404" y="111288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6F1678F-570F-42E7-8774-A6F170DD9F99}"/>
                  </a:ext>
                </a:extLst>
              </p:cNvPr>
              <p:cNvSpPr/>
              <p:nvPr/>
            </p:nvSpPr>
            <p:spPr>
              <a:xfrm>
                <a:off x="8615680" y="2969580"/>
                <a:ext cx="149320" cy="111287"/>
              </a:xfrm>
              <a:custGeom>
                <a:avLst/>
                <a:gdLst>
                  <a:gd name="connsiteX0" fmla="*/ 89403 w 149320"/>
                  <a:gd name="connsiteY0" fmla="*/ 111288 h 111287"/>
                  <a:gd name="connsiteX1" fmla="*/ 19016 w 149320"/>
                  <a:gd name="connsiteY1" fmla="*/ 111288 h 111287"/>
                  <a:gd name="connsiteX2" fmla="*/ 1895 w 149320"/>
                  <a:gd name="connsiteY2" fmla="*/ 84655 h 111287"/>
                  <a:gd name="connsiteX3" fmla="*/ 22821 w 149320"/>
                  <a:gd name="connsiteY3" fmla="*/ 26633 h 111287"/>
                  <a:gd name="connsiteX4" fmla="*/ 59917 w 149320"/>
                  <a:gd name="connsiteY4" fmla="*/ 0 h 111287"/>
                  <a:gd name="connsiteX5" fmla="*/ 130304 w 149320"/>
                  <a:gd name="connsiteY5" fmla="*/ 0 h 111287"/>
                  <a:gd name="connsiteX6" fmla="*/ 147426 w 149320"/>
                  <a:gd name="connsiteY6" fmla="*/ 26633 h 111287"/>
                  <a:gd name="connsiteX7" fmla="*/ 126500 w 149320"/>
                  <a:gd name="connsiteY7" fmla="*/ 84655 h 111287"/>
                  <a:gd name="connsiteX8" fmla="*/ 89403 w 149320"/>
                  <a:gd name="connsiteY8" fmla="*/ 111288 h 11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320" h="111287">
                    <a:moveTo>
                      <a:pt x="89403" y="111288"/>
                    </a:moveTo>
                    <a:lnTo>
                      <a:pt x="19016" y="111288"/>
                    </a:lnTo>
                    <a:cubicBezTo>
                      <a:pt x="3797" y="111288"/>
                      <a:pt x="-3812" y="98923"/>
                      <a:pt x="1895" y="84655"/>
                    </a:cubicBezTo>
                    <a:lnTo>
                      <a:pt x="22821" y="26633"/>
                    </a:lnTo>
                    <a:cubicBezTo>
                      <a:pt x="28528" y="11414"/>
                      <a:pt x="44698" y="0"/>
                      <a:pt x="59917" y="0"/>
                    </a:cubicBezTo>
                    <a:lnTo>
                      <a:pt x="130304" y="0"/>
                    </a:lnTo>
                    <a:cubicBezTo>
                      <a:pt x="145523" y="0"/>
                      <a:pt x="153132" y="12365"/>
                      <a:pt x="147426" y="26633"/>
                    </a:cubicBezTo>
                    <a:lnTo>
                      <a:pt x="126500" y="84655"/>
                    </a:lnTo>
                    <a:cubicBezTo>
                      <a:pt x="120792" y="99874"/>
                      <a:pt x="103671" y="111288"/>
                      <a:pt x="89403" y="111288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2">
              <a:extLst>
                <a:ext uri="{FF2B5EF4-FFF2-40B4-BE49-F238E27FC236}">
                  <a16:creationId xmlns:a16="http://schemas.microsoft.com/office/drawing/2014/main" id="{DBBDFC3A-FFD1-45F3-AF2D-AD0C122B0C57}"/>
                </a:ext>
              </a:extLst>
            </p:cNvPr>
            <p:cNvGrpSpPr/>
            <p:nvPr/>
          </p:nvGrpSpPr>
          <p:grpSpPr>
            <a:xfrm>
              <a:off x="5869762" y="1875724"/>
              <a:ext cx="2849440" cy="1602736"/>
              <a:chOff x="5869762" y="1875724"/>
              <a:chExt cx="2849440" cy="1602736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F80AD14-A3C1-4BD4-AF1F-450755CC2578}"/>
                  </a:ext>
                </a:extLst>
              </p:cNvPr>
              <p:cNvSpPr/>
              <p:nvPr/>
            </p:nvSpPr>
            <p:spPr>
              <a:xfrm>
                <a:off x="5869762" y="1875724"/>
                <a:ext cx="1818367" cy="758089"/>
              </a:xfrm>
              <a:custGeom>
                <a:avLst/>
                <a:gdLst>
                  <a:gd name="connsiteX0" fmla="*/ 1483696 w 1818367"/>
                  <a:gd name="connsiteY0" fmla="*/ 758090 h 758089"/>
                  <a:gd name="connsiteX1" fmla="*/ 57879 w 1818367"/>
                  <a:gd name="connsiteY1" fmla="*/ 758090 h 758089"/>
                  <a:gd name="connsiteX2" fmla="*/ 5564 w 1818367"/>
                  <a:gd name="connsiteY2" fmla="*/ 675337 h 758089"/>
                  <a:gd name="connsiteX3" fmla="*/ 221482 w 1818367"/>
                  <a:gd name="connsiteY3" fmla="*/ 82753 h 758089"/>
                  <a:gd name="connsiteX4" fmla="*/ 334672 w 1818367"/>
                  <a:gd name="connsiteY4" fmla="*/ 0 h 758089"/>
                  <a:gd name="connsiteX5" fmla="*/ 1760489 w 1818367"/>
                  <a:gd name="connsiteY5" fmla="*/ 0 h 758089"/>
                  <a:gd name="connsiteX6" fmla="*/ 1812804 w 1818367"/>
                  <a:gd name="connsiteY6" fmla="*/ 82753 h 758089"/>
                  <a:gd name="connsiteX7" fmla="*/ 1595935 w 1818367"/>
                  <a:gd name="connsiteY7" fmla="*/ 675337 h 758089"/>
                  <a:gd name="connsiteX8" fmla="*/ 1483696 w 1818367"/>
                  <a:gd name="connsiteY8" fmla="*/ 758090 h 758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8367" h="758089">
                    <a:moveTo>
                      <a:pt x="1483696" y="758090"/>
                    </a:moveTo>
                    <a:lnTo>
                      <a:pt x="57879" y="758090"/>
                    </a:lnTo>
                    <a:cubicBezTo>
                      <a:pt x="12222" y="758090"/>
                      <a:pt x="-11557" y="720994"/>
                      <a:pt x="5564" y="675337"/>
                    </a:cubicBezTo>
                    <a:lnTo>
                      <a:pt x="221482" y="82753"/>
                    </a:lnTo>
                    <a:cubicBezTo>
                      <a:pt x="237652" y="37096"/>
                      <a:pt x="289015" y="0"/>
                      <a:pt x="334672" y="0"/>
                    </a:cubicBezTo>
                    <a:lnTo>
                      <a:pt x="1760489" y="0"/>
                    </a:lnTo>
                    <a:cubicBezTo>
                      <a:pt x="1806145" y="0"/>
                      <a:pt x="1829925" y="37096"/>
                      <a:pt x="1812804" y="82753"/>
                    </a:cubicBezTo>
                    <a:lnTo>
                      <a:pt x="1595935" y="675337"/>
                    </a:lnTo>
                    <a:cubicBezTo>
                      <a:pt x="1579765" y="720994"/>
                      <a:pt x="1528402" y="758090"/>
                      <a:pt x="1483696" y="758090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9D85AF7-92F3-4EC1-BE63-C559B8DD25D2}"/>
                  </a:ext>
                </a:extLst>
              </p:cNvPr>
              <p:cNvSpPr/>
              <p:nvPr/>
            </p:nvSpPr>
            <p:spPr>
              <a:xfrm>
                <a:off x="5970707" y="1937551"/>
                <a:ext cx="1615526" cy="633485"/>
              </a:xfrm>
              <a:custGeom>
                <a:avLst/>
                <a:gdLst>
                  <a:gd name="connsiteX0" fmla="*/ 1334241 w 1615526"/>
                  <a:gd name="connsiteY0" fmla="*/ 633485 h 633485"/>
                  <a:gd name="connsiteX1" fmla="*/ 50149 w 1615526"/>
                  <a:gd name="connsiteY1" fmla="*/ 633485 h 633485"/>
                  <a:gd name="connsiteX2" fmla="*/ 4492 w 1615526"/>
                  <a:gd name="connsiteY2" fmla="*/ 562147 h 633485"/>
                  <a:gd name="connsiteX3" fmla="*/ 183314 w 1615526"/>
                  <a:gd name="connsiteY3" fmla="*/ 71338 h 633485"/>
                  <a:gd name="connsiteX4" fmla="*/ 281286 w 1615526"/>
                  <a:gd name="connsiteY4" fmla="*/ 0 h 633485"/>
                  <a:gd name="connsiteX5" fmla="*/ 1565378 w 1615526"/>
                  <a:gd name="connsiteY5" fmla="*/ 0 h 633485"/>
                  <a:gd name="connsiteX6" fmla="*/ 1611034 w 1615526"/>
                  <a:gd name="connsiteY6" fmla="*/ 71338 h 633485"/>
                  <a:gd name="connsiteX7" fmla="*/ 1432212 w 1615526"/>
                  <a:gd name="connsiteY7" fmla="*/ 562147 h 633485"/>
                  <a:gd name="connsiteX8" fmla="*/ 1334241 w 1615526"/>
                  <a:gd name="connsiteY8" fmla="*/ 633485 h 633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5526" h="633485">
                    <a:moveTo>
                      <a:pt x="1334241" y="633485"/>
                    </a:moveTo>
                    <a:lnTo>
                      <a:pt x="50149" y="633485"/>
                    </a:lnTo>
                    <a:cubicBezTo>
                      <a:pt x="11151" y="633485"/>
                      <a:pt x="-9775" y="601145"/>
                      <a:pt x="4492" y="562147"/>
                    </a:cubicBezTo>
                    <a:lnTo>
                      <a:pt x="183314" y="71338"/>
                    </a:lnTo>
                    <a:cubicBezTo>
                      <a:pt x="197582" y="32340"/>
                      <a:pt x="241336" y="0"/>
                      <a:pt x="281286" y="0"/>
                    </a:cubicBezTo>
                    <a:lnTo>
                      <a:pt x="1565378" y="0"/>
                    </a:lnTo>
                    <a:cubicBezTo>
                      <a:pt x="1604376" y="0"/>
                      <a:pt x="1625302" y="32340"/>
                      <a:pt x="1611034" y="71338"/>
                    </a:cubicBezTo>
                    <a:lnTo>
                      <a:pt x="1432212" y="562147"/>
                    </a:lnTo>
                    <a:cubicBezTo>
                      <a:pt x="1416993" y="602096"/>
                      <a:pt x="1373239" y="633485"/>
                      <a:pt x="1334241" y="6334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28B0183-BA80-4CCD-AB34-28CD82E00BCE}"/>
                  </a:ext>
                </a:extLst>
              </p:cNvPr>
              <p:cNvSpPr/>
              <p:nvPr/>
            </p:nvSpPr>
            <p:spPr>
              <a:xfrm>
                <a:off x="5952044" y="2598620"/>
                <a:ext cx="311363" cy="409006"/>
              </a:xfrm>
              <a:custGeom>
                <a:avLst/>
                <a:gdLst>
                  <a:gd name="connsiteX0" fmla="*/ 47887 w 311363"/>
                  <a:gd name="connsiteY0" fmla="*/ 0 h 409006"/>
                  <a:gd name="connsiteX1" fmla="*/ 50740 w 311363"/>
                  <a:gd name="connsiteY1" fmla="*/ 409007 h 409006"/>
                  <a:gd name="connsiteX2" fmla="*/ 133493 w 311363"/>
                  <a:gd name="connsiteY2" fmla="*/ 142677 h 409006"/>
                  <a:gd name="connsiteX3" fmla="*/ 311363 w 311363"/>
                  <a:gd name="connsiteY3" fmla="*/ 19024 h 409006"/>
                  <a:gd name="connsiteX4" fmla="*/ 47887 w 311363"/>
                  <a:gd name="connsiteY4" fmla="*/ 0 h 409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363" h="409006">
                    <a:moveTo>
                      <a:pt x="47887" y="0"/>
                    </a:moveTo>
                    <a:cubicBezTo>
                      <a:pt x="-61499" y="311987"/>
                      <a:pt x="50740" y="409007"/>
                      <a:pt x="50740" y="409007"/>
                    </a:cubicBezTo>
                    <a:cubicBezTo>
                      <a:pt x="50740" y="409007"/>
                      <a:pt x="51691" y="230185"/>
                      <a:pt x="133493" y="142677"/>
                    </a:cubicBezTo>
                    <a:cubicBezTo>
                      <a:pt x="215294" y="55168"/>
                      <a:pt x="311363" y="19024"/>
                      <a:pt x="311363" y="19024"/>
                    </a:cubicBezTo>
                    <a:lnTo>
                      <a:pt x="47887" y="0"/>
                    </a:lnTo>
                    <a:close/>
                  </a:path>
                </a:pathLst>
              </a:custGeom>
              <a:solidFill>
                <a:srgbClr val="9EC8FF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D0B222D-2608-4301-8FE7-FD8350CECAC9}"/>
                  </a:ext>
                </a:extLst>
              </p:cNvPr>
              <p:cNvSpPr/>
              <p:nvPr/>
            </p:nvSpPr>
            <p:spPr>
              <a:xfrm>
                <a:off x="6241890" y="2103056"/>
                <a:ext cx="748809" cy="50412"/>
              </a:xfrm>
              <a:custGeom>
                <a:avLst/>
                <a:gdLst>
                  <a:gd name="connsiteX0" fmla="*/ 713976 w 748809"/>
                  <a:gd name="connsiteY0" fmla="*/ 50412 h 50412"/>
                  <a:gd name="connsiteX1" fmla="*/ 15810 w 748809"/>
                  <a:gd name="connsiteY1" fmla="*/ 50412 h 50412"/>
                  <a:gd name="connsiteX2" fmla="*/ 1542 w 748809"/>
                  <a:gd name="connsiteY2" fmla="*/ 27584 h 50412"/>
                  <a:gd name="connsiteX3" fmla="*/ 3445 w 748809"/>
                  <a:gd name="connsiteY3" fmla="*/ 22828 h 50412"/>
                  <a:gd name="connsiteX4" fmla="*/ 34834 w 748809"/>
                  <a:gd name="connsiteY4" fmla="*/ 0 h 50412"/>
                  <a:gd name="connsiteX5" fmla="*/ 732999 w 748809"/>
                  <a:gd name="connsiteY5" fmla="*/ 0 h 50412"/>
                  <a:gd name="connsiteX6" fmla="*/ 747267 w 748809"/>
                  <a:gd name="connsiteY6" fmla="*/ 22828 h 50412"/>
                  <a:gd name="connsiteX7" fmla="*/ 745364 w 748809"/>
                  <a:gd name="connsiteY7" fmla="*/ 27584 h 50412"/>
                  <a:gd name="connsiteX8" fmla="*/ 713976 w 748809"/>
                  <a:gd name="connsiteY8" fmla="*/ 50412 h 5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8809" h="50412">
                    <a:moveTo>
                      <a:pt x="713976" y="50412"/>
                    </a:moveTo>
                    <a:lnTo>
                      <a:pt x="15810" y="50412"/>
                    </a:lnTo>
                    <a:cubicBezTo>
                      <a:pt x="3445" y="50412"/>
                      <a:pt x="-3214" y="39949"/>
                      <a:pt x="1542" y="27584"/>
                    </a:cubicBezTo>
                    <a:lnTo>
                      <a:pt x="3445" y="22828"/>
                    </a:lnTo>
                    <a:cubicBezTo>
                      <a:pt x="8201" y="10463"/>
                      <a:pt x="21517" y="0"/>
                      <a:pt x="34834" y="0"/>
                    </a:cubicBezTo>
                    <a:lnTo>
                      <a:pt x="732999" y="0"/>
                    </a:lnTo>
                    <a:cubicBezTo>
                      <a:pt x="745364" y="0"/>
                      <a:pt x="752023" y="10463"/>
                      <a:pt x="747267" y="22828"/>
                    </a:cubicBezTo>
                    <a:lnTo>
                      <a:pt x="745364" y="27584"/>
                    </a:lnTo>
                    <a:cubicBezTo>
                      <a:pt x="740609" y="39949"/>
                      <a:pt x="727292" y="50412"/>
                      <a:pt x="713976" y="50412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B5E762B-07C3-4EA8-BED2-9961005AEF3C}"/>
                  </a:ext>
                </a:extLst>
              </p:cNvPr>
              <p:cNvSpPr/>
              <p:nvPr/>
            </p:nvSpPr>
            <p:spPr>
              <a:xfrm>
                <a:off x="6203843" y="2208637"/>
                <a:ext cx="748809" cy="50412"/>
              </a:xfrm>
              <a:custGeom>
                <a:avLst/>
                <a:gdLst>
                  <a:gd name="connsiteX0" fmla="*/ 713976 w 748809"/>
                  <a:gd name="connsiteY0" fmla="*/ 50413 h 50412"/>
                  <a:gd name="connsiteX1" fmla="*/ 15810 w 748809"/>
                  <a:gd name="connsiteY1" fmla="*/ 50413 h 50412"/>
                  <a:gd name="connsiteX2" fmla="*/ 1542 w 748809"/>
                  <a:gd name="connsiteY2" fmla="*/ 27584 h 50412"/>
                  <a:gd name="connsiteX3" fmla="*/ 3445 w 748809"/>
                  <a:gd name="connsiteY3" fmla="*/ 22828 h 50412"/>
                  <a:gd name="connsiteX4" fmla="*/ 34834 w 748809"/>
                  <a:gd name="connsiteY4" fmla="*/ 0 h 50412"/>
                  <a:gd name="connsiteX5" fmla="*/ 732999 w 748809"/>
                  <a:gd name="connsiteY5" fmla="*/ 0 h 50412"/>
                  <a:gd name="connsiteX6" fmla="*/ 747267 w 748809"/>
                  <a:gd name="connsiteY6" fmla="*/ 22828 h 50412"/>
                  <a:gd name="connsiteX7" fmla="*/ 745364 w 748809"/>
                  <a:gd name="connsiteY7" fmla="*/ 27584 h 50412"/>
                  <a:gd name="connsiteX8" fmla="*/ 713976 w 748809"/>
                  <a:gd name="connsiteY8" fmla="*/ 50413 h 5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8809" h="50412">
                    <a:moveTo>
                      <a:pt x="713976" y="50413"/>
                    </a:moveTo>
                    <a:lnTo>
                      <a:pt x="15810" y="50413"/>
                    </a:lnTo>
                    <a:cubicBezTo>
                      <a:pt x="3445" y="50413"/>
                      <a:pt x="-3214" y="39949"/>
                      <a:pt x="1542" y="27584"/>
                    </a:cubicBezTo>
                    <a:lnTo>
                      <a:pt x="3445" y="22828"/>
                    </a:lnTo>
                    <a:cubicBezTo>
                      <a:pt x="8201" y="10463"/>
                      <a:pt x="21517" y="0"/>
                      <a:pt x="34834" y="0"/>
                    </a:cubicBezTo>
                    <a:lnTo>
                      <a:pt x="732999" y="0"/>
                    </a:lnTo>
                    <a:cubicBezTo>
                      <a:pt x="745364" y="0"/>
                      <a:pt x="752023" y="10463"/>
                      <a:pt x="747267" y="22828"/>
                    </a:cubicBezTo>
                    <a:lnTo>
                      <a:pt x="745364" y="27584"/>
                    </a:lnTo>
                    <a:cubicBezTo>
                      <a:pt x="740609" y="39949"/>
                      <a:pt x="726341" y="50413"/>
                      <a:pt x="713976" y="50413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BBDB75F-B208-45D2-9E34-23EE29D3AB64}"/>
                  </a:ext>
                </a:extLst>
              </p:cNvPr>
              <p:cNvSpPr/>
              <p:nvPr/>
            </p:nvSpPr>
            <p:spPr>
              <a:xfrm>
                <a:off x="6160089" y="2328486"/>
                <a:ext cx="748808" cy="50412"/>
              </a:xfrm>
              <a:custGeom>
                <a:avLst/>
                <a:gdLst>
                  <a:gd name="connsiteX0" fmla="*/ 713975 w 748808"/>
                  <a:gd name="connsiteY0" fmla="*/ 50413 h 50412"/>
                  <a:gd name="connsiteX1" fmla="*/ 15810 w 748808"/>
                  <a:gd name="connsiteY1" fmla="*/ 50413 h 50412"/>
                  <a:gd name="connsiteX2" fmla="*/ 1542 w 748808"/>
                  <a:gd name="connsiteY2" fmla="*/ 27584 h 50412"/>
                  <a:gd name="connsiteX3" fmla="*/ 3444 w 748808"/>
                  <a:gd name="connsiteY3" fmla="*/ 22828 h 50412"/>
                  <a:gd name="connsiteX4" fmla="*/ 34834 w 748808"/>
                  <a:gd name="connsiteY4" fmla="*/ 0 h 50412"/>
                  <a:gd name="connsiteX5" fmla="*/ 732999 w 748808"/>
                  <a:gd name="connsiteY5" fmla="*/ 0 h 50412"/>
                  <a:gd name="connsiteX6" fmla="*/ 747266 w 748808"/>
                  <a:gd name="connsiteY6" fmla="*/ 22828 h 50412"/>
                  <a:gd name="connsiteX7" fmla="*/ 745364 w 748808"/>
                  <a:gd name="connsiteY7" fmla="*/ 27584 h 50412"/>
                  <a:gd name="connsiteX8" fmla="*/ 713975 w 748808"/>
                  <a:gd name="connsiteY8" fmla="*/ 50413 h 5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8808" h="50412">
                    <a:moveTo>
                      <a:pt x="713975" y="50413"/>
                    </a:moveTo>
                    <a:lnTo>
                      <a:pt x="15810" y="50413"/>
                    </a:lnTo>
                    <a:cubicBezTo>
                      <a:pt x="3444" y="50413"/>
                      <a:pt x="-3214" y="39949"/>
                      <a:pt x="1542" y="27584"/>
                    </a:cubicBezTo>
                    <a:lnTo>
                      <a:pt x="3444" y="22828"/>
                    </a:lnTo>
                    <a:cubicBezTo>
                      <a:pt x="8200" y="10463"/>
                      <a:pt x="21517" y="0"/>
                      <a:pt x="34834" y="0"/>
                    </a:cubicBezTo>
                    <a:lnTo>
                      <a:pt x="732999" y="0"/>
                    </a:lnTo>
                    <a:cubicBezTo>
                      <a:pt x="745364" y="0"/>
                      <a:pt x="752022" y="10463"/>
                      <a:pt x="747266" y="22828"/>
                    </a:cubicBezTo>
                    <a:lnTo>
                      <a:pt x="745364" y="27584"/>
                    </a:lnTo>
                    <a:cubicBezTo>
                      <a:pt x="740608" y="39949"/>
                      <a:pt x="726340" y="50413"/>
                      <a:pt x="713975" y="50413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1D1BCD9B-E7DB-47B5-919C-CDAF6F106402}"/>
                  </a:ext>
                </a:extLst>
              </p:cNvPr>
              <p:cNvSpPr/>
              <p:nvPr/>
            </p:nvSpPr>
            <p:spPr>
              <a:xfrm>
                <a:off x="7244221" y="3253031"/>
                <a:ext cx="1474981" cy="50412"/>
              </a:xfrm>
              <a:custGeom>
                <a:avLst/>
                <a:gdLst>
                  <a:gd name="connsiteX0" fmla="*/ 1407596 w 1474981"/>
                  <a:gd name="connsiteY0" fmla="*/ 50412 h 50412"/>
                  <a:gd name="connsiteX1" fmla="*/ 31240 w 1474981"/>
                  <a:gd name="connsiteY1" fmla="*/ 50412 h 50412"/>
                  <a:gd name="connsiteX2" fmla="*/ 2705 w 1474981"/>
                  <a:gd name="connsiteY2" fmla="*/ 27584 h 50412"/>
                  <a:gd name="connsiteX3" fmla="*/ 6510 w 1474981"/>
                  <a:gd name="connsiteY3" fmla="*/ 22828 h 50412"/>
                  <a:gd name="connsiteX4" fmla="*/ 67385 w 1474981"/>
                  <a:gd name="connsiteY4" fmla="*/ 0 h 50412"/>
                  <a:gd name="connsiteX5" fmla="*/ 1443741 w 1474981"/>
                  <a:gd name="connsiteY5" fmla="*/ 0 h 50412"/>
                  <a:gd name="connsiteX6" fmla="*/ 1472276 w 1474981"/>
                  <a:gd name="connsiteY6" fmla="*/ 22828 h 50412"/>
                  <a:gd name="connsiteX7" fmla="*/ 1468472 w 1474981"/>
                  <a:gd name="connsiteY7" fmla="*/ 27584 h 50412"/>
                  <a:gd name="connsiteX8" fmla="*/ 1407596 w 1474981"/>
                  <a:gd name="connsiteY8" fmla="*/ 50412 h 5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4981" h="50412">
                    <a:moveTo>
                      <a:pt x="1407596" y="50412"/>
                    </a:moveTo>
                    <a:lnTo>
                      <a:pt x="31240" y="50412"/>
                    </a:lnTo>
                    <a:cubicBezTo>
                      <a:pt x="6510" y="50412"/>
                      <a:pt x="-5856" y="39950"/>
                      <a:pt x="2705" y="27584"/>
                    </a:cubicBezTo>
                    <a:lnTo>
                      <a:pt x="6510" y="22828"/>
                    </a:lnTo>
                    <a:cubicBezTo>
                      <a:pt x="15070" y="10463"/>
                      <a:pt x="42655" y="0"/>
                      <a:pt x="67385" y="0"/>
                    </a:cubicBezTo>
                    <a:lnTo>
                      <a:pt x="1443741" y="0"/>
                    </a:lnTo>
                    <a:cubicBezTo>
                      <a:pt x="1468472" y="0"/>
                      <a:pt x="1480837" y="10463"/>
                      <a:pt x="1472276" y="22828"/>
                    </a:cubicBezTo>
                    <a:lnTo>
                      <a:pt x="1468472" y="27584"/>
                    </a:lnTo>
                    <a:cubicBezTo>
                      <a:pt x="1459911" y="40901"/>
                      <a:pt x="1432327" y="50412"/>
                      <a:pt x="1407596" y="50412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6F74EEF-EE49-48ED-8CE3-9717B503DDC7}"/>
                  </a:ext>
                </a:extLst>
              </p:cNvPr>
              <p:cNvSpPr/>
              <p:nvPr/>
            </p:nvSpPr>
            <p:spPr>
              <a:xfrm>
                <a:off x="7169078" y="3428048"/>
                <a:ext cx="1474981" cy="50412"/>
              </a:xfrm>
              <a:custGeom>
                <a:avLst/>
                <a:gdLst>
                  <a:gd name="connsiteX0" fmla="*/ 1406645 w 1474981"/>
                  <a:gd name="connsiteY0" fmla="*/ 50413 h 50412"/>
                  <a:gd name="connsiteX1" fmla="*/ 31240 w 1474981"/>
                  <a:gd name="connsiteY1" fmla="*/ 50413 h 50412"/>
                  <a:gd name="connsiteX2" fmla="*/ 2705 w 1474981"/>
                  <a:gd name="connsiteY2" fmla="*/ 27584 h 50412"/>
                  <a:gd name="connsiteX3" fmla="*/ 6510 w 1474981"/>
                  <a:gd name="connsiteY3" fmla="*/ 22828 h 50412"/>
                  <a:gd name="connsiteX4" fmla="*/ 67385 w 1474981"/>
                  <a:gd name="connsiteY4" fmla="*/ 0 h 50412"/>
                  <a:gd name="connsiteX5" fmla="*/ 1443741 w 1474981"/>
                  <a:gd name="connsiteY5" fmla="*/ 0 h 50412"/>
                  <a:gd name="connsiteX6" fmla="*/ 1472276 w 1474981"/>
                  <a:gd name="connsiteY6" fmla="*/ 22828 h 50412"/>
                  <a:gd name="connsiteX7" fmla="*/ 1468472 w 1474981"/>
                  <a:gd name="connsiteY7" fmla="*/ 27584 h 50412"/>
                  <a:gd name="connsiteX8" fmla="*/ 1406645 w 1474981"/>
                  <a:gd name="connsiteY8" fmla="*/ 50413 h 5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4981" h="50412">
                    <a:moveTo>
                      <a:pt x="1406645" y="50413"/>
                    </a:moveTo>
                    <a:lnTo>
                      <a:pt x="31240" y="50413"/>
                    </a:lnTo>
                    <a:cubicBezTo>
                      <a:pt x="6510" y="50413"/>
                      <a:pt x="-5856" y="39950"/>
                      <a:pt x="2705" y="27584"/>
                    </a:cubicBezTo>
                    <a:lnTo>
                      <a:pt x="6510" y="22828"/>
                    </a:lnTo>
                    <a:cubicBezTo>
                      <a:pt x="15070" y="10463"/>
                      <a:pt x="42654" y="0"/>
                      <a:pt x="67385" y="0"/>
                    </a:cubicBezTo>
                    <a:lnTo>
                      <a:pt x="1443741" y="0"/>
                    </a:lnTo>
                    <a:cubicBezTo>
                      <a:pt x="1468472" y="0"/>
                      <a:pt x="1480837" y="10463"/>
                      <a:pt x="1472276" y="22828"/>
                    </a:cubicBezTo>
                    <a:lnTo>
                      <a:pt x="1468472" y="27584"/>
                    </a:lnTo>
                    <a:cubicBezTo>
                      <a:pt x="1458960" y="39950"/>
                      <a:pt x="1431376" y="50413"/>
                      <a:pt x="1406645" y="50413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081DBCD-B505-480A-99C5-57D01767FDF7}"/>
                  </a:ext>
                </a:extLst>
              </p:cNvPr>
              <p:cNvSpPr/>
              <p:nvPr/>
            </p:nvSpPr>
            <p:spPr>
              <a:xfrm>
                <a:off x="7040663" y="2047888"/>
                <a:ext cx="352600" cy="371910"/>
              </a:xfrm>
              <a:custGeom>
                <a:avLst/>
                <a:gdLst>
                  <a:gd name="connsiteX0" fmla="*/ 158704 w 352600"/>
                  <a:gd name="connsiteY0" fmla="*/ 371911 h 371910"/>
                  <a:gd name="connsiteX1" fmla="*/ 57879 w 352600"/>
                  <a:gd name="connsiteY1" fmla="*/ 371911 h 371910"/>
                  <a:gd name="connsiteX2" fmla="*/ 5564 w 352600"/>
                  <a:gd name="connsiteY2" fmla="*/ 289158 h 371910"/>
                  <a:gd name="connsiteX3" fmla="*/ 80707 w 352600"/>
                  <a:gd name="connsiteY3" fmla="*/ 82753 h 371910"/>
                  <a:gd name="connsiteX4" fmla="*/ 193897 w 352600"/>
                  <a:gd name="connsiteY4" fmla="*/ 0 h 371910"/>
                  <a:gd name="connsiteX5" fmla="*/ 294722 w 352600"/>
                  <a:gd name="connsiteY5" fmla="*/ 0 h 371910"/>
                  <a:gd name="connsiteX6" fmla="*/ 347037 w 352600"/>
                  <a:gd name="connsiteY6" fmla="*/ 82753 h 371910"/>
                  <a:gd name="connsiteX7" fmla="*/ 271894 w 352600"/>
                  <a:gd name="connsiteY7" fmla="*/ 289158 h 371910"/>
                  <a:gd name="connsiteX8" fmla="*/ 158704 w 352600"/>
                  <a:gd name="connsiteY8" fmla="*/ 371911 h 37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600" h="371910">
                    <a:moveTo>
                      <a:pt x="158704" y="371911"/>
                    </a:moveTo>
                    <a:lnTo>
                      <a:pt x="57879" y="371911"/>
                    </a:lnTo>
                    <a:cubicBezTo>
                      <a:pt x="12222" y="371911"/>
                      <a:pt x="-11558" y="334815"/>
                      <a:pt x="5564" y="289158"/>
                    </a:cubicBezTo>
                    <a:lnTo>
                      <a:pt x="80707" y="82753"/>
                    </a:lnTo>
                    <a:cubicBezTo>
                      <a:pt x="96877" y="37096"/>
                      <a:pt x="148241" y="0"/>
                      <a:pt x="193897" y="0"/>
                    </a:cubicBezTo>
                    <a:lnTo>
                      <a:pt x="294722" y="0"/>
                    </a:lnTo>
                    <a:cubicBezTo>
                      <a:pt x="340379" y="0"/>
                      <a:pt x="364158" y="37096"/>
                      <a:pt x="347037" y="82753"/>
                    </a:cubicBezTo>
                    <a:lnTo>
                      <a:pt x="271894" y="289158"/>
                    </a:lnTo>
                    <a:cubicBezTo>
                      <a:pt x="254773" y="334815"/>
                      <a:pt x="203409" y="371911"/>
                      <a:pt x="158704" y="371911"/>
                    </a:cubicBezTo>
                    <a:close/>
                  </a:path>
                </a:pathLst>
              </a:custGeom>
              <a:solidFill>
                <a:srgbClr val="9EC8FF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aphic 2">
              <a:extLst>
                <a:ext uri="{FF2B5EF4-FFF2-40B4-BE49-F238E27FC236}">
                  <a16:creationId xmlns:a16="http://schemas.microsoft.com/office/drawing/2014/main" id="{606A2D98-F89B-4C92-AEC5-921C543CFB3A}"/>
                </a:ext>
              </a:extLst>
            </p:cNvPr>
            <p:cNvGrpSpPr/>
            <p:nvPr/>
          </p:nvGrpSpPr>
          <p:grpSpPr>
            <a:xfrm>
              <a:off x="9548082" y="926372"/>
              <a:ext cx="2376278" cy="5767073"/>
              <a:chOff x="9548082" y="926372"/>
              <a:chExt cx="2376278" cy="576707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545AB97-FAE5-478F-88BF-421606358024}"/>
                  </a:ext>
                </a:extLst>
              </p:cNvPr>
              <p:cNvSpPr/>
              <p:nvPr/>
            </p:nvSpPr>
            <p:spPr>
              <a:xfrm>
                <a:off x="9549033" y="2243128"/>
                <a:ext cx="1274325" cy="4169720"/>
              </a:xfrm>
              <a:custGeom>
                <a:avLst/>
                <a:gdLst>
                  <a:gd name="connsiteX0" fmla="*/ 1173501 w 1274325"/>
                  <a:gd name="connsiteY0" fmla="*/ 4169720 h 4169720"/>
                  <a:gd name="connsiteX1" fmla="*/ 825370 w 1274325"/>
                  <a:gd name="connsiteY1" fmla="*/ 1982009 h 4169720"/>
                  <a:gd name="connsiteX2" fmla="*/ 102474 w 1274325"/>
                  <a:gd name="connsiteY2" fmla="*/ 80602 h 4169720"/>
                  <a:gd name="connsiteX3" fmla="*/ 522895 w 1274325"/>
                  <a:gd name="connsiteY3" fmla="*/ 2200780 h 4169720"/>
                  <a:gd name="connsiteX4" fmla="*/ 1215354 w 1274325"/>
                  <a:gd name="connsiteY4" fmla="*/ 3213785 h 4169720"/>
                  <a:gd name="connsiteX5" fmla="*/ 1132600 w 1274325"/>
                  <a:gd name="connsiteY5" fmla="*/ 4119308 h 4169720"/>
                  <a:gd name="connsiteX6" fmla="*/ 1173501 w 1274325"/>
                  <a:gd name="connsiteY6" fmla="*/ 4169720 h 4169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4325" h="4169720">
                    <a:moveTo>
                      <a:pt x="1173501" y="4169720"/>
                    </a:moveTo>
                    <a:cubicBezTo>
                      <a:pt x="1357078" y="3163373"/>
                      <a:pt x="1317129" y="2803827"/>
                      <a:pt x="825370" y="1982009"/>
                    </a:cubicBezTo>
                    <a:cubicBezTo>
                      <a:pt x="334561" y="1161141"/>
                      <a:pt x="287003" y="-367403"/>
                      <a:pt x="102474" y="80602"/>
                    </a:cubicBezTo>
                    <a:cubicBezTo>
                      <a:pt x="-83006" y="528607"/>
                      <a:pt x="-57324" y="1654803"/>
                      <a:pt x="522895" y="2200780"/>
                    </a:cubicBezTo>
                    <a:cubicBezTo>
                      <a:pt x="1103114" y="2746756"/>
                      <a:pt x="1181110" y="2992161"/>
                      <a:pt x="1215354" y="3213785"/>
                    </a:cubicBezTo>
                    <a:cubicBezTo>
                      <a:pt x="1249596" y="3436361"/>
                      <a:pt x="1132600" y="4119308"/>
                      <a:pt x="1132600" y="4119308"/>
                    </a:cubicBezTo>
                    <a:lnTo>
                      <a:pt x="1173501" y="4169720"/>
                    </a:lnTo>
                    <a:close/>
                  </a:path>
                </a:pathLst>
              </a:custGeom>
              <a:solidFill>
                <a:srgbClr val="9CD499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DCB2A4E-EA2C-4967-A389-82D952B6208F}"/>
                  </a:ext>
                </a:extLst>
              </p:cNvPr>
              <p:cNvSpPr/>
              <p:nvPr/>
            </p:nvSpPr>
            <p:spPr>
              <a:xfrm>
                <a:off x="9548082" y="2245733"/>
                <a:ext cx="1267667" cy="3519361"/>
              </a:xfrm>
              <a:custGeom>
                <a:avLst/>
                <a:gdLst>
                  <a:gd name="connsiteX0" fmla="*/ 1266716 w 1267667"/>
                  <a:gd name="connsiteY0" fmla="*/ 3519362 h 3519361"/>
                  <a:gd name="connsiteX1" fmla="*/ 1267667 w 1267667"/>
                  <a:gd name="connsiteY1" fmla="*/ 3507948 h 3519361"/>
                  <a:gd name="connsiteX2" fmla="*/ 1118333 w 1267667"/>
                  <a:gd name="connsiteY2" fmla="*/ 2833562 h 3519361"/>
                  <a:gd name="connsiteX3" fmla="*/ 525748 w 1267667"/>
                  <a:gd name="connsiteY3" fmla="*/ 1917577 h 3519361"/>
                  <a:gd name="connsiteX4" fmla="*/ 126253 w 1267667"/>
                  <a:gd name="connsiteY4" fmla="*/ 939765 h 3519361"/>
                  <a:gd name="connsiteX5" fmla="*/ 182372 w 1267667"/>
                  <a:gd name="connsiteY5" fmla="*/ 3805 h 3519361"/>
                  <a:gd name="connsiteX6" fmla="*/ 172860 w 1267667"/>
                  <a:gd name="connsiteY6" fmla="*/ 0 h 3519361"/>
                  <a:gd name="connsiteX7" fmla="*/ 131009 w 1267667"/>
                  <a:gd name="connsiteY7" fmla="*/ 24731 h 3519361"/>
                  <a:gd name="connsiteX8" fmla="*/ 102474 w 1267667"/>
                  <a:gd name="connsiteY8" fmla="*/ 78948 h 3519361"/>
                  <a:gd name="connsiteX9" fmla="*/ 522895 w 1267667"/>
                  <a:gd name="connsiteY9" fmla="*/ 2199126 h 3519361"/>
                  <a:gd name="connsiteX10" fmla="*/ 1215352 w 1267667"/>
                  <a:gd name="connsiteY10" fmla="*/ 3212131 h 3519361"/>
                  <a:gd name="connsiteX11" fmla="*/ 1215352 w 1267667"/>
                  <a:gd name="connsiteY11" fmla="*/ 3469901 h 3519361"/>
                  <a:gd name="connsiteX12" fmla="*/ 1266716 w 1267667"/>
                  <a:gd name="connsiteY12" fmla="*/ 3519362 h 351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7667" h="3519361">
                    <a:moveTo>
                      <a:pt x="1266716" y="3519362"/>
                    </a:moveTo>
                    <a:cubicBezTo>
                      <a:pt x="1266716" y="3515557"/>
                      <a:pt x="1267667" y="3511753"/>
                      <a:pt x="1267667" y="3507948"/>
                    </a:cubicBezTo>
                    <a:cubicBezTo>
                      <a:pt x="1257205" y="3425195"/>
                      <a:pt x="1198232" y="3000969"/>
                      <a:pt x="1118333" y="2833562"/>
                    </a:cubicBezTo>
                    <a:cubicBezTo>
                      <a:pt x="1028922" y="2647131"/>
                      <a:pt x="636085" y="2323730"/>
                      <a:pt x="525748" y="1917577"/>
                    </a:cubicBezTo>
                    <a:cubicBezTo>
                      <a:pt x="415411" y="1511423"/>
                      <a:pt x="241345" y="1196583"/>
                      <a:pt x="126253" y="939765"/>
                    </a:cubicBezTo>
                    <a:cubicBezTo>
                      <a:pt x="-24985" y="601145"/>
                      <a:pt x="57768" y="150286"/>
                      <a:pt x="182372" y="3805"/>
                    </a:cubicBezTo>
                    <a:cubicBezTo>
                      <a:pt x="179519" y="1902"/>
                      <a:pt x="176665" y="0"/>
                      <a:pt x="172860" y="0"/>
                    </a:cubicBezTo>
                    <a:lnTo>
                      <a:pt x="131009" y="24731"/>
                    </a:lnTo>
                    <a:cubicBezTo>
                      <a:pt x="121497" y="38047"/>
                      <a:pt x="112936" y="56120"/>
                      <a:pt x="102474" y="78948"/>
                    </a:cubicBezTo>
                    <a:cubicBezTo>
                      <a:pt x="-83006" y="526953"/>
                      <a:pt x="-57324" y="1653149"/>
                      <a:pt x="522895" y="2199126"/>
                    </a:cubicBezTo>
                    <a:cubicBezTo>
                      <a:pt x="1103114" y="2745103"/>
                      <a:pt x="1181110" y="2990507"/>
                      <a:pt x="1215352" y="3212131"/>
                    </a:cubicBezTo>
                    <a:cubicBezTo>
                      <a:pt x="1224864" y="3272055"/>
                      <a:pt x="1222962" y="3365271"/>
                      <a:pt x="1215352" y="3469901"/>
                    </a:cubicBezTo>
                    <a:lnTo>
                      <a:pt x="1266716" y="3519362"/>
                    </a:lnTo>
                    <a:close/>
                  </a:path>
                </a:pathLst>
              </a:custGeom>
              <a:solidFill>
                <a:srgbClr val="74B570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3390434-40DD-49CB-8062-FD21E6F2FCB5}"/>
                  </a:ext>
                </a:extLst>
              </p:cNvPr>
              <p:cNvSpPr/>
              <p:nvPr/>
            </p:nvSpPr>
            <p:spPr>
              <a:xfrm>
                <a:off x="10271772" y="926372"/>
                <a:ext cx="1429830" cy="5355212"/>
              </a:xfrm>
              <a:custGeom>
                <a:avLst/>
                <a:gdLst>
                  <a:gd name="connsiteX0" fmla="*/ 200602 w 1429830"/>
                  <a:gd name="connsiteY0" fmla="*/ 5309556 h 5355212"/>
                  <a:gd name="connsiteX1" fmla="*/ 27487 w 1429830"/>
                  <a:gd name="connsiteY1" fmla="*/ 2771811 h 5355212"/>
                  <a:gd name="connsiteX2" fmla="*/ 1428573 w 1429830"/>
                  <a:gd name="connsiteY2" fmla="*/ 42878 h 5355212"/>
                  <a:gd name="connsiteX3" fmla="*/ 718994 w 1429830"/>
                  <a:gd name="connsiteY3" fmla="*/ 1926213 h 5355212"/>
                  <a:gd name="connsiteX4" fmla="*/ 300475 w 1429830"/>
                  <a:gd name="connsiteY4" fmla="*/ 3481390 h 5355212"/>
                  <a:gd name="connsiteX5" fmla="*/ 282403 w 1429830"/>
                  <a:gd name="connsiteY5" fmla="*/ 5145954 h 5355212"/>
                  <a:gd name="connsiteX6" fmla="*/ 228186 w 1429830"/>
                  <a:gd name="connsiteY6" fmla="*/ 5355213 h 5355212"/>
                  <a:gd name="connsiteX7" fmla="*/ 200602 w 1429830"/>
                  <a:gd name="connsiteY7" fmla="*/ 5309556 h 5355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29830" h="5355212">
                    <a:moveTo>
                      <a:pt x="200602" y="5309556"/>
                    </a:moveTo>
                    <a:cubicBezTo>
                      <a:pt x="336621" y="4127241"/>
                      <a:pt x="291914" y="3717283"/>
                      <a:pt x="27487" y="2771811"/>
                    </a:cubicBezTo>
                    <a:cubicBezTo>
                      <a:pt x="-235990" y="1825388"/>
                      <a:pt x="1482791" y="-329984"/>
                      <a:pt x="1428573" y="42878"/>
                    </a:cubicBezTo>
                    <a:cubicBezTo>
                      <a:pt x="1374357" y="415741"/>
                      <a:pt x="1191731" y="1343140"/>
                      <a:pt x="718994" y="1926213"/>
                    </a:cubicBezTo>
                    <a:cubicBezTo>
                      <a:pt x="246259" y="2508334"/>
                      <a:pt x="209162" y="2981070"/>
                      <a:pt x="300475" y="3481390"/>
                    </a:cubicBezTo>
                    <a:cubicBezTo>
                      <a:pt x="391788" y="3981710"/>
                      <a:pt x="282403" y="5145954"/>
                      <a:pt x="282403" y="5145954"/>
                    </a:cubicBezTo>
                    <a:lnTo>
                      <a:pt x="228186" y="5355213"/>
                    </a:lnTo>
                    <a:lnTo>
                      <a:pt x="200602" y="5309556"/>
                    </a:lnTo>
                    <a:close/>
                  </a:path>
                </a:pathLst>
              </a:custGeom>
              <a:solidFill>
                <a:srgbClr val="9CD499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34FE936-9F72-4173-B5E4-03BAA7A4FE5A}"/>
                  </a:ext>
                </a:extLst>
              </p:cNvPr>
              <p:cNvSpPr/>
              <p:nvPr/>
            </p:nvSpPr>
            <p:spPr>
              <a:xfrm>
                <a:off x="10355880" y="1058302"/>
                <a:ext cx="1258269" cy="4685867"/>
              </a:xfrm>
              <a:custGeom>
                <a:avLst/>
                <a:gdLst>
                  <a:gd name="connsiteX0" fmla="*/ 179272 w 1258269"/>
                  <a:gd name="connsiteY0" fmla="*/ 4685868 h 4685867"/>
                  <a:gd name="connsiteX1" fmla="*/ 179272 w 1258269"/>
                  <a:gd name="connsiteY1" fmla="*/ 4685868 h 4685867"/>
                  <a:gd name="connsiteX2" fmla="*/ 167858 w 1258269"/>
                  <a:gd name="connsiteY2" fmla="*/ 4674453 h 4685867"/>
                  <a:gd name="connsiteX3" fmla="*/ 174516 w 1258269"/>
                  <a:gd name="connsiteY3" fmla="*/ 4006726 h 4685867"/>
                  <a:gd name="connsiteX4" fmla="*/ 37547 w 1258269"/>
                  <a:gd name="connsiteY4" fmla="*/ 3017499 h 4685867"/>
                  <a:gd name="connsiteX5" fmla="*/ 210661 w 1258269"/>
                  <a:gd name="connsiteY5" fmla="*/ 1762894 h 4685867"/>
                  <a:gd name="connsiteX6" fmla="*/ 607302 w 1258269"/>
                  <a:gd name="connsiteY6" fmla="*/ 1068534 h 4685867"/>
                  <a:gd name="connsiteX7" fmla="*/ 1236983 w 1258269"/>
                  <a:gd name="connsiteY7" fmla="*/ 6067 h 4685867"/>
                  <a:gd name="connsiteX8" fmla="*/ 1252202 w 1258269"/>
                  <a:gd name="connsiteY8" fmla="*/ 1311 h 4685867"/>
                  <a:gd name="connsiteX9" fmla="*/ 1256958 w 1258269"/>
                  <a:gd name="connsiteY9" fmla="*/ 16530 h 4685867"/>
                  <a:gd name="connsiteX10" fmla="*/ 626326 w 1258269"/>
                  <a:gd name="connsiteY10" fmla="*/ 1079948 h 4685867"/>
                  <a:gd name="connsiteX11" fmla="*/ 230636 w 1258269"/>
                  <a:gd name="connsiteY11" fmla="*/ 1772406 h 4685867"/>
                  <a:gd name="connsiteX12" fmla="*/ 59423 w 1258269"/>
                  <a:gd name="connsiteY12" fmla="*/ 3010841 h 4685867"/>
                  <a:gd name="connsiteX13" fmla="*/ 197344 w 1258269"/>
                  <a:gd name="connsiteY13" fmla="*/ 4005775 h 4685867"/>
                  <a:gd name="connsiteX14" fmla="*/ 190687 w 1258269"/>
                  <a:gd name="connsiteY14" fmla="*/ 4674453 h 4685867"/>
                  <a:gd name="connsiteX15" fmla="*/ 179272 w 1258269"/>
                  <a:gd name="connsiteY15" fmla="*/ 4685868 h 468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58269" h="4685867">
                    <a:moveTo>
                      <a:pt x="179272" y="4685868"/>
                    </a:moveTo>
                    <a:cubicBezTo>
                      <a:pt x="179272" y="4685868"/>
                      <a:pt x="179272" y="4685868"/>
                      <a:pt x="179272" y="4685868"/>
                    </a:cubicBezTo>
                    <a:cubicBezTo>
                      <a:pt x="172614" y="4685868"/>
                      <a:pt x="167858" y="4680160"/>
                      <a:pt x="167858" y="4674453"/>
                    </a:cubicBezTo>
                    <a:cubicBezTo>
                      <a:pt x="167858" y="4670648"/>
                      <a:pt x="181175" y="4306347"/>
                      <a:pt x="174516" y="4006726"/>
                    </a:cubicBezTo>
                    <a:cubicBezTo>
                      <a:pt x="167858" y="3707104"/>
                      <a:pt x="87008" y="3194419"/>
                      <a:pt x="37547" y="3017499"/>
                    </a:cubicBezTo>
                    <a:cubicBezTo>
                      <a:pt x="-7159" y="2856750"/>
                      <a:pt x="-64230" y="2318383"/>
                      <a:pt x="210661" y="1762894"/>
                    </a:cubicBezTo>
                    <a:cubicBezTo>
                      <a:pt x="347631" y="1486101"/>
                      <a:pt x="456066" y="1311084"/>
                      <a:pt x="607302" y="1068534"/>
                    </a:cubicBezTo>
                    <a:cubicBezTo>
                      <a:pt x="756638" y="828837"/>
                      <a:pt x="942118" y="531118"/>
                      <a:pt x="1236983" y="6067"/>
                    </a:cubicBezTo>
                    <a:cubicBezTo>
                      <a:pt x="1239836" y="360"/>
                      <a:pt x="1247446" y="-1543"/>
                      <a:pt x="1252202" y="1311"/>
                    </a:cubicBezTo>
                    <a:cubicBezTo>
                      <a:pt x="1257909" y="4165"/>
                      <a:pt x="1259812" y="11774"/>
                      <a:pt x="1256958" y="16530"/>
                    </a:cubicBezTo>
                    <a:cubicBezTo>
                      <a:pt x="962092" y="541581"/>
                      <a:pt x="775662" y="840251"/>
                      <a:pt x="626326" y="1079948"/>
                    </a:cubicBezTo>
                    <a:cubicBezTo>
                      <a:pt x="476040" y="1321547"/>
                      <a:pt x="366655" y="1496564"/>
                      <a:pt x="230636" y="1772406"/>
                    </a:cubicBezTo>
                    <a:cubicBezTo>
                      <a:pt x="-40450" y="2322188"/>
                      <a:pt x="14718" y="2852946"/>
                      <a:pt x="59423" y="3010841"/>
                    </a:cubicBezTo>
                    <a:cubicBezTo>
                      <a:pt x="108885" y="3187760"/>
                      <a:pt x="190687" y="3704251"/>
                      <a:pt x="197344" y="4005775"/>
                    </a:cubicBezTo>
                    <a:cubicBezTo>
                      <a:pt x="204003" y="4305396"/>
                      <a:pt x="190687" y="4670648"/>
                      <a:pt x="190687" y="4674453"/>
                    </a:cubicBezTo>
                    <a:cubicBezTo>
                      <a:pt x="190687" y="4681112"/>
                      <a:pt x="184980" y="4685868"/>
                      <a:pt x="179272" y="4685868"/>
                    </a:cubicBezTo>
                    <a:close/>
                  </a:path>
                </a:pathLst>
              </a:custGeom>
              <a:solidFill>
                <a:srgbClr val="74B570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52BEFB3-58B4-4D1B-96D0-88F1171F9F10}"/>
                  </a:ext>
                </a:extLst>
              </p:cNvPr>
              <p:cNvSpPr/>
              <p:nvPr/>
            </p:nvSpPr>
            <p:spPr>
              <a:xfrm>
                <a:off x="10205234" y="3204879"/>
                <a:ext cx="1708064" cy="3462884"/>
              </a:xfrm>
              <a:custGeom>
                <a:avLst/>
                <a:gdLst>
                  <a:gd name="connsiteX0" fmla="*/ 312797 w 1708064"/>
                  <a:gd name="connsiteY0" fmla="*/ 3455276 h 3462884"/>
                  <a:gd name="connsiteX1" fmla="*/ 68343 w 1708064"/>
                  <a:gd name="connsiteY1" fmla="*/ 1979046 h 3462884"/>
                  <a:gd name="connsiteX2" fmla="*/ 1295364 w 1708064"/>
                  <a:gd name="connsiteY2" fmla="*/ 101418 h 3462884"/>
                  <a:gd name="connsiteX3" fmla="*/ 1686299 w 1708064"/>
                  <a:gd name="connsiteY3" fmla="*/ 1902000 h 3462884"/>
                  <a:gd name="connsiteX4" fmla="*/ 904430 w 1708064"/>
                  <a:gd name="connsiteY4" fmla="*/ 610299 h 3462884"/>
                  <a:gd name="connsiteX5" fmla="*/ 40760 w 1708064"/>
                  <a:gd name="connsiteY5" fmla="*/ 1583355 h 3462884"/>
                  <a:gd name="connsiteX6" fmla="*/ 413621 w 1708064"/>
                  <a:gd name="connsiteY6" fmla="*/ 2783743 h 3462884"/>
                  <a:gd name="connsiteX7" fmla="*/ 404110 w 1708064"/>
                  <a:gd name="connsiteY7" fmla="*/ 3462885 h 3462884"/>
                  <a:gd name="connsiteX8" fmla="*/ 312797 w 1708064"/>
                  <a:gd name="connsiteY8" fmla="*/ 3455276 h 3462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8064" h="3462884">
                    <a:moveTo>
                      <a:pt x="312797" y="3455276"/>
                    </a:moveTo>
                    <a:cubicBezTo>
                      <a:pt x="394598" y="2663895"/>
                      <a:pt x="407915" y="3053878"/>
                      <a:pt x="68343" y="1979046"/>
                    </a:cubicBezTo>
                    <a:cubicBezTo>
                      <a:pt x="-320689" y="748220"/>
                      <a:pt x="1068033" y="-343733"/>
                      <a:pt x="1295364" y="101418"/>
                    </a:cubicBezTo>
                    <a:cubicBezTo>
                      <a:pt x="1522696" y="547521"/>
                      <a:pt x="1786173" y="1947657"/>
                      <a:pt x="1686299" y="1902000"/>
                    </a:cubicBezTo>
                    <a:cubicBezTo>
                      <a:pt x="1586426" y="1856343"/>
                      <a:pt x="922502" y="556082"/>
                      <a:pt x="904430" y="610299"/>
                    </a:cubicBezTo>
                    <a:cubicBezTo>
                      <a:pt x="886357" y="664516"/>
                      <a:pt x="3663" y="1120131"/>
                      <a:pt x="40760" y="1583355"/>
                    </a:cubicBezTo>
                    <a:cubicBezTo>
                      <a:pt x="76904" y="2047531"/>
                      <a:pt x="413621" y="2783743"/>
                      <a:pt x="413621" y="2783743"/>
                    </a:cubicBezTo>
                    <a:lnTo>
                      <a:pt x="404110" y="3462885"/>
                    </a:lnTo>
                    <a:lnTo>
                      <a:pt x="312797" y="3455276"/>
                    </a:lnTo>
                    <a:close/>
                  </a:path>
                </a:pathLst>
              </a:custGeom>
              <a:solidFill>
                <a:srgbClr val="9CD499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92B899C-BD5A-4B04-882B-128F7E35B2A7}"/>
                  </a:ext>
                </a:extLst>
              </p:cNvPr>
              <p:cNvSpPr/>
              <p:nvPr/>
            </p:nvSpPr>
            <p:spPr>
              <a:xfrm>
                <a:off x="10193394" y="3194131"/>
                <a:ext cx="1730965" cy="3466023"/>
              </a:xfrm>
              <a:custGeom>
                <a:avLst/>
                <a:gdLst>
                  <a:gd name="connsiteX0" fmla="*/ 414999 w 1730965"/>
                  <a:gd name="connsiteY0" fmla="*/ 3466024 h 3466023"/>
                  <a:gd name="connsiteX1" fmla="*/ 414048 w 1730965"/>
                  <a:gd name="connsiteY1" fmla="*/ 3466024 h 3466023"/>
                  <a:gd name="connsiteX2" fmla="*/ 322734 w 1730965"/>
                  <a:gd name="connsiteY2" fmla="*/ 3456512 h 3466023"/>
                  <a:gd name="connsiteX3" fmla="*/ 315125 w 1730965"/>
                  <a:gd name="connsiteY3" fmla="*/ 3452707 h 3466023"/>
                  <a:gd name="connsiteX4" fmla="*/ 312271 w 1730965"/>
                  <a:gd name="connsiteY4" fmla="*/ 3444147 h 3466023"/>
                  <a:gd name="connsiteX5" fmla="*/ 337953 w 1730965"/>
                  <a:gd name="connsiteY5" fmla="*/ 3213961 h 3466023"/>
                  <a:gd name="connsiteX6" fmla="*/ 271371 w 1730965"/>
                  <a:gd name="connsiteY6" fmla="*/ 2589988 h 3466023"/>
                  <a:gd name="connsiteX7" fmla="*/ 68769 w 1730965"/>
                  <a:gd name="connsiteY7" fmla="*/ 1992647 h 3466023"/>
                  <a:gd name="connsiteX8" fmla="*/ 16454 w 1730965"/>
                  <a:gd name="connsiteY8" fmla="*/ 1327773 h 3466023"/>
                  <a:gd name="connsiteX9" fmla="*/ 219056 w 1730965"/>
                  <a:gd name="connsiteY9" fmla="*/ 745652 h 3466023"/>
                  <a:gd name="connsiteX10" fmla="*/ 941000 w 1730965"/>
                  <a:gd name="connsiteY10" fmla="*/ 41779 h 3466023"/>
                  <a:gd name="connsiteX11" fmla="*/ 1316716 w 1730965"/>
                  <a:gd name="connsiteY11" fmla="*/ 107411 h 3466023"/>
                  <a:gd name="connsiteX12" fmla="*/ 1625849 w 1730965"/>
                  <a:gd name="connsiteY12" fmla="*/ 1143245 h 3466023"/>
                  <a:gd name="connsiteX13" fmla="*/ 1717163 w 1730965"/>
                  <a:gd name="connsiteY13" fmla="*/ 1919406 h 3466023"/>
                  <a:gd name="connsiteX14" fmla="*/ 1693383 w 1730965"/>
                  <a:gd name="connsiteY14" fmla="*/ 1924162 h 3466023"/>
                  <a:gd name="connsiteX15" fmla="*/ 1208282 w 1730965"/>
                  <a:gd name="connsiteY15" fmla="*/ 1132782 h 3466023"/>
                  <a:gd name="connsiteX16" fmla="*/ 919124 w 1730965"/>
                  <a:gd name="connsiteY16" fmla="*/ 636266 h 3466023"/>
                  <a:gd name="connsiteX17" fmla="*/ 796421 w 1730965"/>
                  <a:gd name="connsiteY17" fmla="*/ 725677 h 3466023"/>
                  <a:gd name="connsiteX18" fmla="*/ 63062 w 1730965"/>
                  <a:gd name="connsiteY18" fmla="*/ 1594103 h 3466023"/>
                  <a:gd name="connsiteX19" fmla="*/ 434973 w 1730965"/>
                  <a:gd name="connsiteY19" fmla="*/ 2790687 h 3466023"/>
                  <a:gd name="connsiteX20" fmla="*/ 435924 w 1730965"/>
                  <a:gd name="connsiteY20" fmla="*/ 2795443 h 3466023"/>
                  <a:gd name="connsiteX21" fmla="*/ 426412 w 1730965"/>
                  <a:gd name="connsiteY21" fmla="*/ 3454609 h 3466023"/>
                  <a:gd name="connsiteX22" fmla="*/ 422607 w 1730965"/>
                  <a:gd name="connsiteY22" fmla="*/ 3463170 h 3466023"/>
                  <a:gd name="connsiteX23" fmla="*/ 414999 w 1730965"/>
                  <a:gd name="connsiteY23" fmla="*/ 3466024 h 3466023"/>
                  <a:gd name="connsiteX24" fmla="*/ 337001 w 1730965"/>
                  <a:gd name="connsiteY24" fmla="*/ 3435586 h 3466023"/>
                  <a:gd name="connsiteX25" fmla="*/ 404536 w 1730965"/>
                  <a:gd name="connsiteY25" fmla="*/ 3442244 h 3466023"/>
                  <a:gd name="connsiteX26" fmla="*/ 413096 w 1730965"/>
                  <a:gd name="connsiteY26" fmla="*/ 2798296 h 3466023"/>
                  <a:gd name="connsiteX27" fmla="*/ 40234 w 1730965"/>
                  <a:gd name="connsiteY27" fmla="*/ 1596006 h 3466023"/>
                  <a:gd name="connsiteX28" fmla="*/ 784055 w 1730965"/>
                  <a:gd name="connsiteY28" fmla="*/ 706653 h 3466023"/>
                  <a:gd name="connsiteX29" fmla="*/ 904856 w 1730965"/>
                  <a:gd name="connsiteY29" fmla="*/ 617243 h 3466023"/>
                  <a:gd name="connsiteX30" fmla="*/ 916270 w 1730965"/>
                  <a:gd name="connsiteY30" fmla="*/ 607731 h 3466023"/>
                  <a:gd name="connsiteX31" fmla="*/ 1228257 w 1730965"/>
                  <a:gd name="connsiteY31" fmla="*/ 1120416 h 3466023"/>
                  <a:gd name="connsiteX32" fmla="*/ 1700992 w 1730965"/>
                  <a:gd name="connsiteY32" fmla="*/ 1901334 h 3466023"/>
                  <a:gd name="connsiteX33" fmla="*/ 1693383 w 1730965"/>
                  <a:gd name="connsiteY33" fmla="*/ 1665442 h 3466023"/>
                  <a:gd name="connsiteX34" fmla="*/ 1603972 w 1730965"/>
                  <a:gd name="connsiteY34" fmla="*/ 1150854 h 3466023"/>
                  <a:gd name="connsiteX35" fmla="*/ 1296741 w 1730965"/>
                  <a:gd name="connsiteY35" fmla="*/ 116922 h 3466023"/>
                  <a:gd name="connsiteX36" fmla="*/ 950512 w 1730965"/>
                  <a:gd name="connsiteY36" fmla="*/ 61754 h 3466023"/>
                  <a:gd name="connsiteX37" fmla="*/ 91598 w 1730965"/>
                  <a:gd name="connsiteY37" fmla="*/ 1985989 h 3466023"/>
                  <a:gd name="connsiteX38" fmla="*/ 294198 w 1730965"/>
                  <a:gd name="connsiteY38" fmla="*/ 2582378 h 3466023"/>
                  <a:gd name="connsiteX39" fmla="*/ 361733 w 1730965"/>
                  <a:gd name="connsiteY39" fmla="*/ 3216815 h 3466023"/>
                  <a:gd name="connsiteX40" fmla="*/ 337001 w 1730965"/>
                  <a:gd name="connsiteY40" fmla="*/ 3435586 h 3466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730965" h="3466023">
                    <a:moveTo>
                      <a:pt x="414999" y="3466024"/>
                    </a:moveTo>
                    <a:cubicBezTo>
                      <a:pt x="414999" y="3466024"/>
                      <a:pt x="414048" y="3466024"/>
                      <a:pt x="414048" y="3466024"/>
                    </a:cubicBezTo>
                    <a:lnTo>
                      <a:pt x="322734" y="3456512"/>
                    </a:lnTo>
                    <a:cubicBezTo>
                      <a:pt x="319881" y="3456512"/>
                      <a:pt x="317027" y="3454609"/>
                      <a:pt x="315125" y="3452707"/>
                    </a:cubicBezTo>
                    <a:cubicBezTo>
                      <a:pt x="313222" y="3450804"/>
                      <a:pt x="312271" y="3447000"/>
                      <a:pt x="312271" y="3444147"/>
                    </a:cubicBezTo>
                    <a:cubicBezTo>
                      <a:pt x="321783" y="3352833"/>
                      <a:pt x="330343" y="3275788"/>
                      <a:pt x="337953" y="3213961"/>
                    </a:cubicBezTo>
                    <a:cubicBezTo>
                      <a:pt x="376001" y="2878195"/>
                      <a:pt x="376001" y="2878195"/>
                      <a:pt x="271371" y="2589988"/>
                    </a:cubicBezTo>
                    <a:cubicBezTo>
                      <a:pt x="223812" y="2459676"/>
                      <a:pt x="160082" y="2281806"/>
                      <a:pt x="68769" y="1992647"/>
                    </a:cubicBezTo>
                    <a:cubicBezTo>
                      <a:pt x="285" y="1776729"/>
                      <a:pt x="-16837" y="1553203"/>
                      <a:pt x="16454" y="1327773"/>
                    </a:cubicBezTo>
                    <a:cubicBezTo>
                      <a:pt x="45941" y="1128977"/>
                      <a:pt x="114426" y="933034"/>
                      <a:pt x="219056" y="745652"/>
                    </a:cubicBezTo>
                    <a:cubicBezTo>
                      <a:pt x="398828" y="424153"/>
                      <a:pt x="682280" y="147360"/>
                      <a:pt x="941000" y="41779"/>
                    </a:cubicBezTo>
                    <a:cubicBezTo>
                      <a:pt x="1120773" y="-31461"/>
                      <a:pt x="1257743" y="-7682"/>
                      <a:pt x="1316716" y="107411"/>
                    </a:cubicBezTo>
                    <a:cubicBezTo>
                      <a:pt x="1412786" y="296695"/>
                      <a:pt x="1528829" y="683825"/>
                      <a:pt x="1625849" y="1143245"/>
                    </a:cubicBezTo>
                    <a:cubicBezTo>
                      <a:pt x="1681969" y="1408623"/>
                      <a:pt x="1763770" y="1870896"/>
                      <a:pt x="1717163" y="1919406"/>
                    </a:cubicBezTo>
                    <a:cubicBezTo>
                      <a:pt x="1710504" y="1926065"/>
                      <a:pt x="1701943" y="1927967"/>
                      <a:pt x="1693383" y="1924162"/>
                    </a:cubicBezTo>
                    <a:cubicBezTo>
                      <a:pt x="1639166" y="1899432"/>
                      <a:pt x="1458442" y="1580787"/>
                      <a:pt x="1208282" y="1132782"/>
                    </a:cubicBezTo>
                    <a:cubicBezTo>
                      <a:pt x="1083677" y="908303"/>
                      <a:pt x="954317" y="676216"/>
                      <a:pt x="919124" y="636266"/>
                    </a:cubicBezTo>
                    <a:cubicBezTo>
                      <a:pt x="904856" y="651485"/>
                      <a:pt x="869662" y="676216"/>
                      <a:pt x="796421" y="725677"/>
                    </a:cubicBezTo>
                    <a:cubicBezTo>
                      <a:pt x="549115" y="893085"/>
                      <a:pt x="35478" y="1242167"/>
                      <a:pt x="63062" y="1594103"/>
                    </a:cubicBezTo>
                    <a:cubicBezTo>
                      <a:pt x="99207" y="2050669"/>
                      <a:pt x="432119" y="2784028"/>
                      <a:pt x="434973" y="2790687"/>
                    </a:cubicBezTo>
                    <a:cubicBezTo>
                      <a:pt x="435924" y="2792589"/>
                      <a:pt x="435924" y="2793540"/>
                      <a:pt x="435924" y="2795443"/>
                    </a:cubicBezTo>
                    <a:lnTo>
                      <a:pt x="426412" y="3454609"/>
                    </a:lnTo>
                    <a:cubicBezTo>
                      <a:pt x="426412" y="3457463"/>
                      <a:pt x="425461" y="3461268"/>
                      <a:pt x="422607" y="3463170"/>
                    </a:cubicBezTo>
                    <a:cubicBezTo>
                      <a:pt x="420705" y="3465072"/>
                      <a:pt x="417851" y="3466024"/>
                      <a:pt x="414999" y="3466024"/>
                    </a:cubicBezTo>
                    <a:close/>
                    <a:moveTo>
                      <a:pt x="337001" y="3435586"/>
                    </a:moveTo>
                    <a:lnTo>
                      <a:pt x="404536" y="3442244"/>
                    </a:lnTo>
                    <a:lnTo>
                      <a:pt x="413096" y="2798296"/>
                    </a:lnTo>
                    <a:cubicBezTo>
                      <a:pt x="392170" y="2751688"/>
                      <a:pt x="75427" y="2044011"/>
                      <a:pt x="40234" y="1596006"/>
                    </a:cubicBezTo>
                    <a:cubicBezTo>
                      <a:pt x="11699" y="1230753"/>
                      <a:pt x="532945" y="876914"/>
                      <a:pt x="784055" y="706653"/>
                    </a:cubicBezTo>
                    <a:cubicBezTo>
                      <a:pt x="843980" y="666704"/>
                      <a:pt x="900100" y="627705"/>
                      <a:pt x="904856" y="617243"/>
                    </a:cubicBezTo>
                    <a:cubicBezTo>
                      <a:pt x="906758" y="612487"/>
                      <a:pt x="910563" y="608682"/>
                      <a:pt x="916270" y="607731"/>
                    </a:cubicBezTo>
                    <a:cubicBezTo>
                      <a:pt x="938147" y="605828"/>
                      <a:pt x="981901" y="677167"/>
                      <a:pt x="1228257" y="1120416"/>
                    </a:cubicBezTo>
                    <a:cubicBezTo>
                      <a:pt x="1405176" y="1438110"/>
                      <a:pt x="1646775" y="1871847"/>
                      <a:pt x="1700992" y="1901334"/>
                    </a:cubicBezTo>
                    <a:cubicBezTo>
                      <a:pt x="1704797" y="1894676"/>
                      <a:pt x="1717163" y="1857580"/>
                      <a:pt x="1693383" y="1665442"/>
                    </a:cubicBezTo>
                    <a:cubicBezTo>
                      <a:pt x="1676262" y="1526570"/>
                      <a:pt x="1643921" y="1343943"/>
                      <a:pt x="1603972" y="1150854"/>
                    </a:cubicBezTo>
                    <a:cubicBezTo>
                      <a:pt x="1507904" y="691435"/>
                      <a:pt x="1392810" y="305256"/>
                      <a:pt x="1296741" y="116922"/>
                    </a:cubicBezTo>
                    <a:cubicBezTo>
                      <a:pt x="1243475" y="13244"/>
                      <a:pt x="1117920" y="-6731"/>
                      <a:pt x="950512" y="61754"/>
                    </a:cubicBezTo>
                    <a:cubicBezTo>
                      <a:pt x="496800" y="247234"/>
                      <a:pt x="-197561" y="1071906"/>
                      <a:pt x="91598" y="1985989"/>
                    </a:cubicBezTo>
                    <a:cubicBezTo>
                      <a:pt x="182911" y="2274197"/>
                      <a:pt x="247591" y="2452067"/>
                      <a:pt x="294198" y="2582378"/>
                    </a:cubicBezTo>
                    <a:cubicBezTo>
                      <a:pt x="400731" y="2875341"/>
                      <a:pt x="400731" y="2875341"/>
                      <a:pt x="361733" y="3216815"/>
                    </a:cubicBezTo>
                    <a:cubicBezTo>
                      <a:pt x="354123" y="3278641"/>
                      <a:pt x="345562" y="3349029"/>
                      <a:pt x="337001" y="3435586"/>
                    </a:cubicBezTo>
                    <a:close/>
                  </a:path>
                </a:pathLst>
              </a:custGeom>
              <a:solidFill>
                <a:srgbClr val="74B570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1EE969B-5AB6-4241-A6B3-2167BC25AD71}"/>
                  </a:ext>
                </a:extLst>
              </p:cNvPr>
              <p:cNvSpPr/>
              <p:nvPr/>
            </p:nvSpPr>
            <p:spPr>
              <a:xfrm>
                <a:off x="10194711" y="5525398"/>
                <a:ext cx="803604" cy="1168047"/>
              </a:xfrm>
              <a:custGeom>
                <a:avLst/>
                <a:gdLst>
                  <a:gd name="connsiteX0" fmla="*/ 608673 w 803604"/>
                  <a:gd name="connsiteY0" fmla="*/ 1168048 h 1168047"/>
                  <a:gd name="connsiteX1" fmla="*/ 195862 w 803604"/>
                  <a:gd name="connsiteY1" fmla="*/ 1168048 h 1168047"/>
                  <a:gd name="connsiteX2" fmla="*/ 139742 w 803604"/>
                  <a:gd name="connsiteY2" fmla="*/ 1131903 h 1168047"/>
                  <a:gd name="connsiteX3" fmla="*/ 870 w 803604"/>
                  <a:gd name="connsiteY3" fmla="*/ 88460 h 1168047"/>
                  <a:gd name="connsiteX4" fmla="*/ 71257 w 803604"/>
                  <a:gd name="connsiteY4" fmla="*/ 0 h 1168047"/>
                  <a:gd name="connsiteX5" fmla="*/ 732327 w 803604"/>
                  <a:gd name="connsiteY5" fmla="*/ 0 h 1168047"/>
                  <a:gd name="connsiteX6" fmla="*/ 802714 w 803604"/>
                  <a:gd name="connsiteY6" fmla="*/ 88460 h 1168047"/>
                  <a:gd name="connsiteX7" fmla="*/ 663841 w 803604"/>
                  <a:gd name="connsiteY7" fmla="*/ 1130951 h 1168047"/>
                  <a:gd name="connsiteX8" fmla="*/ 608673 w 803604"/>
                  <a:gd name="connsiteY8" fmla="*/ 1168048 h 1168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3604" h="1168047">
                    <a:moveTo>
                      <a:pt x="608673" y="1168048"/>
                    </a:moveTo>
                    <a:lnTo>
                      <a:pt x="195862" y="1168048"/>
                    </a:lnTo>
                    <a:cubicBezTo>
                      <a:pt x="167326" y="1168048"/>
                      <a:pt x="141645" y="1151878"/>
                      <a:pt x="139742" y="1131903"/>
                    </a:cubicBezTo>
                    <a:lnTo>
                      <a:pt x="870" y="88460"/>
                    </a:lnTo>
                    <a:cubicBezTo>
                      <a:pt x="-5788" y="39949"/>
                      <a:pt x="26551" y="0"/>
                      <a:pt x="71257" y="0"/>
                    </a:cubicBezTo>
                    <a:lnTo>
                      <a:pt x="732327" y="0"/>
                    </a:lnTo>
                    <a:cubicBezTo>
                      <a:pt x="777983" y="0"/>
                      <a:pt x="809372" y="40901"/>
                      <a:pt x="802714" y="88460"/>
                    </a:cubicBezTo>
                    <a:lnTo>
                      <a:pt x="663841" y="1130951"/>
                    </a:lnTo>
                    <a:cubicBezTo>
                      <a:pt x="662890" y="1151878"/>
                      <a:pt x="637209" y="1168048"/>
                      <a:pt x="608673" y="1168048"/>
                    </a:cubicBezTo>
                    <a:close/>
                  </a:path>
                </a:pathLst>
              </a:custGeom>
              <a:solidFill>
                <a:srgbClr val="7BCEE8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E815EF5-0F46-4513-8A7D-6740714D174F}"/>
                  </a:ext>
                </a:extLst>
              </p:cNvPr>
              <p:cNvSpPr/>
              <p:nvPr/>
            </p:nvSpPr>
            <p:spPr>
              <a:xfrm>
                <a:off x="10644509" y="5635735"/>
                <a:ext cx="263969" cy="1021566"/>
              </a:xfrm>
              <a:custGeom>
                <a:avLst/>
                <a:gdLst>
                  <a:gd name="connsiteX0" fmla="*/ 110365 w 263969"/>
                  <a:gd name="connsiteY0" fmla="*/ 1021566 h 1021566"/>
                  <a:gd name="connsiteX1" fmla="*/ 51391 w 263969"/>
                  <a:gd name="connsiteY1" fmla="*/ 1021566 h 1021566"/>
                  <a:gd name="connsiteX2" fmla="*/ 28 w 263969"/>
                  <a:gd name="connsiteY2" fmla="*/ 983519 h 1021566"/>
                  <a:gd name="connsiteX3" fmla="*/ 20954 w 263969"/>
                  <a:gd name="connsiteY3" fmla="*/ 82753 h 1021566"/>
                  <a:gd name="connsiteX4" fmla="*/ 102755 w 263969"/>
                  <a:gd name="connsiteY4" fmla="*/ 0 h 1021566"/>
                  <a:gd name="connsiteX5" fmla="*/ 192166 w 263969"/>
                  <a:gd name="connsiteY5" fmla="*/ 0 h 1021566"/>
                  <a:gd name="connsiteX6" fmla="*/ 263505 w 263969"/>
                  <a:gd name="connsiteY6" fmla="*/ 82753 h 1021566"/>
                  <a:gd name="connsiteX7" fmla="*/ 167436 w 263969"/>
                  <a:gd name="connsiteY7" fmla="*/ 983519 h 1021566"/>
                  <a:gd name="connsiteX8" fmla="*/ 110365 w 263969"/>
                  <a:gd name="connsiteY8" fmla="*/ 1021566 h 1021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3969" h="1021566">
                    <a:moveTo>
                      <a:pt x="110365" y="1021566"/>
                    </a:moveTo>
                    <a:lnTo>
                      <a:pt x="51391" y="1021566"/>
                    </a:lnTo>
                    <a:cubicBezTo>
                      <a:pt x="22856" y="1021566"/>
                      <a:pt x="-923" y="1004445"/>
                      <a:pt x="28" y="983519"/>
                    </a:cubicBezTo>
                    <a:lnTo>
                      <a:pt x="20954" y="82753"/>
                    </a:lnTo>
                    <a:cubicBezTo>
                      <a:pt x="21905" y="38047"/>
                      <a:pt x="59001" y="0"/>
                      <a:pt x="102755" y="0"/>
                    </a:cubicBezTo>
                    <a:lnTo>
                      <a:pt x="192166" y="0"/>
                    </a:lnTo>
                    <a:cubicBezTo>
                      <a:pt x="235920" y="0"/>
                      <a:pt x="268261" y="38047"/>
                      <a:pt x="263505" y="82753"/>
                    </a:cubicBezTo>
                    <a:lnTo>
                      <a:pt x="167436" y="983519"/>
                    </a:lnTo>
                    <a:cubicBezTo>
                      <a:pt x="164582" y="1004445"/>
                      <a:pt x="138901" y="1021566"/>
                      <a:pt x="110365" y="1021566"/>
                    </a:cubicBezTo>
                    <a:close/>
                  </a:path>
                </a:pathLst>
              </a:custGeom>
              <a:solidFill>
                <a:srgbClr val="A2DFF2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0" name="Graphic 2">
                <a:extLst>
                  <a:ext uri="{FF2B5EF4-FFF2-40B4-BE49-F238E27FC236}">
                    <a16:creationId xmlns:a16="http://schemas.microsoft.com/office/drawing/2014/main" id="{B03922A2-1BBE-4D09-978C-A0230B8084E8}"/>
                  </a:ext>
                </a:extLst>
              </p:cNvPr>
              <p:cNvGrpSpPr/>
              <p:nvPr/>
            </p:nvGrpSpPr>
            <p:grpSpPr>
              <a:xfrm>
                <a:off x="10258358" y="3795545"/>
                <a:ext cx="856061" cy="1402646"/>
                <a:chOff x="10258358" y="3795545"/>
                <a:chExt cx="856061" cy="1402646"/>
              </a:xfrm>
              <a:solidFill>
                <a:srgbClr val="74B570"/>
              </a:solidFill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55E77E82-520B-4C98-8F5C-4FE3BB93113D}"/>
                    </a:ext>
                  </a:extLst>
                </p:cNvPr>
                <p:cNvSpPr/>
                <p:nvPr/>
              </p:nvSpPr>
              <p:spPr>
                <a:xfrm>
                  <a:off x="10258358" y="4903327"/>
                  <a:ext cx="63729" cy="294865"/>
                </a:xfrm>
                <a:custGeom>
                  <a:avLst/>
                  <a:gdLst>
                    <a:gd name="connsiteX0" fmla="*/ 56120 w 63729"/>
                    <a:gd name="connsiteY0" fmla="*/ 294865 h 294865"/>
                    <a:gd name="connsiteX1" fmla="*/ 63730 w 63729"/>
                    <a:gd name="connsiteY1" fmla="*/ 282500 h 294865"/>
                    <a:gd name="connsiteX2" fmla="*/ 0 w 63729"/>
                    <a:gd name="connsiteY2" fmla="*/ 0 h 294865"/>
                    <a:gd name="connsiteX3" fmla="*/ 56120 w 63729"/>
                    <a:gd name="connsiteY3" fmla="*/ 294865 h 294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729" h="294865">
                      <a:moveTo>
                        <a:pt x="56120" y="294865"/>
                      </a:moveTo>
                      <a:lnTo>
                        <a:pt x="63730" y="282500"/>
                      </a:lnTo>
                      <a:cubicBezTo>
                        <a:pt x="37096" y="186431"/>
                        <a:pt x="14268" y="89411"/>
                        <a:pt x="0" y="0"/>
                      </a:cubicBezTo>
                      <a:cubicBezTo>
                        <a:pt x="15219" y="169310"/>
                        <a:pt x="56120" y="294865"/>
                        <a:pt x="56120" y="294865"/>
                      </a:cubicBezTo>
                      <a:close/>
                    </a:path>
                  </a:pathLst>
                </a:custGeom>
                <a:solidFill>
                  <a:srgbClr val="74B570"/>
                </a:solidFill>
                <a:ln w="95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5F84FAC4-4A7A-4403-B592-C11020F069E0}"/>
                    </a:ext>
                  </a:extLst>
                </p:cNvPr>
                <p:cNvSpPr/>
                <p:nvPr/>
              </p:nvSpPr>
              <p:spPr>
                <a:xfrm>
                  <a:off x="10262163" y="3795545"/>
                  <a:ext cx="852256" cy="846207"/>
                </a:xfrm>
                <a:custGeom>
                  <a:avLst/>
                  <a:gdLst>
                    <a:gd name="connsiteX0" fmla="*/ 52315 w 852256"/>
                    <a:gd name="connsiteY0" fmla="*/ 639801 h 846207"/>
                    <a:gd name="connsiteX1" fmla="*/ 0 w 852256"/>
                    <a:gd name="connsiteY1" fmla="*/ 846207 h 846207"/>
                    <a:gd name="connsiteX2" fmla="*/ 844647 w 852256"/>
                    <a:gd name="connsiteY2" fmla="*/ 24389 h 846207"/>
                    <a:gd name="connsiteX3" fmla="*/ 852256 w 852256"/>
                    <a:gd name="connsiteY3" fmla="*/ 9170 h 846207"/>
                    <a:gd name="connsiteX4" fmla="*/ 52315 w 852256"/>
                    <a:gd name="connsiteY4" fmla="*/ 639801 h 846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2256" h="846207">
                      <a:moveTo>
                        <a:pt x="52315" y="639801"/>
                      </a:moveTo>
                      <a:cubicBezTo>
                        <a:pt x="25681" y="707335"/>
                        <a:pt x="9512" y="776771"/>
                        <a:pt x="0" y="846207"/>
                      </a:cubicBezTo>
                      <a:cubicBezTo>
                        <a:pt x="121751" y="445761"/>
                        <a:pt x="799941" y="85264"/>
                        <a:pt x="844647" y="24389"/>
                      </a:cubicBezTo>
                      <a:lnTo>
                        <a:pt x="852256" y="9170"/>
                      </a:lnTo>
                      <a:cubicBezTo>
                        <a:pt x="597341" y="-62169"/>
                        <a:pt x="190236" y="295475"/>
                        <a:pt x="52315" y="639801"/>
                      </a:cubicBezTo>
                      <a:close/>
                    </a:path>
                  </a:pathLst>
                </a:custGeom>
                <a:solidFill>
                  <a:srgbClr val="74B570"/>
                </a:solidFill>
                <a:ln w="95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55E9D5B-8E15-478E-B792-C1C639BB7CD0}"/>
                  </a:ext>
                </a:extLst>
              </p:cNvPr>
              <p:cNvSpPr/>
              <p:nvPr/>
            </p:nvSpPr>
            <p:spPr>
              <a:xfrm>
                <a:off x="10274360" y="3373469"/>
                <a:ext cx="1627174" cy="1709631"/>
              </a:xfrm>
              <a:custGeom>
                <a:avLst/>
                <a:gdLst>
                  <a:gd name="connsiteX0" fmla="*/ 1617173 w 1627174"/>
                  <a:gd name="connsiteY0" fmla="*/ 1709631 h 1709631"/>
                  <a:gd name="connsiteX1" fmla="*/ 1605758 w 1627174"/>
                  <a:gd name="connsiteY1" fmla="*/ 1701070 h 1709631"/>
                  <a:gd name="connsiteX2" fmla="*/ 1482105 w 1627174"/>
                  <a:gd name="connsiteY2" fmla="*/ 1199799 h 1709631"/>
                  <a:gd name="connsiteX3" fmla="*/ 1131120 w 1627174"/>
                  <a:gd name="connsiteY3" fmla="*/ 100236 h 1709631"/>
                  <a:gd name="connsiteX4" fmla="*/ 875253 w 1627174"/>
                  <a:gd name="connsiteY4" fmla="*/ 25093 h 1709631"/>
                  <a:gd name="connsiteX5" fmla="*/ 22045 w 1627174"/>
                  <a:gd name="connsiteY5" fmla="*/ 876398 h 1709631"/>
                  <a:gd name="connsiteX6" fmla="*/ 6827 w 1627174"/>
                  <a:gd name="connsiteY6" fmla="*/ 882105 h 1709631"/>
                  <a:gd name="connsiteX7" fmla="*/ 1120 w 1627174"/>
                  <a:gd name="connsiteY7" fmla="*/ 866886 h 1709631"/>
                  <a:gd name="connsiteX8" fmla="*/ 873350 w 1627174"/>
                  <a:gd name="connsiteY8" fmla="*/ 1313 h 1709631"/>
                  <a:gd name="connsiteX9" fmla="*/ 1150143 w 1627174"/>
                  <a:gd name="connsiteY9" fmla="*/ 86919 h 1709631"/>
                  <a:gd name="connsiteX10" fmla="*/ 1503032 w 1627174"/>
                  <a:gd name="connsiteY10" fmla="*/ 1193141 h 1709631"/>
                  <a:gd name="connsiteX11" fmla="*/ 1626685 w 1627174"/>
                  <a:gd name="connsiteY11" fmla="*/ 1694412 h 1709631"/>
                  <a:gd name="connsiteX12" fmla="*/ 1618124 w 1627174"/>
                  <a:gd name="connsiteY12" fmla="*/ 1708680 h 1709631"/>
                  <a:gd name="connsiteX13" fmla="*/ 1617173 w 1627174"/>
                  <a:gd name="connsiteY13" fmla="*/ 1709631 h 170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7174" h="1709631">
                    <a:moveTo>
                      <a:pt x="1617173" y="1709631"/>
                    </a:moveTo>
                    <a:cubicBezTo>
                      <a:pt x="1612417" y="1709631"/>
                      <a:pt x="1607661" y="1705826"/>
                      <a:pt x="1605758" y="1701070"/>
                    </a:cubicBezTo>
                    <a:lnTo>
                      <a:pt x="1482105" y="1199799"/>
                    </a:lnTo>
                    <a:cubicBezTo>
                      <a:pt x="1386036" y="806962"/>
                      <a:pt x="1266188" y="318056"/>
                      <a:pt x="1131120" y="100236"/>
                    </a:cubicBezTo>
                    <a:cubicBezTo>
                      <a:pt x="1109243" y="64091"/>
                      <a:pt x="1012222" y="15581"/>
                      <a:pt x="875253" y="25093"/>
                    </a:cubicBezTo>
                    <a:cubicBezTo>
                      <a:pt x="689773" y="38410"/>
                      <a:pt x="332129" y="165868"/>
                      <a:pt x="22045" y="876398"/>
                    </a:cubicBezTo>
                    <a:cubicBezTo>
                      <a:pt x="19192" y="882105"/>
                      <a:pt x="12533" y="884959"/>
                      <a:pt x="6827" y="882105"/>
                    </a:cubicBezTo>
                    <a:cubicBezTo>
                      <a:pt x="1120" y="879252"/>
                      <a:pt x="-1734" y="872593"/>
                      <a:pt x="1120" y="866886"/>
                    </a:cubicBezTo>
                    <a:cubicBezTo>
                      <a:pt x="315960" y="145893"/>
                      <a:pt x="683115" y="15581"/>
                      <a:pt x="873350" y="1313"/>
                    </a:cubicBezTo>
                    <a:cubicBezTo>
                      <a:pt x="1021734" y="-9149"/>
                      <a:pt x="1124462" y="45068"/>
                      <a:pt x="1150143" y="86919"/>
                    </a:cubicBezTo>
                    <a:cubicBezTo>
                      <a:pt x="1286162" y="307593"/>
                      <a:pt x="1402206" y="778427"/>
                      <a:pt x="1503032" y="1193141"/>
                    </a:cubicBezTo>
                    <a:lnTo>
                      <a:pt x="1626685" y="1694412"/>
                    </a:lnTo>
                    <a:cubicBezTo>
                      <a:pt x="1628587" y="1700119"/>
                      <a:pt x="1624782" y="1706777"/>
                      <a:pt x="1618124" y="1708680"/>
                    </a:cubicBezTo>
                    <a:cubicBezTo>
                      <a:pt x="1619075" y="1709631"/>
                      <a:pt x="1618124" y="1709631"/>
                      <a:pt x="1617173" y="1709631"/>
                    </a:cubicBezTo>
                    <a:close/>
                  </a:path>
                </a:pathLst>
              </a:custGeom>
              <a:solidFill>
                <a:srgbClr val="74B570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5BC3A9F-2095-4C5D-A8EE-4E2CBDF70544}"/>
                  </a:ext>
                </a:extLst>
              </p:cNvPr>
              <p:cNvSpPr/>
              <p:nvPr/>
            </p:nvSpPr>
            <p:spPr>
              <a:xfrm>
                <a:off x="11456354" y="3551212"/>
                <a:ext cx="95813" cy="877476"/>
              </a:xfrm>
              <a:custGeom>
                <a:avLst/>
                <a:gdLst>
                  <a:gd name="connsiteX0" fmla="*/ 73731 w 95813"/>
                  <a:gd name="connsiteY0" fmla="*/ 877477 h 877476"/>
                  <a:gd name="connsiteX1" fmla="*/ 72779 w 95813"/>
                  <a:gd name="connsiteY1" fmla="*/ 877477 h 877476"/>
                  <a:gd name="connsiteX2" fmla="*/ 62316 w 95813"/>
                  <a:gd name="connsiteY2" fmla="*/ 865111 h 877476"/>
                  <a:gd name="connsiteX3" fmla="*/ 489 w 95813"/>
                  <a:gd name="connsiteY3" fmla="*/ 14757 h 877476"/>
                  <a:gd name="connsiteX4" fmla="*/ 9050 w 95813"/>
                  <a:gd name="connsiteY4" fmla="*/ 490 h 877476"/>
                  <a:gd name="connsiteX5" fmla="*/ 23318 w 95813"/>
                  <a:gd name="connsiteY5" fmla="*/ 9050 h 877476"/>
                  <a:gd name="connsiteX6" fmla="*/ 85145 w 95813"/>
                  <a:gd name="connsiteY6" fmla="*/ 867014 h 877476"/>
                  <a:gd name="connsiteX7" fmla="*/ 73731 w 95813"/>
                  <a:gd name="connsiteY7" fmla="*/ 877477 h 87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813" h="877476">
                    <a:moveTo>
                      <a:pt x="73731" y="877477"/>
                    </a:moveTo>
                    <a:cubicBezTo>
                      <a:pt x="73731" y="877477"/>
                      <a:pt x="72779" y="877477"/>
                      <a:pt x="72779" y="877477"/>
                    </a:cubicBezTo>
                    <a:cubicBezTo>
                      <a:pt x="66121" y="876526"/>
                      <a:pt x="62316" y="870818"/>
                      <a:pt x="62316" y="865111"/>
                    </a:cubicBezTo>
                    <a:cubicBezTo>
                      <a:pt x="63267" y="861307"/>
                      <a:pt x="108924" y="448495"/>
                      <a:pt x="489" y="14757"/>
                    </a:cubicBezTo>
                    <a:cubicBezTo>
                      <a:pt x="-1412" y="9050"/>
                      <a:pt x="2393" y="2392"/>
                      <a:pt x="9050" y="490"/>
                    </a:cubicBezTo>
                    <a:cubicBezTo>
                      <a:pt x="14757" y="-1413"/>
                      <a:pt x="21416" y="2392"/>
                      <a:pt x="23318" y="9050"/>
                    </a:cubicBezTo>
                    <a:cubicBezTo>
                      <a:pt x="132704" y="446593"/>
                      <a:pt x="86096" y="863209"/>
                      <a:pt x="85145" y="867014"/>
                    </a:cubicBezTo>
                    <a:cubicBezTo>
                      <a:pt x="84194" y="873672"/>
                      <a:pt x="79438" y="877477"/>
                      <a:pt x="73731" y="877477"/>
                    </a:cubicBezTo>
                    <a:close/>
                  </a:path>
                </a:pathLst>
              </a:custGeom>
              <a:solidFill>
                <a:srgbClr val="74B570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57130CD-5555-4905-A88F-B86F83F6FFCF}"/>
                  </a:ext>
                </a:extLst>
              </p:cNvPr>
              <p:cNvSpPr/>
              <p:nvPr/>
            </p:nvSpPr>
            <p:spPr>
              <a:xfrm>
                <a:off x="11391212" y="3455511"/>
                <a:ext cx="46897" cy="718261"/>
              </a:xfrm>
              <a:custGeom>
                <a:avLst/>
                <a:gdLst>
                  <a:gd name="connsiteX0" fmla="*/ 11415 w 46897"/>
                  <a:gd name="connsiteY0" fmla="*/ 718261 h 718261"/>
                  <a:gd name="connsiteX1" fmla="*/ 10464 w 46897"/>
                  <a:gd name="connsiteY1" fmla="*/ 718261 h 718261"/>
                  <a:gd name="connsiteX2" fmla="*/ 0 w 46897"/>
                  <a:gd name="connsiteY2" fmla="*/ 705896 h 718261"/>
                  <a:gd name="connsiteX3" fmla="*/ 13317 w 46897"/>
                  <a:gd name="connsiteY3" fmla="*/ 12487 h 718261"/>
                  <a:gd name="connsiteX4" fmla="*/ 23779 w 46897"/>
                  <a:gd name="connsiteY4" fmla="*/ 121 h 718261"/>
                  <a:gd name="connsiteX5" fmla="*/ 36145 w 46897"/>
                  <a:gd name="connsiteY5" fmla="*/ 10584 h 718261"/>
                  <a:gd name="connsiteX6" fmla="*/ 21878 w 46897"/>
                  <a:gd name="connsiteY6" fmla="*/ 708749 h 718261"/>
                  <a:gd name="connsiteX7" fmla="*/ 11415 w 46897"/>
                  <a:gd name="connsiteY7" fmla="*/ 718261 h 718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897" h="718261">
                    <a:moveTo>
                      <a:pt x="11415" y="718261"/>
                    </a:moveTo>
                    <a:cubicBezTo>
                      <a:pt x="11415" y="718261"/>
                      <a:pt x="10464" y="718261"/>
                      <a:pt x="10464" y="718261"/>
                    </a:cubicBezTo>
                    <a:cubicBezTo>
                      <a:pt x="3805" y="717310"/>
                      <a:pt x="0" y="711603"/>
                      <a:pt x="0" y="705896"/>
                    </a:cubicBezTo>
                    <a:cubicBezTo>
                      <a:pt x="0" y="702091"/>
                      <a:pt x="44706" y="324473"/>
                      <a:pt x="13317" y="12487"/>
                    </a:cubicBezTo>
                    <a:cubicBezTo>
                      <a:pt x="12366" y="5828"/>
                      <a:pt x="17122" y="1072"/>
                      <a:pt x="23779" y="121"/>
                    </a:cubicBezTo>
                    <a:cubicBezTo>
                      <a:pt x="30438" y="-830"/>
                      <a:pt x="35194" y="3926"/>
                      <a:pt x="36145" y="10584"/>
                    </a:cubicBezTo>
                    <a:cubicBezTo>
                      <a:pt x="66583" y="325424"/>
                      <a:pt x="22829" y="704945"/>
                      <a:pt x="21878" y="708749"/>
                    </a:cubicBezTo>
                    <a:cubicBezTo>
                      <a:pt x="22829" y="714457"/>
                      <a:pt x="17122" y="718261"/>
                      <a:pt x="11415" y="718261"/>
                    </a:cubicBezTo>
                    <a:close/>
                  </a:path>
                </a:pathLst>
              </a:custGeom>
              <a:solidFill>
                <a:srgbClr val="74B570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864E9BA4-F7B6-4BA6-AB1A-EF9F01D5A2E9}"/>
                  </a:ext>
                </a:extLst>
              </p:cNvPr>
              <p:cNvSpPr/>
              <p:nvPr/>
            </p:nvSpPr>
            <p:spPr>
              <a:xfrm>
                <a:off x="10957307" y="1609034"/>
                <a:ext cx="546504" cy="539678"/>
              </a:xfrm>
              <a:custGeom>
                <a:avLst/>
                <a:gdLst>
                  <a:gd name="connsiteX0" fmla="*/ 11583 w 546504"/>
                  <a:gd name="connsiteY0" fmla="*/ 539678 h 539678"/>
                  <a:gd name="connsiteX1" fmla="*/ 1119 w 546504"/>
                  <a:gd name="connsiteY1" fmla="*/ 533020 h 539678"/>
                  <a:gd name="connsiteX2" fmla="*/ 6827 w 546504"/>
                  <a:gd name="connsiteY2" fmla="*/ 517801 h 539678"/>
                  <a:gd name="connsiteX3" fmla="*/ 525220 w 546504"/>
                  <a:gd name="connsiteY3" fmla="*/ 6067 h 539678"/>
                  <a:gd name="connsiteX4" fmla="*/ 540438 w 546504"/>
                  <a:gd name="connsiteY4" fmla="*/ 1311 h 539678"/>
                  <a:gd name="connsiteX5" fmla="*/ 545194 w 546504"/>
                  <a:gd name="connsiteY5" fmla="*/ 16530 h 539678"/>
                  <a:gd name="connsiteX6" fmla="*/ 16339 w 546504"/>
                  <a:gd name="connsiteY6" fmla="*/ 537776 h 539678"/>
                  <a:gd name="connsiteX7" fmla="*/ 11583 w 546504"/>
                  <a:gd name="connsiteY7" fmla="*/ 539678 h 53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6504" h="539678">
                    <a:moveTo>
                      <a:pt x="11583" y="539678"/>
                    </a:moveTo>
                    <a:cubicBezTo>
                      <a:pt x="7778" y="539678"/>
                      <a:pt x="3022" y="536825"/>
                      <a:pt x="1119" y="533020"/>
                    </a:cubicBezTo>
                    <a:cubicBezTo>
                      <a:pt x="-1734" y="527313"/>
                      <a:pt x="1119" y="520655"/>
                      <a:pt x="6827" y="517801"/>
                    </a:cubicBezTo>
                    <a:cubicBezTo>
                      <a:pt x="9680" y="515899"/>
                      <a:pt x="336886" y="357052"/>
                      <a:pt x="525220" y="6067"/>
                    </a:cubicBezTo>
                    <a:cubicBezTo>
                      <a:pt x="528073" y="360"/>
                      <a:pt x="534731" y="-1543"/>
                      <a:pt x="540438" y="1311"/>
                    </a:cubicBezTo>
                    <a:cubicBezTo>
                      <a:pt x="546145" y="4165"/>
                      <a:pt x="548047" y="10823"/>
                      <a:pt x="545194" y="16530"/>
                    </a:cubicBezTo>
                    <a:cubicBezTo>
                      <a:pt x="353055" y="374173"/>
                      <a:pt x="20143" y="536825"/>
                      <a:pt x="16339" y="537776"/>
                    </a:cubicBezTo>
                    <a:cubicBezTo>
                      <a:pt x="15387" y="539678"/>
                      <a:pt x="13485" y="539678"/>
                      <a:pt x="11583" y="539678"/>
                    </a:cubicBezTo>
                    <a:close/>
                  </a:path>
                </a:pathLst>
              </a:custGeom>
              <a:solidFill>
                <a:srgbClr val="74B570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2E93DC0-7B85-493A-8CD7-065CF40F45F8}"/>
                  </a:ext>
                </a:extLst>
              </p:cNvPr>
              <p:cNvSpPr/>
              <p:nvPr/>
            </p:nvSpPr>
            <p:spPr>
              <a:xfrm>
                <a:off x="10716681" y="2222459"/>
                <a:ext cx="615052" cy="340016"/>
              </a:xfrm>
              <a:custGeom>
                <a:avLst/>
                <a:gdLst>
                  <a:gd name="connsiteX0" fmla="*/ 11560 w 615052"/>
                  <a:gd name="connsiteY0" fmla="*/ 340016 h 340016"/>
                  <a:gd name="connsiteX1" fmla="*/ 146 w 615052"/>
                  <a:gd name="connsiteY1" fmla="*/ 330504 h 340016"/>
                  <a:gd name="connsiteX2" fmla="*/ 8706 w 615052"/>
                  <a:gd name="connsiteY2" fmla="*/ 317188 h 340016"/>
                  <a:gd name="connsiteX3" fmla="*/ 596535 w 615052"/>
                  <a:gd name="connsiteY3" fmla="*/ 2348 h 340016"/>
                  <a:gd name="connsiteX4" fmla="*/ 612704 w 615052"/>
                  <a:gd name="connsiteY4" fmla="*/ 4250 h 340016"/>
                  <a:gd name="connsiteX5" fmla="*/ 610802 w 615052"/>
                  <a:gd name="connsiteY5" fmla="*/ 20420 h 340016"/>
                  <a:gd name="connsiteX6" fmla="*/ 13461 w 615052"/>
                  <a:gd name="connsiteY6" fmla="*/ 340016 h 340016"/>
                  <a:gd name="connsiteX7" fmla="*/ 11560 w 615052"/>
                  <a:gd name="connsiteY7" fmla="*/ 340016 h 34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5052" h="340016">
                    <a:moveTo>
                      <a:pt x="11560" y="340016"/>
                    </a:moveTo>
                    <a:cubicBezTo>
                      <a:pt x="5853" y="340016"/>
                      <a:pt x="1097" y="336211"/>
                      <a:pt x="146" y="330504"/>
                    </a:cubicBezTo>
                    <a:cubicBezTo>
                      <a:pt x="-806" y="324797"/>
                      <a:pt x="2999" y="318139"/>
                      <a:pt x="8706" y="317188"/>
                    </a:cubicBezTo>
                    <a:cubicBezTo>
                      <a:pt x="11560" y="316237"/>
                      <a:pt x="278841" y="259166"/>
                      <a:pt x="596535" y="2348"/>
                    </a:cubicBezTo>
                    <a:cubicBezTo>
                      <a:pt x="601291" y="-1457"/>
                      <a:pt x="608900" y="-506"/>
                      <a:pt x="612704" y="4250"/>
                    </a:cubicBezTo>
                    <a:cubicBezTo>
                      <a:pt x="616509" y="9006"/>
                      <a:pt x="615558" y="16615"/>
                      <a:pt x="610802" y="20420"/>
                    </a:cubicBezTo>
                    <a:cubicBezTo>
                      <a:pt x="288352" y="281043"/>
                      <a:pt x="16315" y="339065"/>
                      <a:pt x="13461" y="340016"/>
                    </a:cubicBezTo>
                    <a:cubicBezTo>
                      <a:pt x="12511" y="340016"/>
                      <a:pt x="12511" y="340016"/>
                      <a:pt x="11560" y="340016"/>
                    </a:cubicBezTo>
                    <a:close/>
                  </a:path>
                </a:pathLst>
              </a:custGeom>
              <a:solidFill>
                <a:srgbClr val="74B570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BD6F5C9-47FB-4F77-BC2A-33B25003B170}"/>
                  </a:ext>
                </a:extLst>
              </p:cNvPr>
              <p:cNvSpPr/>
              <p:nvPr/>
            </p:nvSpPr>
            <p:spPr>
              <a:xfrm>
                <a:off x="10509349" y="2725633"/>
                <a:ext cx="512300" cy="236337"/>
              </a:xfrm>
              <a:custGeom>
                <a:avLst/>
                <a:gdLst>
                  <a:gd name="connsiteX0" fmla="*/ 19145 w 512300"/>
                  <a:gd name="connsiteY0" fmla="*/ 236338 h 236337"/>
                  <a:gd name="connsiteX1" fmla="*/ 10584 w 512300"/>
                  <a:gd name="connsiteY1" fmla="*/ 236338 h 236337"/>
                  <a:gd name="connsiteX2" fmla="*/ 121 w 512300"/>
                  <a:gd name="connsiteY2" fmla="*/ 223972 h 236337"/>
                  <a:gd name="connsiteX3" fmla="*/ 12487 w 512300"/>
                  <a:gd name="connsiteY3" fmla="*/ 213509 h 236337"/>
                  <a:gd name="connsiteX4" fmla="*/ 493783 w 512300"/>
                  <a:gd name="connsiteY4" fmla="*/ 2348 h 236337"/>
                  <a:gd name="connsiteX5" fmla="*/ 509953 w 512300"/>
                  <a:gd name="connsiteY5" fmla="*/ 4250 h 236337"/>
                  <a:gd name="connsiteX6" fmla="*/ 508051 w 512300"/>
                  <a:gd name="connsiteY6" fmla="*/ 20420 h 236337"/>
                  <a:gd name="connsiteX7" fmla="*/ 19145 w 512300"/>
                  <a:gd name="connsiteY7" fmla="*/ 236338 h 23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2300" h="236337">
                    <a:moveTo>
                      <a:pt x="19145" y="236338"/>
                    </a:moveTo>
                    <a:cubicBezTo>
                      <a:pt x="14389" y="236338"/>
                      <a:pt x="11535" y="236338"/>
                      <a:pt x="10584" y="236338"/>
                    </a:cubicBezTo>
                    <a:cubicBezTo>
                      <a:pt x="3926" y="236338"/>
                      <a:pt x="-830" y="230631"/>
                      <a:pt x="121" y="223972"/>
                    </a:cubicBezTo>
                    <a:cubicBezTo>
                      <a:pt x="121" y="217314"/>
                      <a:pt x="5828" y="212558"/>
                      <a:pt x="12487" y="213509"/>
                    </a:cubicBezTo>
                    <a:cubicBezTo>
                      <a:pt x="14389" y="213509"/>
                      <a:pt x="198918" y="223972"/>
                      <a:pt x="493783" y="2348"/>
                    </a:cubicBezTo>
                    <a:cubicBezTo>
                      <a:pt x="498539" y="-1457"/>
                      <a:pt x="506148" y="-506"/>
                      <a:pt x="509953" y="4250"/>
                    </a:cubicBezTo>
                    <a:cubicBezTo>
                      <a:pt x="513758" y="9006"/>
                      <a:pt x="512807" y="16615"/>
                      <a:pt x="508051" y="20420"/>
                    </a:cubicBezTo>
                    <a:cubicBezTo>
                      <a:pt x="236965" y="223972"/>
                      <a:pt x="59094" y="236338"/>
                      <a:pt x="19145" y="236338"/>
                    </a:cubicBezTo>
                    <a:close/>
                  </a:path>
                </a:pathLst>
              </a:custGeom>
              <a:solidFill>
                <a:srgbClr val="74B570"/>
              </a:solidFill>
              <a:ln w="95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1D442BC0-BB0F-4598-A600-C20FAA16086D}"/>
              </a:ext>
            </a:extLst>
          </p:cNvPr>
          <p:cNvSpPr txBox="1"/>
          <p:nvPr/>
        </p:nvSpPr>
        <p:spPr>
          <a:xfrm>
            <a:off x="1058348" y="1350115"/>
            <a:ext cx="49078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🏆</a:t>
            </a:r>
          </a:p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Business Illustration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CD95414-70FA-4C96-A7E3-DB19950FA3F0}"/>
              </a:ext>
            </a:extLst>
          </p:cNvPr>
          <p:cNvGrpSpPr/>
          <p:nvPr/>
        </p:nvGrpSpPr>
        <p:grpSpPr>
          <a:xfrm>
            <a:off x="1126367" y="4512656"/>
            <a:ext cx="3835280" cy="392890"/>
            <a:chOff x="6915270" y="2928160"/>
            <a:chExt cx="3835280" cy="39289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019AD6-DB7A-44A9-A889-84070DC7B7E7}"/>
                </a:ext>
              </a:extLst>
            </p:cNvPr>
            <p:cNvGrpSpPr/>
            <p:nvPr/>
          </p:nvGrpSpPr>
          <p:grpSpPr>
            <a:xfrm>
              <a:off x="6964009" y="3238500"/>
              <a:ext cx="3786541" cy="82550"/>
              <a:chOff x="6964009" y="3196774"/>
              <a:chExt cx="3786541" cy="124276"/>
            </a:xfrm>
          </p:grpSpPr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A147202-ED0D-4A90-B0C0-43990C2CB491}"/>
                  </a:ext>
                </a:extLst>
              </p:cNvPr>
              <p:cNvSpPr/>
              <p:nvPr/>
            </p:nvSpPr>
            <p:spPr>
              <a:xfrm>
                <a:off x="6964009" y="3196774"/>
                <a:ext cx="3786541" cy="124276"/>
              </a:xfrm>
              <a:prstGeom prst="roundRect">
                <a:avLst>
                  <a:gd name="adj" fmla="val 50000"/>
                </a:avLst>
              </a:prstGeom>
              <a:solidFill>
                <a:srgbClr val="E4EC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F7762DBB-C8B2-4076-BA38-7DADA0151A1A}"/>
                  </a:ext>
                </a:extLst>
              </p:cNvPr>
              <p:cNvSpPr/>
              <p:nvPr/>
            </p:nvSpPr>
            <p:spPr>
              <a:xfrm>
                <a:off x="6964009" y="3196774"/>
                <a:ext cx="2938816" cy="12427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5000">
                    <a:schemeClr val="accent6"/>
                  </a:gs>
                  <a:gs pos="5000">
                    <a:schemeClr val="accent5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B02F96-DC70-4953-8E06-FD653AA13ED0}"/>
                </a:ext>
              </a:extLst>
            </p:cNvPr>
            <p:cNvSpPr/>
            <p:nvPr/>
          </p:nvSpPr>
          <p:spPr>
            <a:xfrm>
              <a:off x="6915270" y="2928160"/>
              <a:ext cx="24763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Skill number one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6996DD0-CA18-4207-809D-75C865A605AF}"/>
                </a:ext>
              </a:extLst>
            </p:cNvPr>
            <p:cNvSpPr/>
            <p:nvPr/>
          </p:nvSpPr>
          <p:spPr>
            <a:xfrm>
              <a:off x="9991725" y="2928160"/>
              <a:ext cx="75882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80%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652BA14-6BD8-4365-8033-248A99A40C1F}"/>
              </a:ext>
            </a:extLst>
          </p:cNvPr>
          <p:cNvGrpSpPr/>
          <p:nvPr/>
        </p:nvGrpSpPr>
        <p:grpSpPr>
          <a:xfrm>
            <a:off x="1126367" y="5114996"/>
            <a:ext cx="3835280" cy="392890"/>
            <a:chOff x="6915270" y="2928160"/>
            <a:chExt cx="3835280" cy="392890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33EF318C-A9FC-47E0-AF03-B12FC2387C84}"/>
                </a:ext>
              </a:extLst>
            </p:cNvPr>
            <p:cNvGrpSpPr/>
            <p:nvPr/>
          </p:nvGrpSpPr>
          <p:grpSpPr>
            <a:xfrm>
              <a:off x="6964009" y="3238500"/>
              <a:ext cx="3786541" cy="82550"/>
              <a:chOff x="6964009" y="3196774"/>
              <a:chExt cx="3786541" cy="124276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07FA3BEA-18C3-41D6-8C5E-F5D3E21A9724}"/>
                  </a:ext>
                </a:extLst>
              </p:cNvPr>
              <p:cNvSpPr/>
              <p:nvPr/>
            </p:nvSpPr>
            <p:spPr>
              <a:xfrm>
                <a:off x="6964009" y="3196774"/>
                <a:ext cx="3786541" cy="124276"/>
              </a:xfrm>
              <a:prstGeom prst="roundRect">
                <a:avLst>
                  <a:gd name="adj" fmla="val 50000"/>
                </a:avLst>
              </a:prstGeom>
              <a:solidFill>
                <a:srgbClr val="E4EC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90118C05-EBB8-4BEA-8D68-DFD8F0344A2B}"/>
                  </a:ext>
                </a:extLst>
              </p:cNvPr>
              <p:cNvSpPr/>
              <p:nvPr/>
            </p:nvSpPr>
            <p:spPr>
              <a:xfrm>
                <a:off x="6964009" y="3196774"/>
                <a:ext cx="1982349" cy="12427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5000">
                    <a:schemeClr val="accent6"/>
                  </a:gs>
                  <a:gs pos="5000">
                    <a:schemeClr val="accent5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B605C20-1230-4442-AB42-C7E40A6D862A}"/>
                </a:ext>
              </a:extLst>
            </p:cNvPr>
            <p:cNvSpPr/>
            <p:nvPr/>
          </p:nvSpPr>
          <p:spPr>
            <a:xfrm>
              <a:off x="6915270" y="2928160"/>
              <a:ext cx="24763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Skill number one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DDC72EC-1999-4044-A4CE-5B2BDEA66ACC}"/>
                </a:ext>
              </a:extLst>
            </p:cNvPr>
            <p:cNvSpPr/>
            <p:nvPr/>
          </p:nvSpPr>
          <p:spPr>
            <a:xfrm>
              <a:off x="9991725" y="2928160"/>
              <a:ext cx="75882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60%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470673A-893E-48C0-90DE-3C4DF071D874}"/>
              </a:ext>
            </a:extLst>
          </p:cNvPr>
          <p:cNvGrpSpPr/>
          <p:nvPr/>
        </p:nvGrpSpPr>
        <p:grpSpPr>
          <a:xfrm>
            <a:off x="8155569" y="4436064"/>
            <a:ext cx="2983326" cy="1491824"/>
            <a:chOff x="7526391" y="4473977"/>
            <a:chExt cx="2983326" cy="1491824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F721FAE-A40A-4DC6-8E19-8303CCA28B37}"/>
                </a:ext>
              </a:extLst>
            </p:cNvPr>
            <p:cNvGrpSpPr/>
            <p:nvPr/>
          </p:nvGrpSpPr>
          <p:grpSpPr>
            <a:xfrm>
              <a:off x="7526391" y="4473977"/>
              <a:ext cx="2983326" cy="1491824"/>
              <a:chOff x="7562849" y="2362121"/>
              <a:chExt cx="3573462" cy="1786924"/>
            </a:xfrm>
            <a:solidFill>
              <a:schemeClr val="bg1"/>
            </a:solidFill>
          </p:grpSpPr>
          <p:sp>
            <p:nvSpPr>
              <p:cNvPr id="104" name="Graphic 12">
                <a:extLst>
                  <a:ext uri="{FF2B5EF4-FFF2-40B4-BE49-F238E27FC236}">
                    <a16:creationId xmlns:a16="http://schemas.microsoft.com/office/drawing/2014/main" id="{9540FF6A-8D1D-4715-A1C3-3129F7BFC5BB}"/>
                  </a:ext>
                </a:extLst>
              </p:cNvPr>
              <p:cNvSpPr/>
              <p:nvPr/>
            </p:nvSpPr>
            <p:spPr>
              <a:xfrm>
                <a:off x="7562849" y="2362121"/>
                <a:ext cx="3573462" cy="1786924"/>
              </a:xfrm>
              <a:custGeom>
                <a:avLst/>
                <a:gdLst>
                  <a:gd name="connsiteX0" fmla="*/ 0 w 5353050"/>
                  <a:gd name="connsiteY0" fmla="*/ 664048 h 2676814"/>
                  <a:gd name="connsiteX1" fmla="*/ 546833 w 5353050"/>
                  <a:gd name="connsiteY1" fmla="*/ 77432 h 2676814"/>
                  <a:gd name="connsiteX2" fmla="*/ 4805229 w 5353050"/>
                  <a:gd name="connsiteY2" fmla="*/ 78071 h 2676814"/>
                  <a:gd name="connsiteX3" fmla="*/ 5353050 w 5353050"/>
                  <a:gd name="connsiteY3" fmla="*/ 664905 h 2676814"/>
                  <a:gd name="connsiteX4" fmla="*/ 5353050 w 5353050"/>
                  <a:gd name="connsiteY4" fmla="*/ 2020480 h 2676814"/>
                  <a:gd name="connsiteX5" fmla="*/ 4800981 w 5353050"/>
                  <a:gd name="connsiteY5" fmla="*/ 2607763 h 2676814"/>
                  <a:gd name="connsiteX6" fmla="*/ 551908 w 5353050"/>
                  <a:gd name="connsiteY6" fmla="*/ 2607877 h 2676814"/>
                  <a:gd name="connsiteX7" fmla="*/ 0 w 5353050"/>
                  <a:gd name="connsiteY7" fmla="*/ 2020632 h 2676814"/>
                  <a:gd name="connsiteX8" fmla="*/ 0 w 5353050"/>
                  <a:gd name="connsiteY8" fmla="*/ 664048 h 2676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53050" h="2676814">
                    <a:moveTo>
                      <a:pt x="0" y="664048"/>
                    </a:moveTo>
                    <a:cubicBezTo>
                      <a:pt x="0" y="354982"/>
                      <a:pt x="238433" y="97728"/>
                      <a:pt x="546833" y="77432"/>
                    </a:cubicBezTo>
                    <a:cubicBezTo>
                      <a:pt x="2121627" y="-26205"/>
                      <a:pt x="3205191" y="-25628"/>
                      <a:pt x="4805229" y="78071"/>
                    </a:cubicBezTo>
                    <a:cubicBezTo>
                      <a:pt x="5114001" y="98082"/>
                      <a:pt x="5353050" y="355484"/>
                      <a:pt x="5353050" y="664905"/>
                    </a:cubicBezTo>
                    <a:lnTo>
                      <a:pt x="5353050" y="2020480"/>
                    </a:lnTo>
                    <a:cubicBezTo>
                      <a:pt x="5353050" y="2331585"/>
                      <a:pt x="5111563" y="2589742"/>
                      <a:pt x="4800981" y="2607763"/>
                    </a:cubicBezTo>
                    <a:cubicBezTo>
                      <a:pt x="3217688" y="2699631"/>
                      <a:pt x="2135324" y="2699993"/>
                      <a:pt x="551908" y="2607877"/>
                    </a:cubicBezTo>
                    <a:cubicBezTo>
                      <a:pt x="241392" y="2589808"/>
                      <a:pt x="0" y="2331681"/>
                      <a:pt x="0" y="2020632"/>
                    </a:cubicBezTo>
                    <a:lnTo>
                      <a:pt x="0" y="664048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800100" dist="342900" dir="5400000" sx="90000" sy="90000" algn="ctr" rotWithShape="0">
                  <a:srgbClr val="93A4CB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5" name="Graphic 12">
                <a:extLst>
                  <a:ext uri="{FF2B5EF4-FFF2-40B4-BE49-F238E27FC236}">
                    <a16:creationId xmlns:a16="http://schemas.microsoft.com/office/drawing/2014/main" id="{F785ABA2-F557-487A-8DA2-8E3D7BF203D0}"/>
                  </a:ext>
                </a:extLst>
              </p:cNvPr>
              <p:cNvSpPr/>
              <p:nvPr/>
            </p:nvSpPr>
            <p:spPr>
              <a:xfrm>
                <a:off x="7562849" y="2362121"/>
                <a:ext cx="3573462" cy="1786924"/>
              </a:xfrm>
              <a:custGeom>
                <a:avLst/>
                <a:gdLst>
                  <a:gd name="connsiteX0" fmla="*/ 0 w 5353050"/>
                  <a:gd name="connsiteY0" fmla="*/ 664048 h 2676814"/>
                  <a:gd name="connsiteX1" fmla="*/ 546833 w 5353050"/>
                  <a:gd name="connsiteY1" fmla="*/ 77432 h 2676814"/>
                  <a:gd name="connsiteX2" fmla="*/ 4805229 w 5353050"/>
                  <a:gd name="connsiteY2" fmla="*/ 78071 h 2676814"/>
                  <a:gd name="connsiteX3" fmla="*/ 5353050 w 5353050"/>
                  <a:gd name="connsiteY3" fmla="*/ 664905 h 2676814"/>
                  <a:gd name="connsiteX4" fmla="*/ 5353050 w 5353050"/>
                  <a:gd name="connsiteY4" fmla="*/ 2020480 h 2676814"/>
                  <a:gd name="connsiteX5" fmla="*/ 4800981 w 5353050"/>
                  <a:gd name="connsiteY5" fmla="*/ 2607763 h 2676814"/>
                  <a:gd name="connsiteX6" fmla="*/ 551908 w 5353050"/>
                  <a:gd name="connsiteY6" fmla="*/ 2607877 h 2676814"/>
                  <a:gd name="connsiteX7" fmla="*/ 0 w 5353050"/>
                  <a:gd name="connsiteY7" fmla="*/ 2020632 h 2676814"/>
                  <a:gd name="connsiteX8" fmla="*/ 0 w 5353050"/>
                  <a:gd name="connsiteY8" fmla="*/ 664048 h 2676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53050" h="2676814">
                    <a:moveTo>
                      <a:pt x="0" y="664048"/>
                    </a:moveTo>
                    <a:cubicBezTo>
                      <a:pt x="0" y="354982"/>
                      <a:pt x="238433" y="97728"/>
                      <a:pt x="546833" y="77432"/>
                    </a:cubicBezTo>
                    <a:cubicBezTo>
                      <a:pt x="2121627" y="-26205"/>
                      <a:pt x="3205191" y="-25628"/>
                      <a:pt x="4805229" y="78071"/>
                    </a:cubicBezTo>
                    <a:cubicBezTo>
                      <a:pt x="5114001" y="98082"/>
                      <a:pt x="5353050" y="355484"/>
                      <a:pt x="5353050" y="664905"/>
                    </a:cubicBezTo>
                    <a:lnTo>
                      <a:pt x="5353050" y="2020480"/>
                    </a:lnTo>
                    <a:cubicBezTo>
                      <a:pt x="5353050" y="2331585"/>
                      <a:pt x="5111563" y="2589742"/>
                      <a:pt x="4800981" y="2607763"/>
                    </a:cubicBezTo>
                    <a:cubicBezTo>
                      <a:pt x="3217688" y="2699631"/>
                      <a:pt x="2135324" y="2699993"/>
                      <a:pt x="551908" y="2607877"/>
                    </a:cubicBezTo>
                    <a:cubicBezTo>
                      <a:pt x="241392" y="2589808"/>
                      <a:pt x="0" y="2331681"/>
                      <a:pt x="0" y="2020632"/>
                    </a:cubicBezTo>
                    <a:lnTo>
                      <a:pt x="0" y="664048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444500" dist="101600" dir="2700000">
                  <a:srgbClr val="B3C5EA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B34F107-A37A-43F5-BCA3-7610C80D71E9}"/>
                </a:ext>
              </a:extLst>
            </p:cNvPr>
            <p:cNvSpPr/>
            <p:nvPr/>
          </p:nvSpPr>
          <p:spPr>
            <a:xfrm>
              <a:off x="7686735" y="4799133"/>
              <a:ext cx="2662639" cy="84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i="1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 mornings.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1780401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2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2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0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48C195-A747-4A20-A28A-5122432739F2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9403F-A9BC-40D6-ADFA-89815CA319F2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CC46F0-58FD-445E-8BBC-270939F11E39}"/>
              </a:ext>
            </a:extLst>
          </p:cNvPr>
          <p:cNvGrpSpPr/>
          <p:nvPr/>
        </p:nvGrpSpPr>
        <p:grpSpPr>
          <a:xfrm>
            <a:off x="1055688" y="2665252"/>
            <a:ext cx="811178" cy="811176"/>
            <a:chOff x="6263420" y="2116313"/>
            <a:chExt cx="840492" cy="84049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185DB6D-BBBD-460C-94D6-17920A0E713E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12FAC2-D8DF-4A22-ACAD-DC91AFB89760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18637D8-A928-464E-8B5B-91B8FF3C8982}"/>
              </a:ext>
            </a:extLst>
          </p:cNvPr>
          <p:cNvSpPr/>
          <p:nvPr/>
        </p:nvSpPr>
        <p:spPr>
          <a:xfrm>
            <a:off x="2064342" y="2647997"/>
            <a:ext cx="9071970" cy="792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gradFill>
                  <a:gsLst>
                    <a:gs pos="95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Problem 1</a:t>
            </a:r>
            <a:r>
              <a:rPr lang="en-US" sz="2000" dirty="0">
                <a:solidFill>
                  <a:srgbClr val="26273C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wonderful serenity has taken possession of my entire soul, like these sweet mornings of spring.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9AD167-2F28-4E6C-A934-5970545137C9}"/>
              </a:ext>
            </a:extLst>
          </p:cNvPr>
          <p:cNvGrpSpPr/>
          <p:nvPr/>
        </p:nvGrpSpPr>
        <p:grpSpPr>
          <a:xfrm>
            <a:off x="1055689" y="3991010"/>
            <a:ext cx="811178" cy="811176"/>
            <a:chOff x="6263420" y="2116313"/>
            <a:chExt cx="840492" cy="84049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5F0E661-A7B8-458F-80B3-89E97C93E9E8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508E825-7BA1-44E0-982A-0420528F7051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940A649-0B63-413F-8E6D-4367D1816A22}"/>
              </a:ext>
            </a:extLst>
          </p:cNvPr>
          <p:cNvSpPr/>
          <p:nvPr/>
        </p:nvSpPr>
        <p:spPr>
          <a:xfrm>
            <a:off x="2064343" y="3973755"/>
            <a:ext cx="9071970" cy="792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gradFill>
                  <a:gsLst>
                    <a:gs pos="95000">
                      <a:schemeClr val="accent4"/>
                    </a:gs>
                    <a:gs pos="5000">
                      <a:schemeClr val="accent3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Problem 2</a:t>
            </a:r>
            <a:r>
              <a:rPr lang="en-US" sz="2000" dirty="0">
                <a:solidFill>
                  <a:srgbClr val="26273C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wonderful serenity has taken possession of my entire soul, like these sweet mornings of spring.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429B9D-2C35-4CAD-880E-350ADE942C75}"/>
              </a:ext>
            </a:extLst>
          </p:cNvPr>
          <p:cNvGrpSpPr/>
          <p:nvPr/>
        </p:nvGrpSpPr>
        <p:grpSpPr>
          <a:xfrm>
            <a:off x="1055689" y="5316768"/>
            <a:ext cx="811178" cy="811176"/>
            <a:chOff x="6263420" y="2116313"/>
            <a:chExt cx="840492" cy="84049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5872B5-49B8-43C1-8085-E7A4FF20C50E}"/>
                </a:ext>
              </a:extLst>
            </p:cNvPr>
            <p:cNvSpPr/>
            <p:nvPr/>
          </p:nvSpPr>
          <p:spPr>
            <a:xfrm>
              <a:off x="6263420" y="2116313"/>
              <a:ext cx="840492" cy="84049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95000">
                  <a:srgbClr val="F0F5FF"/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749300" dist="203200" dir="5400000" algn="t" rotWithShape="0">
                <a:srgbClr val="93A4C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173FDDA-3526-4C05-AA77-65C1C15B5AFF}"/>
                </a:ext>
              </a:extLst>
            </p:cNvPr>
            <p:cNvSpPr/>
            <p:nvPr/>
          </p:nvSpPr>
          <p:spPr>
            <a:xfrm>
              <a:off x="6468032" y="2320925"/>
              <a:ext cx="431268" cy="431268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8D3810F-6974-4BB7-BB60-7BA3DBEC0A28}"/>
              </a:ext>
            </a:extLst>
          </p:cNvPr>
          <p:cNvSpPr/>
          <p:nvPr/>
        </p:nvSpPr>
        <p:spPr>
          <a:xfrm>
            <a:off x="2064343" y="5299513"/>
            <a:ext cx="9071970" cy="792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gradFill>
                  <a:gsLst>
                    <a:gs pos="95000">
                      <a:schemeClr val="accent6"/>
                    </a:gs>
                    <a:gs pos="5000">
                      <a:schemeClr val="accent5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Problem 3</a:t>
            </a:r>
            <a:r>
              <a:rPr lang="en-US" sz="2000" dirty="0">
                <a:solidFill>
                  <a:srgbClr val="26273C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wonderful serenity has taken possession of my entire soul, like these sweet mornings of spring.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13E1C3-87D7-4194-A2F0-C83DA09D3E78}"/>
              </a:ext>
            </a:extLst>
          </p:cNvPr>
          <p:cNvCxnSpPr>
            <a:cxnSpLocks/>
          </p:cNvCxnSpPr>
          <p:nvPr/>
        </p:nvCxnSpPr>
        <p:spPr>
          <a:xfrm>
            <a:off x="2200275" y="5077934"/>
            <a:ext cx="9991725" cy="0"/>
          </a:xfrm>
          <a:prstGeom prst="line">
            <a:avLst/>
          </a:prstGeom>
          <a:solidFill>
            <a:srgbClr val="E4ECFB"/>
          </a:soli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1A7E765-0DCF-4634-893C-90CF019E8AAB}"/>
              </a:ext>
            </a:extLst>
          </p:cNvPr>
          <p:cNvCxnSpPr>
            <a:cxnSpLocks/>
          </p:cNvCxnSpPr>
          <p:nvPr/>
        </p:nvCxnSpPr>
        <p:spPr>
          <a:xfrm>
            <a:off x="2200275" y="3738084"/>
            <a:ext cx="9991725" cy="0"/>
          </a:xfrm>
          <a:prstGeom prst="line">
            <a:avLst/>
          </a:prstGeom>
          <a:solidFill>
            <a:srgbClr val="E4ECFB"/>
          </a:soli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517926208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5" grpId="0"/>
          <p:bldP spid="25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5" grpId="0"/>
          <p:bldP spid="25" grpId="0"/>
          <p:bldP spid="30" grpId="0"/>
        </p:bldLst>
      </p:timing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">
            <a:extLst>
              <a:ext uri="{FF2B5EF4-FFF2-40B4-BE49-F238E27FC236}">
                <a16:creationId xmlns:a16="http://schemas.microsoft.com/office/drawing/2014/main" id="{1A4178C9-3B30-4ACE-88F4-80E7F2D96788}"/>
              </a:ext>
            </a:extLst>
          </p:cNvPr>
          <p:cNvSpPr/>
          <p:nvPr/>
        </p:nvSpPr>
        <p:spPr>
          <a:xfrm>
            <a:off x="2392218" y="1025492"/>
            <a:ext cx="7407564" cy="4807016"/>
          </a:xfrm>
          <a:custGeom>
            <a:avLst/>
            <a:gdLst>
              <a:gd name="connsiteX0" fmla="*/ 0 w 8534400"/>
              <a:gd name="connsiteY0" fmla="*/ 1790177 h 5538260"/>
              <a:gd name="connsiteX1" fmla="*/ 1537049 w 8534400"/>
              <a:gd name="connsiteY1" fmla="*/ 128370 h 5538260"/>
              <a:gd name="connsiteX2" fmla="*/ 2096462 w 8534400"/>
              <a:gd name="connsiteY2" fmla="*/ 84666 h 5538260"/>
              <a:gd name="connsiteX3" fmla="*/ 6437938 w 8534400"/>
              <a:gd name="connsiteY3" fmla="*/ 84666 h 5538260"/>
              <a:gd name="connsiteX4" fmla="*/ 6997351 w 8534400"/>
              <a:gd name="connsiteY4" fmla="*/ 128370 h 5538260"/>
              <a:gd name="connsiteX5" fmla="*/ 8534400 w 8534400"/>
              <a:gd name="connsiteY5" fmla="*/ 1790177 h 5538260"/>
              <a:gd name="connsiteX6" fmla="*/ 8534400 w 8534400"/>
              <a:gd name="connsiteY6" fmla="*/ 3743450 h 5538260"/>
              <a:gd name="connsiteX7" fmla="*/ 7015763 w 8534400"/>
              <a:gd name="connsiteY7" fmla="*/ 5403715 h 5538260"/>
              <a:gd name="connsiteX8" fmla="*/ 6745748 w 8534400"/>
              <a:gd name="connsiteY8" fmla="*/ 5427833 h 5538260"/>
              <a:gd name="connsiteX9" fmla="*/ 1788652 w 8534400"/>
              <a:gd name="connsiteY9" fmla="*/ 5427833 h 5538260"/>
              <a:gd name="connsiteX10" fmla="*/ 1518637 w 8534400"/>
              <a:gd name="connsiteY10" fmla="*/ 5403715 h 5538260"/>
              <a:gd name="connsiteX11" fmla="*/ 0 w 8534400"/>
              <a:gd name="connsiteY11" fmla="*/ 3743450 h 5538260"/>
              <a:gd name="connsiteX12" fmla="*/ 0 w 8534400"/>
              <a:gd name="connsiteY12" fmla="*/ 1790177 h 553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534400" h="5538260">
                <a:moveTo>
                  <a:pt x="0" y="1790177"/>
                </a:moveTo>
                <a:cubicBezTo>
                  <a:pt x="0" y="919944"/>
                  <a:pt x="669453" y="196151"/>
                  <a:pt x="1537049" y="128370"/>
                </a:cubicBezTo>
                <a:lnTo>
                  <a:pt x="2096462" y="84666"/>
                </a:lnTo>
                <a:cubicBezTo>
                  <a:pt x="3541424" y="-28222"/>
                  <a:pt x="4992986" y="-28222"/>
                  <a:pt x="6437938" y="84666"/>
                </a:cubicBezTo>
                <a:lnTo>
                  <a:pt x="6997351" y="128370"/>
                </a:lnTo>
                <a:cubicBezTo>
                  <a:pt x="7864945" y="196151"/>
                  <a:pt x="8534400" y="919944"/>
                  <a:pt x="8534400" y="1790177"/>
                </a:cubicBezTo>
                <a:lnTo>
                  <a:pt x="8534400" y="3743450"/>
                </a:lnTo>
                <a:cubicBezTo>
                  <a:pt x="8534400" y="4606587"/>
                  <a:pt x="7875489" y="5326963"/>
                  <a:pt x="7015763" y="5403715"/>
                </a:cubicBezTo>
                <a:lnTo>
                  <a:pt x="6745748" y="5427833"/>
                </a:lnTo>
                <a:cubicBezTo>
                  <a:pt x="5096666" y="5575070"/>
                  <a:pt x="3437734" y="5575070"/>
                  <a:pt x="1788652" y="5427833"/>
                </a:cubicBezTo>
                <a:lnTo>
                  <a:pt x="1518637" y="5403715"/>
                </a:lnTo>
                <a:cubicBezTo>
                  <a:pt x="658914" y="5326963"/>
                  <a:pt x="0" y="4606587"/>
                  <a:pt x="0" y="3743450"/>
                </a:cubicBezTo>
                <a:lnTo>
                  <a:pt x="0" y="1790177"/>
                </a:lnTo>
                <a:close/>
              </a:path>
            </a:pathLst>
          </a:custGeom>
          <a:solidFill>
            <a:srgbClr val="E4ECF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2BBCE8-AA8B-4C43-A388-76F9C4CBDE23}"/>
              </a:ext>
            </a:extLst>
          </p:cNvPr>
          <p:cNvGrpSpPr/>
          <p:nvPr/>
        </p:nvGrpSpPr>
        <p:grpSpPr>
          <a:xfrm>
            <a:off x="2737988" y="1249874"/>
            <a:ext cx="6716023" cy="4358253"/>
            <a:chOff x="3314700" y="1624121"/>
            <a:chExt cx="5562600" cy="3609758"/>
          </a:xfrm>
          <a:gradFill>
            <a:gsLst>
              <a:gs pos="95000">
                <a:schemeClr val="accent2"/>
              </a:gs>
              <a:gs pos="5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4" name="Graphic 4">
              <a:extLst>
                <a:ext uri="{FF2B5EF4-FFF2-40B4-BE49-F238E27FC236}">
                  <a16:creationId xmlns:a16="http://schemas.microsoft.com/office/drawing/2014/main" id="{7B7A5A84-24E6-493E-8563-02F01DB04322}"/>
                </a:ext>
              </a:extLst>
            </p:cNvPr>
            <p:cNvSpPr/>
            <p:nvPr/>
          </p:nvSpPr>
          <p:spPr>
            <a:xfrm>
              <a:off x="3314700" y="1624121"/>
              <a:ext cx="5562600" cy="3609758"/>
            </a:xfrm>
            <a:custGeom>
              <a:avLst/>
              <a:gdLst>
                <a:gd name="connsiteX0" fmla="*/ 0 w 8534400"/>
                <a:gd name="connsiteY0" fmla="*/ 1790177 h 5538260"/>
                <a:gd name="connsiteX1" fmla="*/ 1537049 w 8534400"/>
                <a:gd name="connsiteY1" fmla="*/ 128370 h 5538260"/>
                <a:gd name="connsiteX2" fmla="*/ 2096462 w 8534400"/>
                <a:gd name="connsiteY2" fmla="*/ 84666 h 5538260"/>
                <a:gd name="connsiteX3" fmla="*/ 6437938 w 8534400"/>
                <a:gd name="connsiteY3" fmla="*/ 84666 h 5538260"/>
                <a:gd name="connsiteX4" fmla="*/ 6997351 w 8534400"/>
                <a:gd name="connsiteY4" fmla="*/ 128370 h 5538260"/>
                <a:gd name="connsiteX5" fmla="*/ 8534400 w 8534400"/>
                <a:gd name="connsiteY5" fmla="*/ 1790177 h 5538260"/>
                <a:gd name="connsiteX6" fmla="*/ 8534400 w 8534400"/>
                <a:gd name="connsiteY6" fmla="*/ 3743450 h 5538260"/>
                <a:gd name="connsiteX7" fmla="*/ 7015763 w 8534400"/>
                <a:gd name="connsiteY7" fmla="*/ 5403715 h 5538260"/>
                <a:gd name="connsiteX8" fmla="*/ 6745748 w 8534400"/>
                <a:gd name="connsiteY8" fmla="*/ 5427833 h 5538260"/>
                <a:gd name="connsiteX9" fmla="*/ 1788652 w 8534400"/>
                <a:gd name="connsiteY9" fmla="*/ 5427833 h 5538260"/>
                <a:gd name="connsiteX10" fmla="*/ 1518637 w 8534400"/>
                <a:gd name="connsiteY10" fmla="*/ 5403715 h 5538260"/>
                <a:gd name="connsiteX11" fmla="*/ 0 w 8534400"/>
                <a:gd name="connsiteY11" fmla="*/ 3743450 h 5538260"/>
                <a:gd name="connsiteX12" fmla="*/ 0 w 8534400"/>
                <a:gd name="connsiteY12" fmla="*/ 1790177 h 553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34400" h="5538260">
                  <a:moveTo>
                    <a:pt x="0" y="1790177"/>
                  </a:moveTo>
                  <a:cubicBezTo>
                    <a:pt x="0" y="919944"/>
                    <a:pt x="669453" y="196151"/>
                    <a:pt x="1537049" y="128370"/>
                  </a:cubicBezTo>
                  <a:lnTo>
                    <a:pt x="2096462" y="84666"/>
                  </a:lnTo>
                  <a:cubicBezTo>
                    <a:pt x="3541424" y="-28222"/>
                    <a:pt x="4992986" y="-28222"/>
                    <a:pt x="6437938" y="84666"/>
                  </a:cubicBezTo>
                  <a:lnTo>
                    <a:pt x="6997351" y="128370"/>
                  </a:lnTo>
                  <a:cubicBezTo>
                    <a:pt x="7864945" y="196151"/>
                    <a:pt x="8534400" y="919944"/>
                    <a:pt x="8534400" y="1790177"/>
                  </a:cubicBezTo>
                  <a:lnTo>
                    <a:pt x="8534400" y="3743450"/>
                  </a:lnTo>
                  <a:cubicBezTo>
                    <a:pt x="8534400" y="4606587"/>
                    <a:pt x="7875489" y="5326963"/>
                    <a:pt x="7015763" y="5403715"/>
                  </a:cubicBezTo>
                  <a:lnTo>
                    <a:pt x="6745748" y="5427833"/>
                  </a:lnTo>
                  <a:cubicBezTo>
                    <a:pt x="5096666" y="5575070"/>
                    <a:pt x="3437734" y="5575070"/>
                    <a:pt x="1788652" y="5427833"/>
                  </a:cubicBezTo>
                  <a:lnTo>
                    <a:pt x="1518637" y="5403715"/>
                  </a:lnTo>
                  <a:cubicBezTo>
                    <a:pt x="658914" y="5326963"/>
                    <a:pt x="0" y="4606587"/>
                    <a:pt x="0" y="3743450"/>
                  </a:cubicBezTo>
                  <a:lnTo>
                    <a:pt x="0" y="1790177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" name="Graphic 4">
              <a:extLst>
                <a:ext uri="{FF2B5EF4-FFF2-40B4-BE49-F238E27FC236}">
                  <a16:creationId xmlns:a16="http://schemas.microsoft.com/office/drawing/2014/main" id="{4D795851-6E7E-4E5B-95E8-1DC0D8F8D4D5}"/>
                </a:ext>
              </a:extLst>
            </p:cNvPr>
            <p:cNvSpPr/>
            <p:nvPr/>
          </p:nvSpPr>
          <p:spPr>
            <a:xfrm>
              <a:off x="3314700" y="1624121"/>
              <a:ext cx="5562600" cy="3609758"/>
            </a:xfrm>
            <a:custGeom>
              <a:avLst/>
              <a:gdLst>
                <a:gd name="connsiteX0" fmla="*/ 0 w 8534400"/>
                <a:gd name="connsiteY0" fmla="*/ 1790177 h 5538260"/>
                <a:gd name="connsiteX1" fmla="*/ 1537049 w 8534400"/>
                <a:gd name="connsiteY1" fmla="*/ 128370 h 5538260"/>
                <a:gd name="connsiteX2" fmla="*/ 2096462 w 8534400"/>
                <a:gd name="connsiteY2" fmla="*/ 84666 h 5538260"/>
                <a:gd name="connsiteX3" fmla="*/ 6437938 w 8534400"/>
                <a:gd name="connsiteY3" fmla="*/ 84666 h 5538260"/>
                <a:gd name="connsiteX4" fmla="*/ 6997351 w 8534400"/>
                <a:gd name="connsiteY4" fmla="*/ 128370 h 5538260"/>
                <a:gd name="connsiteX5" fmla="*/ 8534400 w 8534400"/>
                <a:gd name="connsiteY5" fmla="*/ 1790177 h 5538260"/>
                <a:gd name="connsiteX6" fmla="*/ 8534400 w 8534400"/>
                <a:gd name="connsiteY6" fmla="*/ 3743450 h 5538260"/>
                <a:gd name="connsiteX7" fmla="*/ 7015763 w 8534400"/>
                <a:gd name="connsiteY7" fmla="*/ 5403715 h 5538260"/>
                <a:gd name="connsiteX8" fmla="*/ 6745748 w 8534400"/>
                <a:gd name="connsiteY8" fmla="*/ 5427833 h 5538260"/>
                <a:gd name="connsiteX9" fmla="*/ 1788652 w 8534400"/>
                <a:gd name="connsiteY9" fmla="*/ 5427833 h 5538260"/>
                <a:gd name="connsiteX10" fmla="*/ 1518637 w 8534400"/>
                <a:gd name="connsiteY10" fmla="*/ 5403715 h 5538260"/>
                <a:gd name="connsiteX11" fmla="*/ 0 w 8534400"/>
                <a:gd name="connsiteY11" fmla="*/ 3743450 h 5538260"/>
                <a:gd name="connsiteX12" fmla="*/ 0 w 8534400"/>
                <a:gd name="connsiteY12" fmla="*/ 1790177 h 553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34400" h="5538260">
                  <a:moveTo>
                    <a:pt x="0" y="1790177"/>
                  </a:moveTo>
                  <a:cubicBezTo>
                    <a:pt x="0" y="919944"/>
                    <a:pt x="669453" y="196151"/>
                    <a:pt x="1537049" y="128370"/>
                  </a:cubicBezTo>
                  <a:lnTo>
                    <a:pt x="2096462" y="84666"/>
                  </a:lnTo>
                  <a:cubicBezTo>
                    <a:pt x="3541424" y="-28222"/>
                    <a:pt x="4992986" y="-28222"/>
                    <a:pt x="6437938" y="84666"/>
                  </a:cubicBezTo>
                  <a:lnTo>
                    <a:pt x="6997351" y="128370"/>
                  </a:lnTo>
                  <a:cubicBezTo>
                    <a:pt x="7864945" y="196151"/>
                    <a:pt x="8534400" y="919944"/>
                    <a:pt x="8534400" y="1790177"/>
                  </a:cubicBezTo>
                  <a:lnTo>
                    <a:pt x="8534400" y="3743450"/>
                  </a:lnTo>
                  <a:cubicBezTo>
                    <a:pt x="8534400" y="4606587"/>
                    <a:pt x="7875489" y="5326963"/>
                    <a:pt x="7015763" y="5403715"/>
                  </a:cubicBezTo>
                  <a:lnTo>
                    <a:pt x="6745748" y="5427833"/>
                  </a:lnTo>
                  <a:cubicBezTo>
                    <a:pt x="5096666" y="5575070"/>
                    <a:pt x="3437734" y="5575070"/>
                    <a:pt x="1788652" y="5427833"/>
                  </a:cubicBezTo>
                  <a:lnTo>
                    <a:pt x="1518637" y="5403715"/>
                  </a:lnTo>
                  <a:cubicBezTo>
                    <a:pt x="658914" y="5326963"/>
                    <a:pt x="0" y="4606587"/>
                    <a:pt x="0" y="3743450"/>
                  </a:cubicBezTo>
                  <a:lnTo>
                    <a:pt x="0" y="179017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chemeClr val="accent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7AC804C-12E4-4543-878F-2ED3BD89716C}"/>
              </a:ext>
            </a:extLst>
          </p:cNvPr>
          <p:cNvSpPr txBox="1"/>
          <p:nvPr/>
        </p:nvSpPr>
        <p:spPr>
          <a:xfrm>
            <a:off x="2886075" y="2461558"/>
            <a:ext cx="6419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Thanks 🖐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For Watching!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37D19F1B-1DA5-4466-894F-008E81C493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1322483"/>
                  </p:ext>
                </p:extLst>
              </p:nvPr>
            </p:nvGraphicFramePr>
            <p:xfrm rot="8789346">
              <a:off x="-968699" y="4477760"/>
              <a:ext cx="5158523" cy="2474568"/>
            </p:xfrm>
            <a:graphic>
              <a:graphicData uri="http://schemas.microsoft.com/office/drawing/2017/model3d">
                <am3d:model3d r:embed="rId2">
                  <am3d:spPr>
                    <a:xfrm rot="8789346">
                      <a:off x="0" y="0"/>
                      <a:ext cx="5158523" cy="2474568"/>
                    </a:xfrm>
                    <a:prstGeom prst="rect">
                      <a:avLst/>
                    </a:prstGeom>
                  </am3d:spPr>
                  <am3d:camera>
                    <am3d:pos x="0" y="0" z="558750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1663" d="1000000"/>
                    <am3d:preTrans dx="1433032" dy="-2886978" dz="-99018"/>
                    <am3d:scale>
                      <am3d:sx n="1000000" d="1000000"/>
                      <am3d:sy n="1000000" d="1000000"/>
                      <am3d:sz n="1000000" d="1000000"/>
                    </am3d:scale>
                    <am3d:rot ax="1657125" ay="-864348" az="103550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719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37D19F1B-1DA5-4466-894F-008E81C493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8789346">
                <a:off x="-968699" y="4477760"/>
                <a:ext cx="5158523" cy="2474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68120213-8BB0-46FB-8FDA-C2CFC8496D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4806803"/>
                  </p:ext>
                </p:extLst>
              </p:nvPr>
            </p:nvGraphicFramePr>
            <p:xfrm>
              <a:off x="8911538" y="-838257"/>
              <a:ext cx="3901079" cy="411040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901079" cy="4110405"/>
                    </a:xfrm>
                    <a:prstGeom prst="rect">
                      <a:avLst/>
                    </a:prstGeom>
                  </am3d:spPr>
                  <am3d:camera>
                    <am3d:pos x="0" y="0" z="583562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4034" d="1000000"/>
                    <am3d:preTrans dx="-865259" dy="-4428533" dz="1141929"/>
                    <am3d:scale>
                      <am3d:sx n="1000000" d="1000000"/>
                      <am3d:sy n="1000000" d="1000000"/>
                      <am3d:sz n="1000000" d="1000000"/>
                    </am3d:scale>
                    <am3d:rot ax="7128514" ay="-2263364" az="-791703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2988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68120213-8BB0-46FB-8FDA-C2CFC8496D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1538" y="-838257"/>
                <a:ext cx="3901079" cy="41104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2275254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0" presetClass="entr" presetSubtype="1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60" presetClass="entr" presetSubtype="1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3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0" presetClass="entr" presetSubtype="1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60" presetClass="entr" presetSubtype="1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3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39.8698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39.4913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38.882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38.05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37.0425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35.8515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34.50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33.0055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31.3851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29.65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27.841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25.9545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24.0136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22.0368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20.041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18.0527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16.0747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14.137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12.2528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10.437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8.7056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7.0836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5.5844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4.2254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3.0209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1.9957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1.1635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541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147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3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6" grpId="0"/>
        </p:bldLst>
      </p:timing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A3A96E0-1E05-4784-A886-B99140F1D4F3}"/>
              </a:ext>
            </a:extLst>
          </p:cNvPr>
          <p:cNvGrpSpPr/>
          <p:nvPr/>
        </p:nvGrpSpPr>
        <p:grpSpPr>
          <a:xfrm>
            <a:off x="1055688" y="1037665"/>
            <a:ext cx="4248346" cy="1725109"/>
            <a:chOff x="3971828" y="2438633"/>
            <a:chExt cx="4248346" cy="1725109"/>
          </a:xfrm>
          <a:solidFill>
            <a:schemeClr val="bg1"/>
          </a:solidFill>
        </p:grpSpPr>
        <p:sp>
          <p:nvSpPr>
            <p:cNvPr id="9" name="Graphic 92">
              <a:extLst>
                <a:ext uri="{FF2B5EF4-FFF2-40B4-BE49-F238E27FC236}">
                  <a16:creationId xmlns:a16="http://schemas.microsoft.com/office/drawing/2014/main" id="{3985BD8A-3054-4AAA-884F-DF9E654C3E9C}"/>
                </a:ext>
              </a:extLst>
            </p:cNvPr>
            <p:cNvSpPr/>
            <p:nvPr/>
          </p:nvSpPr>
          <p:spPr>
            <a:xfrm>
              <a:off x="3971828" y="2438633"/>
              <a:ext cx="4248346" cy="1725109"/>
            </a:xfrm>
            <a:custGeom>
              <a:avLst/>
              <a:gdLst>
                <a:gd name="connsiteX0" fmla="*/ 0 w 6372225"/>
                <a:gd name="connsiteY0" fmla="*/ 639964 h 2586938"/>
                <a:gd name="connsiteX1" fmla="*/ 568575 w 6372225"/>
                <a:gd name="connsiteY1" fmla="*/ 50860 h 2586938"/>
                <a:gd name="connsiteX2" fmla="*/ 5803593 w 6372225"/>
                <a:gd name="connsiteY2" fmla="*/ 50903 h 2586938"/>
                <a:gd name="connsiteX3" fmla="*/ 6372225 w 6372225"/>
                <a:gd name="connsiteY3" fmla="*/ 640011 h 2586938"/>
                <a:gd name="connsiteX4" fmla="*/ 6372225 w 6372225"/>
                <a:gd name="connsiteY4" fmla="*/ 1943338 h 2586938"/>
                <a:gd name="connsiteX5" fmla="*/ 5805240 w 6372225"/>
                <a:gd name="connsiteY5" fmla="*/ 2532316 h 2586938"/>
                <a:gd name="connsiteX6" fmla="*/ 566960 w 6372225"/>
                <a:gd name="connsiteY6" fmla="*/ 2532326 h 2586938"/>
                <a:gd name="connsiteX7" fmla="*/ 0 w 6372225"/>
                <a:gd name="connsiteY7" fmla="*/ 1943357 h 2586938"/>
                <a:gd name="connsiteX8" fmla="*/ 0 w 6372225"/>
                <a:gd name="connsiteY8" fmla="*/ 639964 h 258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72225" h="2586938">
                  <a:moveTo>
                    <a:pt x="0" y="639964"/>
                  </a:moveTo>
                  <a:cubicBezTo>
                    <a:pt x="0" y="322637"/>
                    <a:pt x="251439" y="61831"/>
                    <a:pt x="568575" y="50860"/>
                  </a:cubicBezTo>
                  <a:cubicBezTo>
                    <a:pt x="2526516" y="-16870"/>
                    <a:pt x="3835089" y="-17051"/>
                    <a:pt x="5803593" y="50903"/>
                  </a:cubicBezTo>
                  <a:cubicBezTo>
                    <a:pt x="6120746" y="61851"/>
                    <a:pt x="6372225" y="322666"/>
                    <a:pt x="6372225" y="640011"/>
                  </a:cubicBezTo>
                  <a:lnTo>
                    <a:pt x="6372225" y="1943338"/>
                  </a:lnTo>
                  <a:cubicBezTo>
                    <a:pt x="6372225" y="2260044"/>
                    <a:pt x="6121727" y="2520582"/>
                    <a:pt x="5805240" y="2532316"/>
                  </a:cubicBezTo>
                  <a:cubicBezTo>
                    <a:pt x="3840604" y="2605116"/>
                    <a:pt x="2531164" y="2605173"/>
                    <a:pt x="566960" y="2532326"/>
                  </a:cubicBezTo>
                  <a:cubicBezTo>
                    <a:pt x="250483" y="2520591"/>
                    <a:pt x="0" y="2260054"/>
                    <a:pt x="0" y="1943357"/>
                  </a:cubicBezTo>
                  <a:lnTo>
                    <a:pt x="0" y="63996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" name="Graphic 92">
              <a:extLst>
                <a:ext uri="{FF2B5EF4-FFF2-40B4-BE49-F238E27FC236}">
                  <a16:creationId xmlns:a16="http://schemas.microsoft.com/office/drawing/2014/main" id="{C87AD707-7B09-43B9-9A28-691DA4452176}"/>
                </a:ext>
              </a:extLst>
            </p:cNvPr>
            <p:cNvSpPr/>
            <p:nvPr/>
          </p:nvSpPr>
          <p:spPr>
            <a:xfrm>
              <a:off x="3971828" y="2438633"/>
              <a:ext cx="4248346" cy="1725109"/>
            </a:xfrm>
            <a:custGeom>
              <a:avLst/>
              <a:gdLst>
                <a:gd name="connsiteX0" fmla="*/ 0 w 6372225"/>
                <a:gd name="connsiteY0" fmla="*/ 639964 h 2586938"/>
                <a:gd name="connsiteX1" fmla="*/ 568575 w 6372225"/>
                <a:gd name="connsiteY1" fmla="*/ 50860 h 2586938"/>
                <a:gd name="connsiteX2" fmla="*/ 5803593 w 6372225"/>
                <a:gd name="connsiteY2" fmla="*/ 50903 h 2586938"/>
                <a:gd name="connsiteX3" fmla="*/ 6372225 w 6372225"/>
                <a:gd name="connsiteY3" fmla="*/ 640011 h 2586938"/>
                <a:gd name="connsiteX4" fmla="*/ 6372225 w 6372225"/>
                <a:gd name="connsiteY4" fmla="*/ 1943338 h 2586938"/>
                <a:gd name="connsiteX5" fmla="*/ 5805240 w 6372225"/>
                <a:gd name="connsiteY5" fmla="*/ 2532316 h 2586938"/>
                <a:gd name="connsiteX6" fmla="*/ 566960 w 6372225"/>
                <a:gd name="connsiteY6" fmla="*/ 2532326 h 2586938"/>
                <a:gd name="connsiteX7" fmla="*/ 0 w 6372225"/>
                <a:gd name="connsiteY7" fmla="*/ 1943357 h 2586938"/>
                <a:gd name="connsiteX8" fmla="*/ 0 w 6372225"/>
                <a:gd name="connsiteY8" fmla="*/ 639964 h 258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72225" h="2586938">
                  <a:moveTo>
                    <a:pt x="0" y="639964"/>
                  </a:moveTo>
                  <a:cubicBezTo>
                    <a:pt x="0" y="322637"/>
                    <a:pt x="251439" y="61831"/>
                    <a:pt x="568575" y="50860"/>
                  </a:cubicBezTo>
                  <a:cubicBezTo>
                    <a:pt x="2526516" y="-16870"/>
                    <a:pt x="3835089" y="-17051"/>
                    <a:pt x="5803593" y="50903"/>
                  </a:cubicBezTo>
                  <a:cubicBezTo>
                    <a:pt x="6120746" y="61851"/>
                    <a:pt x="6372225" y="322666"/>
                    <a:pt x="6372225" y="640011"/>
                  </a:cubicBezTo>
                  <a:lnTo>
                    <a:pt x="6372225" y="1943338"/>
                  </a:lnTo>
                  <a:cubicBezTo>
                    <a:pt x="6372225" y="2260044"/>
                    <a:pt x="6121727" y="2520582"/>
                    <a:pt x="5805240" y="2532316"/>
                  </a:cubicBezTo>
                  <a:cubicBezTo>
                    <a:pt x="3840604" y="2605116"/>
                    <a:pt x="2531164" y="2605173"/>
                    <a:pt x="566960" y="2532326"/>
                  </a:cubicBezTo>
                  <a:cubicBezTo>
                    <a:pt x="250483" y="2520591"/>
                    <a:pt x="0" y="2260054"/>
                    <a:pt x="0" y="1943357"/>
                  </a:cubicBezTo>
                  <a:lnTo>
                    <a:pt x="0" y="63996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97922D-8BA0-473C-9A62-94CC82B5B18D}"/>
              </a:ext>
            </a:extLst>
          </p:cNvPr>
          <p:cNvGrpSpPr/>
          <p:nvPr/>
        </p:nvGrpSpPr>
        <p:grpSpPr>
          <a:xfrm>
            <a:off x="5973761" y="692150"/>
            <a:ext cx="5162552" cy="2476954"/>
            <a:chOff x="6562724" y="476023"/>
            <a:chExt cx="5162552" cy="2476954"/>
          </a:xfrm>
          <a:solidFill>
            <a:schemeClr val="bg1"/>
          </a:solidFill>
        </p:grpSpPr>
        <p:sp>
          <p:nvSpPr>
            <p:cNvPr id="12" name="Graphic 16">
              <a:extLst>
                <a:ext uri="{FF2B5EF4-FFF2-40B4-BE49-F238E27FC236}">
                  <a16:creationId xmlns:a16="http://schemas.microsoft.com/office/drawing/2014/main" id="{CFA6F043-9EDC-4AF9-9F26-25C749F1105F}"/>
                </a:ext>
              </a:extLst>
            </p:cNvPr>
            <p:cNvSpPr/>
            <p:nvPr/>
          </p:nvSpPr>
          <p:spPr>
            <a:xfrm>
              <a:off x="6562724" y="476023"/>
              <a:ext cx="5162552" cy="2476954"/>
            </a:xfrm>
            <a:custGeom>
              <a:avLst/>
              <a:gdLst>
                <a:gd name="connsiteX0" fmla="*/ 0 w 7715250"/>
                <a:gd name="connsiteY0" fmla="*/ 946852 h 3701720"/>
                <a:gd name="connsiteX1" fmla="*/ 803518 w 7715250"/>
                <a:gd name="connsiteY1" fmla="*/ 94170 h 3701720"/>
                <a:gd name="connsiteX2" fmla="*/ 6911169 w 7715250"/>
                <a:gd name="connsiteY2" fmla="*/ 94518 h 3701720"/>
                <a:gd name="connsiteX3" fmla="*/ 7715250 w 7715250"/>
                <a:gd name="connsiteY3" fmla="*/ 947300 h 3701720"/>
                <a:gd name="connsiteX4" fmla="*/ 7715250 w 7715250"/>
                <a:gd name="connsiteY4" fmla="*/ 2756149 h 3701720"/>
                <a:gd name="connsiteX5" fmla="*/ 6911255 w 7715250"/>
                <a:gd name="connsiteY5" fmla="*/ 3608856 h 3701720"/>
                <a:gd name="connsiteX6" fmla="*/ 804854 w 7715250"/>
                <a:gd name="connsiteY6" fmla="*/ 3608303 h 3701720"/>
                <a:gd name="connsiteX7" fmla="*/ 0 w 7715250"/>
                <a:gd name="connsiteY7" fmla="*/ 2755416 h 3701720"/>
                <a:gd name="connsiteX8" fmla="*/ 0 w 7715250"/>
                <a:gd name="connsiteY8" fmla="*/ 946852 h 370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15250" h="3701720">
                  <a:moveTo>
                    <a:pt x="0" y="946852"/>
                  </a:moveTo>
                  <a:cubicBezTo>
                    <a:pt x="0" y="494369"/>
                    <a:pt x="351729" y="119236"/>
                    <a:pt x="803518" y="94170"/>
                  </a:cubicBezTo>
                  <a:cubicBezTo>
                    <a:pt x="3066298" y="-31372"/>
                    <a:pt x="4623654" y="-31525"/>
                    <a:pt x="6911169" y="94518"/>
                  </a:cubicBezTo>
                  <a:cubicBezTo>
                    <a:pt x="7363149" y="119423"/>
                    <a:pt x="7715250" y="494633"/>
                    <a:pt x="7715250" y="947300"/>
                  </a:cubicBezTo>
                  <a:lnTo>
                    <a:pt x="7715250" y="2756149"/>
                  </a:lnTo>
                  <a:cubicBezTo>
                    <a:pt x="7715250" y="3208825"/>
                    <a:pt x="7363244" y="3584043"/>
                    <a:pt x="6911255" y="3608856"/>
                  </a:cubicBezTo>
                  <a:cubicBezTo>
                    <a:pt x="4649619" y="3733014"/>
                    <a:pt x="3091148" y="3732519"/>
                    <a:pt x="804854" y="3608303"/>
                  </a:cubicBezTo>
                  <a:cubicBezTo>
                    <a:pt x="352550" y="3583729"/>
                    <a:pt x="0" y="3208387"/>
                    <a:pt x="0" y="2755416"/>
                  </a:cubicBezTo>
                  <a:lnTo>
                    <a:pt x="0" y="946852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" name="Graphic 16">
              <a:extLst>
                <a:ext uri="{FF2B5EF4-FFF2-40B4-BE49-F238E27FC236}">
                  <a16:creationId xmlns:a16="http://schemas.microsoft.com/office/drawing/2014/main" id="{26D511EE-0CFB-4758-9994-8A55AE54D133}"/>
                </a:ext>
              </a:extLst>
            </p:cNvPr>
            <p:cNvSpPr/>
            <p:nvPr/>
          </p:nvSpPr>
          <p:spPr>
            <a:xfrm>
              <a:off x="6562724" y="476023"/>
              <a:ext cx="5162552" cy="2476954"/>
            </a:xfrm>
            <a:custGeom>
              <a:avLst/>
              <a:gdLst>
                <a:gd name="connsiteX0" fmla="*/ 0 w 7715250"/>
                <a:gd name="connsiteY0" fmla="*/ 946852 h 3701720"/>
                <a:gd name="connsiteX1" fmla="*/ 803518 w 7715250"/>
                <a:gd name="connsiteY1" fmla="*/ 94170 h 3701720"/>
                <a:gd name="connsiteX2" fmla="*/ 6911169 w 7715250"/>
                <a:gd name="connsiteY2" fmla="*/ 94518 h 3701720"/>
                <a:gd name="connsiteX3" fmla="*/ 7715250 w 7715250"/>
                <a:gd name="connsiteY3" fmla="*/ 947300 h 3701720"/>
                <a:gd name="connsiteX4" fmla="*/ 7715250 w 7715250"/>
                <a:gd name="connsiteY4" fmla="*/ 2756149 h 3701720"/>
                <a:gd name="connsiteX5" fmla="*/ 6911255 w 7715250"/>
                <a:gd name="connsiteY5" fmla="*/ 3608856 h 3701720"/>
                <a:gd name="connsiteX6" fmla="*/ 804854 w 7715250"/>
                <a:gd name="connsiteY6" fmla="*/ 3608303 h 3701720"/>
                <a:gd name="connsiteX7" fmla="*/ 0 w 7715250"/>
                <a:gd name="connsiteY7" fmla="*/ 2755416 h 3701720"/>
                <a:gd name="connsiteX8" fmla="*/ 0 w 7715250"/>
                <a:gd name="connsiteY8" fmla="*/ 946852 h 370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15250" h="3701720">
                  <a:moveTo>
                    <a:pt x="0" y="946852"/>
                  </a:moveTo>
                  <a:cubicBezTo>
                    <a:pt x="0" y="494369"/>
                    <a:pt x="351729" y="119236"/>
                    <a:pt x="803518" y="94170"/>
                  </a:cubicBezTo>
                  <a:cubicBezTo>
                    <a:pt x="3066298" y="-31372"/>
                    <a:pt x="4623654" y="-31525"/>
                    <a:pt x="6911169" y="94518"/>
                  </a:cubicBezTo>
                  <a:cubicBezTo>
                    <a:pt x="7363149" y="119423"/>
                    <a:pt x="7715250" y="494633"/>
                    <a:pt x="7715250" y="947300"/>
                  </a:cubicBezTo>
                  <a:lnTo>
                    <a:pt x="7715250" y="2756149"/>
                  </a:lnTo>
                  <a:cubicBezTo>
                    <a:pt x="7715250" y="3208825"/>
                    <a:pt x="7363244" y="3584043"/>
                    <a:pt x="6911255" y="3608856"/>
                  </a:cubicBezTo>
                  <a:cubicBezTo>
                    <a:pt x="4649619" y="3733014"/>
                    <a:pt x="3091148" y="3732519"/>
                    <a:pt x="804854" y="3608303"/>
                  </a:cubicBezTo>
                  <a:cubicBezTo>
                    <a:pt x="352550" y="3583729"/>
                    <a:pt x="0" y="3208387"/>
                    <a:pt x="0" y="2755416"/>
                  </a:cubicBezTo>
                  <a:lnTo>
                    <a:pt x="0" y="946852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D8F33B3-6002-4C96-B5C4-75561B40509F}"/>
              </a:ext>
            </a:extLst>
          </p:cNvPr>
          <p:cNvGrpSpPr/>
          <p:nvPr/>
        </p:nvGrpSpPr>
        <p:grpSpPr>
          <a:xfrm>
            <a:off x="1055688" y="3296407"/>
            <a:ext cx="10080625" cy="2866558"/>
            <a:chOff x="1055688" y="3296407"/>
            <a:chExt cx="10080625" cy="2866558"/>
          </a:xfrm>
          <a:solidFill>
            <a:schemeClr val="bg1"/>
          </a:solidFill>
        </p:grpSpPr>
        <p:sp>
          <p:nvSpPr>
            <p:cNvPr id="3" name="Graphic 52">
              <a:extLst>
                <a:ext uri="{FF2B5EF4-FFF2-40B4-BE49-F238E27FC236}">
                  <a16:creationId xmlns:a16="http://schemas.microsoft.com/office/drawing/2014/main" id="{E24471BD-94AA-4BBB-A089-6D0229AB5B80}"/>
                </a:ext>
              </a:extLst>
            </p:cNvPr>
            <p:cNvSpPr/>
            <p:nvPr/>
          </p:nvSpPr>
          <p:spPr>
            <a:xfrm>
              <a:off x="1055688" y="3296407"/>
              <a:ext cx="10080625" cy="2866558"/>
            </a:xfrm>
            <a:custGeom>
              <a:avLst/>
              <a:gdLst>
                <a:gd name="connsiteX0" fmla="*/ 0 w 12192000"/>
                <a:gd name="connsiteY0" fmla="*/ 897304 h 3466956"/>
                <a:gd name="connsiteX1" fmla="*/ 697180 w 12192000"/>
                <a:gd name="connsiteY1" fmla="*/ 162862 h 3466956"/>
                <a:gd name="connsiteX2" fmla="*/ 6096000 w 12192000"/>
                <a:gd name="connsiteY2" fmla="*/ 0 h 3466956"/>
                <a:gd name="connsiteX3" fmla="*/ 11494843 w 12192000"/>
                <a:gd name="connsiteY3" fmla="*/ 162862 h 3466956"/>
                <a:gd name="connsiteX4" fmla="*/ 12192000 w 12192000"/>
                <a:gd name="connsiteY4" fmla="*/ 897311 h 3466956"/>
                <a:gd name="connsiteX5" fmla="*/ 12192000 w 12192000"/>
                <a:gd name="connsiteY5" fmla="*/ 2563103 h 3466956"/>
                <a:gd name="connsiteX6" fmla="*/ 11496380 w 12192000"/>
                <a:gd name="connsiteY6" fmla="*/ 3297367 h 3466956"/>
                <a:gd name="connsiteX7" fmla="*/ 6096000 w 12192000"/>
                <a:gd name="connsiteY7" fmla="*/ 3466956 h 3466956"/>
                <a:gd name="connsiteX8" fmla="*/ 695590 w 12192000"/>
                <a:gd name="connsiteY8" fmla="*/ 3297367 h 3466956"/>
                <a:gd name="connsiteX9" fmla="*/ 0 w 12192000"/>
                <a:gd name="connsiteY9" fmla="*/ 2563103 h 3466956"/>
                <a:gd name="connsiteX10" fmla="*/ 0 w 12192000"/>
                <a:gd name="connsiteY10" fmla="*/ 897304 h 346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92000" h="3466956">
                  <a:moveTo>
                    <a:pt x="0" y="897304"/>
                  </a:moveTo>
                  <a:cubicBezTo>
                    <a:pt x="0" y="504963"/>
                    <a:pt x="305281" y="181528"/>
                    <a:pt x="697180" y="162862"/>
                  </a:cubicBezTo>
                  <a:cubicBezTo>
                    <a:pt x="1886877" y="106200"/>
                    <a:pt x="4349615" y="0"/>
                    <a:pt x="6096000" y="0"/>
                  </a:cubicBezTo>
                  <a:cubicBezTo>
                    <a:pt x="7842393" y="0"/>
                    <a:pt x="10305162" y="106200"/>
                    <a:pt x="11494843" y="162862"/>
                  </a:cubicBezTo>
                  <a:cubicBezTo>
                    <a:pt x="11886739" y="181527"/>
                    <a:pt x="12192000" y="504964"/>
                    <a:pt x="12192000" y="897311"/>
                  </a:cubicBezTo>
                  <a:lnTo>
                    <a:pt x="12192000" y="2563103"/>
                  </a:lnTo>
                  <a:cubicBezTo>
                    <a:pt x="12192000" y="2954831"/>
                    <a:pt x="11887661" y="3277972"/>
                    <a:pt x="11496380" y="3297367"/>
                  </a:cubicBezTo>
                  <a:cubicBezTo>
                    <a:pt x="10307313" y="3356321"/>
                    <a:pt x="7843238" y="3466956"/>
                    <a:pt x="6096000" y="3466956"/>
                  </a:cubicBezTo>
                  <a:cubicBezTo>
                    <a:pt x="4348777" y="3466956"/>
                    <a:pt x="1884663" y="3356321"/>
                    <a:pt x="695590" y="3297367"/>
                  </a:cubicBezTo>
                  <a:cubicBezTo>
                    <a:pt x="304344" y="3277972"/>
                    <a:pt x="0" y="2954831"/>
                    <a:pt x="0" y="2563103"/>
                  </a:cubicBezTo>
                  <a:lnTo>
                    <a:pt x="0" y="89730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" name="Graphic 52">
              <a:extLst>
                <a:ext uri="{FF2B5EF4-FFF2-40B4-BE49-F238E27FC236}">
                  <a16:creationId xmlns:a16="http://schemas.microsoft.com/office/drawing/2014/main" id="{24CC320F-B7EF-46A9-9FCF-7C4944C6D2C4}"/>
                </a:ext>
              </a:extLst>
            </p:cNvPr>
            <p:cNvSpPr/>
            <p:nvPr/>
          </p:nvSpPr>
          <p:spPr>
            <a:xfrm>
              <a:off x="1055688" y="3296407"/>
              <a:ext cx="10080625" cy="2866558"/>
            </a:xfrm>
            <a:custGeom>
              <a:avLst/>
              <a:gdLst>
                <a:gd name="connsiteX0" fmla="*/ 0 w 12192000"/>
                <a:gd name="connsiteY0" fmla="*/ 897304 h 3466956"/>
                <a:gd name="connsiteX1" fmla="*/ 697180 w 12192000"/>
                <a:gd name="connsiteY1" fmla="*/ 162862 h 3466956"/>
                <a:gd name="connsiteX2" fmla="*/ 6096000 w 12192000"/>
                <a:gd name="connsiteY2" fmla="*/ 0 h 3466956"/>
                <a:gd name="connsiteX3" fmla="*/ 11494843 w 12192000"/>
                <a:gd name="connsiteY3" fmla="*/ 162862 h 3466956"/>
                <a:gd name="connsiteX4" fmla="*/ 12192000 w 12192000"/>
                <a:gd name="connsiteY4" fmla="*/ 897311 h 3466956"/>
                <a:gd name="connsiteX5" fmla="*/ 12192000 w 12192000"/>
                <a:gd name="connsiteY5" fmla="*/ 2563103 h 3466956"/>
                <a:gd name="connsiteX6" fmla="*/ 11496380 w 12192000"/>
                <a:gd name="connsiteY6" fmla="*/ 3297367 h 3466956"/>
                <a:gd name="connsiteX7" fmla="*/ 6096000 w 12192000"/>
                <a:gd name="connsiteY7" fmla="*/ 3466956 h 3466956"/>
                <a:gd name="connsiteX8" fmla="*/ 695590 w 12192000"/>
                <a:gd name="connsiteY8" fmla="*/ 3297367 h 3466956"/>
                <a:gd name="connsiteX9" fmla="*/ 0 w 12192000"/>
                <a:gd name="connsiteY9" fmla="*/ 2563103 h 3466956"/>
                <a:gd name="connsiteX10" fmla="*/ 0 w 12192000"/>
                <a:gd name="connsiteY10" fmla="*/ 897304 h 346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92000" h="3466956">
                  <a:moveTo>
                    <a:pt x="0" y="897304"/>
                  </a:moveTo>
                  <a:cubicBezTo>
                    <a:pt x="0" y="504963"/>
                    <a:pt x="305281" y="181528"/>
                    <a:pt x="697180" y="162862"/>
                  </a:cubicBezTo>
                  <a:cubicBezTo>
                    <a:pt x="1886877" y="106200"/>
                    <a:pt x="4349615" y="0"/>
                    <a:pt x="6096000" y="0"/>
                  </a:cubicBezTo>
                  <a:cubicBezTo>
                    <a:pt x="7842393" y="0"/>
                    <a:pt x="10305162" y="106200"/>
                    <a:pt x="11494843" y="162862"/>
                  </a:cubicBezTo>
                  <a:cubicBezTo>
                    <a:pt x="11886739" y="181527"/>
                    <a:pt x="12192000" y="504964"/>
                    <a:pt x="12192000" y="897311"/>
                  </a:cubicBezTo>
                  <a:lnTo>
                    <a:pt x="12192000" y="2563103"/>
                  </a:lnTo>
                  <a:cubicBezTo>
                    <a:pt x="12192000" y="2954831"/>
                    <a:pt x="11887661" y="3277972"/>
                    <a:pt x="11496380" y="3297367"/>
                  </a:cubicBezTo>
                  <a:cubicBezTo>
                    <a:pt x="10307313" y="3356321"/>
                    <a:pt x="7843238" y="3466956"/>
                    <a:pt x="6096000" y="3466956"/>
                  </a:cubicBezTo>
                  <a:cubicBezTo>
                    <a:pt x="4348777" y="3466956"/>
                    <a:pt x="1884663" y="3356321"/>
                    <a:pt x="695590" y="3297367"/>
                  </a:cubicBezTo>
                  <a:cubicBezTo>
                    <a:pt x="304344" y="3277972"/>
                    <a:pt x="0" y="2954831"/>
                    <a:pt x="0" y="2563103"/>
                  </a:cubicBezTo>
                  <a:lnTo>
                    <a:pt x="0" y="89730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3604162"/>
      </p:ext>
    </p:extLst>
  </p:cSld>
  <p:clrMapOvr>
    <a:masterClrMapping/>
  </p:clrMapOvr>
  <p:transition>
    <p:strips dir="r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645A42-7E43-49E0-A0F2-DA227A6003D0}"/>
              </a:ext>
            </a:extLst>
          </p:cNvPr>
          <p:cNvGrpSpPr/>
          <p:nvPr/>
        </p:nvGrpSpPr>
        <p:grpSpPr>
          <a:xfrm>
            <a:off x="1055688" y="692150"/>
            <a:ext cx="2153044" cy="2158976"/>
            <a:chOff x="4367212" y="1695450"/>
            <a:chExt cx="3457575" cy="3467102"/>
          </a:xfrm>
          <a:solidFill>
            <a:schemeClr val="bg1"/>
          </a:solidFill>
        </p:grpSpPr>
        <p:sp>
          <p:nvSpPr>
            <p:cNvPr id="15" name="Graphic 43">
              <a:extLst>
                <a:ext uri="{FF2B5EF4-FFF2-40B4-BE49-F238E27FC236}">
                  <a16:creationId xmlns:a16="http://schemas.microsoft.com/office/drawing/2014/main" id="{49780D64-2EE3-4F7A-8988-FC34491C8D3A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6" name="Graphic 43">
              <a:extLst>
                <a:ext uri="{FF2B5EF4-FFF2-40B4-BE49-F238E27FC236}">
                  <a16:creationId xmlns:a16="http://schemas.microsoft.com/office/drawing/2014/main" id="{7EC6A65D-0F14-4AB1-9BBC-75B4B93AAA4F}"/>
                </a:ext>
              </a:extLst>
            </p:cNvPr>
            <p:cNvSpPr/>
            <p:nvPr/>
          </p:nvSpPr>
          <p:spPr>
            <a:xfrm>
              <a:off x="4367212" y="1695450"/>
              <a:ext cx="3457575" cy="3467102"/>
            </a:xfrm>
            <a:custGeom>
              <a:avLst/>
              <a:gdLst>
                <a:gd name="connsiteX0" fmla="*/ 0 w 3457575"/>
                <a:gd name="connsiteY0" fmla="*/ 973426 h 3467102"/>
                <a:gd name="connsiteX1" fmla="*/ 855394 w 3457575"/>
                <a:gd name="connsiteY1" fmla="*/ 32899 h 3467102"/>
                <a:gd name="connsiteX2" fmla="*/ 2601278 w 3457575"/>
                <a:gd name="connsiteY2" fmla="*/ 33224 h 3467102"/>
                <a:gd name="connsiteX3" fmla="*/ 3457575 w 3457575"/>
                <a:gd name="connsiteY3" fmla="*/ 974293 h 3467102"/>
                <a:gd name="connsiteX4" fmla="*/ 3457575 w 3457575"/>
                <a:gd name="connsiteY4" fmla="*/ 2490997 h 3467102"/>
                <a:gd name="connsiteX5" fmla="*/ 2613508 w 3457575"/>
                <a:gd name="connsiteY5" fmla="*/ 3429267 h 3467102"/>
                <a:gd name="connsiteX6" fmla="*/ 844006 w 3457575"/>
                <a:gd name="connsiteY6" fmla="*/ 3429286 h 3467102"/>
                <a:gd name="connsiteX7" fmla="*/ 0 w 3457575"/>
                <a:gd name="connsiteY7" fmla="*/ 2491054 h 3467102"/>
                <a:gd name="connsiteX8" fmla="*/ 0 w 3457575"/>
                <a:gd name="connsiteY8" fmla="*/ 973426 h 34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5" h="3467102">
                  <a:moveTo>
                    <a:pt x="0" y="973426"/>
                  </a:moveTo>
                  <a:cubicBezTo>
                    <a:pt x="0" y="484061"/>
                    <a:pt x="367289" y="68011"/>
                    <a:pt x="855394" y="32899"/>
                  </a:cubicBezTo>
                  <a:cubicBezTo>
                    <a:pt x="1468165" y="-11181"/>
                    <a:pt x="1988630" y="-10859"/>
                    <a:pt x="2601278" y="33224"/>
                  </a:cubicBezTo>
                  <a:cubicBezTo>
                    <a:pt x="3089748" y="68372"/>
                    <a:pt x="3457575" y="484557"/>
                    <a:pt x="3457575" y="974293"/>
                  </a:cubicBezTo>
                  <a:lnTo>
                    <a:pt x="3457575" y="2490997"/>
                  </a:lnTo>
                  <a:cubicBezTo>
                    <a:pt x="3457575" y="2975915"/>
                    <a:pt x="3096844" y="3390071"/>
                    <a:pt x="2613508" y="3429267"/>
                  </a:cubicBezTo>
                  <a:cubicBezTo>
                    <a:pt x="1991659" y="3479692"/>
                    <a:pt x="1466155" y="3479730"/>
                    <a:pt x="844006" y="3429286"/>
                  </a:cubicBezTo>
                  <a:cubicBezTo>
                    <a:pt x="360695" y="3390091"/>
                    <a:pt x="0" y="2975953"/>
                    <a:pt x="0" y="2491054"/>
                  </a:cubicBezTo>
                  <a:lnTo>
                    <a:pt x="0" y="973426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F4CBC6-A493-4E79-AF95-45C82A33E1BF}"/>
              </a:ext>
            </a:extLst>
          </p:cNvPr>
          <p:cNvGrpSpPr/>
          <p:nvPr/>
        </p:nvGrpSpPr>
        <p:grpSpPr>
          <a:xfrm>
            <a:off x="3727977" y="692150"/>
            <a:ext cx="2158976" cy="2158976"/>
            <a:chOff x="1470819" y="3505200"/>
            <a:chExt cx="2752725" cy="2752725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B22C89A-0773-4C61-865E-B05321E8A781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D6EF8F-DE9F-4DE0-95E0-C0C2EE9CCAAE}"/>
                </a:ext>
              </a:extLst>
            </p:cNvPr>
            <p:cNvSpPr/>
            <p:nvPr/>
          </p:nvSpPr>
          <p:spPr>
            <a:xfrm>
              <a:off x="1470819" y="3505200"/>
              <a:ext cx="2752725" cy="2752725"/>
            </a:xfrm>
            <a:prstGeom prst="ellipse">
              <a:avLst/>
            </a:pr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8A14A9C-E1AD-4D65-918C-62DA7BE50CEC}"/>
              </a:ext>
            </a:extLst>
          </p:cNvPr>
          <p:cNvGrpSpPr/>
          <p:nvPr/>
        </p:nvGrpSpPr>
        <p:grpSpPr>
          <a:xfrm>
            <a:off x="6406198" y="692149"/>
            <a:ext cx="2290012" cy="2158975"/>
            <a:chOff x="1055688" y="2572339"/>
            <a:chExt cx="1357572" cy="1279890"/>
          </a:xfrm>
          <a:solidFill>
            <a:schemeClr val="bg1"/>
          </a:solidFill>
        </p:grpSpPr>
        <p:sp>
          <p:nvSpPr>
            <p:cNvPr id="28" name="Graphic 33">
              <a:extLst>
                <a:ext uri="{FF2B5EF4-FFF2-40B4-BE49-F238E27FC236}">
                  <a16:creationId xmlns:a16="http://schemas.microsoft.com/office/drawing/2014/main" id="{70CEDA5D-920B-47E6-A92B-4F422C041630}"/>
                </a:ext>
              </a:extLst>
            </p:cNvPr>
            <p:cNvSpPr/>
            <p:nvPr/>
          </p:nvSpPr>
          <p:spPr>
            <a:xfrm>
              <a:off x="1055688" y="2572339"/>
              <a:ext cx="1357572" cy="1279890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82600" dist="2540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Graphic 33">
              <a:extLst>
                <a:ext uri="{FF2B5EF4-FFF2-40B4-BE49-F238E27FC236}">
                  <a16:creationId xmlns:a16="http://schemas.microsoft.com/office/drawing/2014/main" id="{F1728498-6E4D-4B08-B87C-4784027ADF54}"/>
                </a:ext>
              </a:extLst>
            </p:cNvPr>
            <p:cNvSpPr/>
            <p:nvPr/>
          </p:nvSpPr>
          <p:spPr>
            <a:xfrm>
              <a:off x="1055688" y="2572339"/>
              <a:ext cx="1357572" cy="1279890"/>
            </a:xfrm>
            <a:custGeom>
              <a:avLst/>
              <a:gdLst>
                <a:gd name="connsiteX0" fmla="*/ 0 w 3495675"/>
                <a:gd name="connsiteY0" fmla="*/ 743824 h 3295649"/>
                <a:gd name="connsiteX1" fmla="*/ 584518 w 3495675"/>
                <a:gd name="connsiteY1" fmla="*/ 74343 h 3295649"/>
                <a:gd name="connsiteX2" fmla="*/ 2909983 w 3495675"/>
                <a:gd name="connsiteY2" fmla="*/ 74897 h 3295649"/>
                <a:gd name="connsiteX3" fmla="*/ 3495675 w 3495675"/>
                <a:gd name="connsiteY3" fmla="*/ 744926 h 3295649"/>
                <a:gd name="connsiteX4" fmla="*/ 3495675 w 3495675"/>
                <a:gd name="connsiteY4" fmla="*/ 2559625 h 3295649"/>
                <a:gd name="connsiteX5" fmla="*/ 2897972 w 3495675"/>
                <a:gd name="connsiteY5" fmla="*/ 3231899 h 3295649"/>
                <a:gd name="connsiteX6" fmla="*/ 597572 w 3495675"/>
                <a:gd name="connsiteY6" fmla="*/ 3231956 h 3295649"/>
                <a:gd name="connsiteX7" fmla="*/ 0 w 3495675"/>
                <a:gd name="connsiteY7" fmla="*/ 2559749 h 3295649"/>
                <a:gd name="connsiteX8" fmla="*/ 0 w 3495675"/>
                <a:gd name="connsiteY8" fmla="*/ 743824 h 32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5675" h="3295649">
                  <a:moveTo>
                    <a:pt x="0" y="743824"/>
                  </a:moveTo>
                  <a:cubicBezTo>
                    <a:pt x="0" y="404710"/>
                    <a:pt x="247755" y="114206"/>
                    <a:pt x="584518" y="74343"/>
                  </a:cubicBezTo>
                  <a:cubicBezTo>
                    <a:pt x="1427150" y="-25398"/>
                    <a:pt x="2067516" y="-24346"/>
                    <a:pt x="2909983" y="74897"/>
                  </a:cubicBezTo>
                  <a:cubicBezTo>
                    <a:pt x="3247244" y="114628"/>
                    <a:pt x="3495675" y="405331"/>
                    <a:pt x="3495675" y="744926"/>
                  </a:cubicBezTo>
                  <a:lnTo>
                    <a:pt x="3495675" y="2559625"/>
                  </a:lnTo>
                  <a:cubicBezTo>
                    <a:pt x="3495675" y="2903954"/>
                    <a:pt x="3240519" y="3196933"/>
                    <a:pt x="2897972" y="3231899"/>
                  </a:cubicBezTo>
                  <a:cubicBezTo>
                    <a:pt x="2065982" y="3316824"/>
                    <a:pt x="1429845" y="3316958"/>
                    <a:pt x="597572" y="3231956"/>
                  </a:cubicBezTo>
                  <a:cubicBezTo>
                    <a:pt x="255080" y="3196981"/>
                    <a:pt x="0" y="2904020"/>
                    <a:pt x="0" y="2559749"/>
                  </a:cubicBezTo>
                  <a:lnTo>
                    <a:pt x="0" y="743824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DE4644-8CCF-4A35-8289-5CE54458350F}"/>
              </a:ext>
            </a:extLst>
          </p:cNvPr>
          <p:cNvGrpSpPr/>
          <p:nvPr/>
        </p:nvGrpSpPr>
        <p:grpSpPr>
          <a:xfrm>
            <a:off x="9215455" y="692149"/>
            <a:ext cx="1920857" cy="2158975"/>
            <a:chOff x="3314717" y="3108471"/>
            <a:chExt cx="1603533" cy="1802314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E3F5A92-19E0-4AAE-B708-5919B5C99BA8}"/>
                </a:ext>
              </a:extLst>
            </p:cNvPr>
            <p:cNvSpPr/>
            <p:nvPr/>
          </p:nvSpPr>
          <p:spPr>
            <a:xfrm>
              <a:off x="3314717" y="3108471"/>
              <a:ext cx="1603533" cy="1802314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927100" dist="4445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F63C158-FB2F-46C5-9E64-FFB9C4A2BD32}"/>
                </a:ext>
              </a:extLst>
            </p:cNvPr>
            <p:cNvSpPr/>
            <p:nvPr/>
          </p:nvSpPr>
          <p:spPr>
            <a:xfrm>
              <a:off x="3314717" y="3108471"/>
              <a:ext cx="1603533" cy="1802314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44500" dist="1016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08634F-6882-4A68-ABB3-1624BF295688}"/>
              </a:ext>
            </a:extLst>
          </p:cNvPr>
          <p:cNvGrpSpPr/>
          <p:nvPr/>
        </p:nvGrpSpPr>
        <p:grpSpPr>
          <a:xfrm>
            <a:off x="1055688" y="3289955"/>
            <a:ext cx="1706525" cy="2875895"/>
            <a:chOff x="5761038" y="1738590"/>
            <a:chExt cx="2394962" cy="4036074"/>
          </a:xfrm>
          <a:solidFill>
            <a:schemeClr val="bg1"/>
          </a:solidFill>
        </p:grpSpPr>
        <p:sp>
          <p:nvSpPr>
            <p:cNvPr id="34" name="Graphic 17">
              <a:extLst>
                <a:ext uri="{FF2B5EF4-FFF2-40B4-BE49-F238E27FC236}">
                  <a16:creationId xmlns:a16="http://schemas.microsoft.com/office/drawing/2014/main" id="{98309F8D-0DE7-4CF4-AE32-F63770A7C509}"/>
                </a:ext>
              </a:extLst>
            </p:cNvPr>
            <p:cNvSpPr/>
            <p:nvPr/>
          </p:nvSpPr>
          <p:spPr>
            <a:xfrm>
              <a:off x="5761038" y="1738590"/>
              <a:ext cx="2394962" cy="4036074"/>
            </a:xfrm>
            <a:custGeom>
              <a:avLst/>
              <a:gdLst>
                <a:gd name="connsiteX0" fmla="*/ 0 w 3581400"/>
                <a:gd name="connsiteY0" fmla="*/ 1148257 h 6035503"/>
                <a:gd name="connsiteX1" fmla="*/ 1016994 w 3581400"/>
                <a:gd name="connsiteY1" fmla="*/ 38101 h 6035503"/>
                <a:gd name="connsiteX2" fmla="*/ 1112825 w 3581400"/>
                <a:gd name="connsiteY2" fmla="*/ 29690 h 6035503"/>
                <a:gd name="connsiteX3" fmla="*/ 2468575 w 3581400"/>
                <a:gd name="connsiteY3" fmla="*/ 29690 h 6035503"/>
                <a:gd name="connsiteX4" fmla="*/ 2564406 w 3581400"/>
                <a:gd name="connsiteY4" fmla="*/ 38101 h 6035503"/>
                <a:gd name="connsiteX5" fmla="*/ 3581400 w 3581400"/>
                <a:gd name="connsiteY5" fmla="*/ 1148257 h 6035503"/>
                <a:gd name="connsiteX6" fmla="*/ 3581400 w 3581400"/>
                <a:gd name="connsiteY6" fmla="*/ 4886687 h 6035503"/>
                <a:gd name="connsiteX7" fmla="*/ 2573188 w 3581400"/>
                <a:gd name="connsiteY7" fmla="*/ 5996035 h 6035503"/>
                <a:gd name="connsiteX8" fmla="*/ 2529659 w 3581400"/>
                <a:gd name="connsiteY8" fmla="*/ 6000207 h 6035503"/>
                <a:gd name="connsiteX9" fmla="*/ 1051741 w 3581400"/>
                <a:gd name="connsiteY9" fmla="*/ 6000207 h 6035503"/>
                <a:gd name="connsiteX10" fmla="*/ 1008212 w 3581400"/>
                <a:gd name="connsiteY10" fmla="*/ 5996035 h 6035503"/>
                <a:gd name="connsiteX11" fmla="*/ 0 w 3581400"/>
                <a:gd name="connsiteY11" fmla="*/ 4886687 h 6035503"/>
                <a:gd name="connsiteX12" fmla="*/ 0 w 3581400"/>
                <a:gd name="connsiteY12" fmla="*/ 1148257 h 603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81400" h="6035503">
                  <a:moveTo>
                    <a:pt x="0" y="1148257"/>
                  </a:moveTo>
                  <a:cubicBezTo>
                    <a:pt x="0" y="570541"/>
                    <a:pt x="441486" y="88611"/>
                    <a:pt x="1016994" y="38101"/>
                  </a:cubicBezTo>
                  <a:lnTo>
                    <a:pt x="1112825" y="29690"/>
                  </a:lnTo>
                  <a:cubicBezTo>
                    <a:pt x="1563872" y="-9897"/>
                    <a:pt x="2017528" y="-9897"/>
                    <a:pt x="2468575" y="29690"/>
                  </a:cubicBezTo>
                  <a:lnTo>
                    <a:pt x="2564406" y="38101"/>
                  </a:lnTo>
                  <a:cubicBezTo>
                    <a:pt x="3139916" y="88611"/>
                    <a:pt x="3581400" y="570541"/>
                    <a:pt x="3581400" y="1148257"/>
                  </a:cubicBezTo>
                  <a:lnTo>
                    <a:pt x="3581400" y="4886687"/>
                  </a:lnTo>
                  <a:cubicBezTo>
                    <a:pt x="3581400" y="5461025"/>
                    <a:pt x="3144908" y="5941304"/>
                    <a:pt x="2573188" y="5996035"/>
                  </a:cubicBezTo>
                  <a:lnTo>
                    <a:pt x="2529659" y="6000207"/>
                  </a:lnTo>
                  <a:cubicBezTo>
                    <a:pt x="2038140" y="6047270"/>
                    <a:pt x="1543260" y="6047270"/>
                    <a:pt x="1051741" y="6000207"/>
                  </a:cubicBezTo>
                  <a:lnTo>
                    <a:pt x="1008212" y="5996035"/>
                  </a:lnTo>
                  <a:cubicBezTo>
                    <a:pt x="436489" y="5941304"/>
                    <a:pt x="0" y="5461025"/>
                    <a:pt x="0" y="4886687"/>
                  </a:cubicBezTo>
                  <a:lnTo>
                    <a:pt x="0" y="1148257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5" name="Graphic 17">
              <a:extLst>
                <a:ext uri="{FF2B5EF4-FFF2-40B4-BE49-F238E27FC236}">
                  <a16:creationId xmlns:a16="http://schemas.microsoft.com/office/drawing/2014/main" id="{B5037738-31EC-45C3-A9DE-E053A9C1FAF2}"/>
                </a:ext>
              </a:extLst>
            </p:cNvPr>
            <p:cNvSpPr/>
            <p:nvPr/>
          </p:nvSpPr>
          <p:spPr>
            <a:xfrm>
              <a:off x="5761038" y="1738590"/>
              <a:ext cx="2394962" cy="4036074"/>
            </a:xfrm>
            <a:custGeom>
              <a:avLst/>
              <a:gdLst>
                <a:gd name="connsiteX0" fmla="*/ 0 w 3581400"/>
                <a:gd name="connsiteY0" fmla="*/ 1148257 h 6035503"/>
                <a:gd name="connsiteX1" fmla="*/ 1016994 w 3581400"/>
                <a:gd name="connsiteY1" fmla="*/ 38101 h 6035503"/>
                <a:gd name="connsiteX2" fmla="*/ 1112825 w 3581400"/>
                <a:gd name="connsiteY2" fmla="*/ 29690 h 6035503"/>
                <a:gd name="connsiteX3" fmla="*/ 2468575 w 3581400"/>
                <a:gd name="connsiteY3" fmla="*/ 29690 h 6035503"/>
                <a:gd name="connsiteX4" fmla="*/ 2564406 w 3581400"/>
                <a:gd name="connsiteY4" fmla="*/ 38101 h 6035503"/>
                <a:gd name="connsiteX5" fmla="*/ 3581400 w 3581400"/>
                <a:gd name="connsiteY5" fmla="*/ 1148257 h 6035503"/>
                <a:gd name="connsiteX6" fmla="*/ 3581400 w 3581400"/>
                <a:gd name="connsiteY6" fmla="*/ 4886687 h 6035503"/>
                <a:gd name="connsiteX7" fmla="*/ 2573188 w 3581400"/>
                <a:gd name="connsiteY7" fmla="*/ 5996035 h 6035503"/>
                <a:gd name="connsiteX8" fmla="*/ 2529659 w 3581400"/>
                <a:gd name="connsiteY8" fmla="*/ 6000207 h 6035503"/>
                <a:gd name="connsiteX9" fmla="*/ 1051741 w 3581400"/>
                <a:gd name="connsiteY9" fmla="*/ 6000207 h 6035503"/>
                <a:gd name="connsiteX10" fmla="*/ 1008212 w 3581400"/>
                <a:gd name="connsiteY10" fmla="*/ 5996035 h 6035503"/>
                <a:gd name="connsiteX11" fmla="*/ 0 w 3581400"/>
                <a:gd name="connsiteY11" fmla="*/ 4886687 h 6035503"/>
                <a:gd name="connsiteX12" fmla="*/ 0 w 3581400"/>
                <a:gd name="connsiteY12" fmla="*/ 1148257 h 603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81400" h="6035503">
                  <a:moveTo>
                    <a:pt x="0" y="1148257"/>
                  </a:moveTo>
                  <a:cubicBezTo>
                    <a:pt x="0" y="570541"/>
                    <a:pt x="441486" y="88611"/>
                    <a:pt x="1016994" y="38101"/>
                  </a:cubicBezTo>
                  <a:lnTo>
                    <a:pt x="1112825" y="29690"/>
                  </a:lnTo>
                  <a:cubicBezTo>
                    <a:pt x="1563872" y="-9897"/>
                    <a:pt x="2017528" y="-9897"/>
                    <a:pt x="2468575" y="29690"/>
                  </a:cubicBezTo>
                  <a:lnTo>
                    <a:pt x="2564406" y="38101"/>
                  </a:lnTo>
                  <a:cubicBezTo>
                    <a:pt x="3139916" y="88611"/>
                    <a:pt x="3581400" y="570541"/>
                    <a:pt x="3581400" y="1148257"/>
                  </a:cubicBezTo>
                  <a:lnTo>
                    <a:pt x="3581400" y="4886687"/>
                  </a:lnTo>
                  <a:cubicBezTo>
                    <a:pt x="3581400" y="5461025"/>
                    <a:pt x="3144908" y="5941304"/>
                    <a:pt x="2573188" y="5996035"/>
                  </a:cubicBezTo>
                  <a:lnTo>
                    <a:pt x="2529659" y="6000207"/>
                  </a:lnTo>
                  <a:cubicBezTo>
                    <a:pt x="2038140" y="6047270"/>
                    <a:pt x="1543260" y="6047270"/>
                    <a:pt x="1051741" y="6000207"/>
                  </a:cubicBezTo>
                  <a:lnTo>
                    <a:pt x="1008212" y="5996035"/>
                  </a:lnTo>
                  <a:cubicBezTo>
                    <a:pt x="436489" y="5941304"/>
                    <a:pt x="0" y="5461025"/>
                    <a:pt x="0" y="4886687"/>
                  </a:cubicBezTo>
                  <a:lnTo>
                    <a:pt x="0" y="11482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D3D7A43-600D-42E7-B5BB-838CCF0E3423}"/>
              </a:ext>
            </a:extLst>
          </p:cNvPr>
          <p:cNvGrpSpPr/>
          <p:nvPr/>
        </p:nvGrpSpPr>
        <p:grpSpPr>
          <a:xfrm>
            <a:off x="2916789" y="3289954"/>
            <a:ext cx="2342320" cy="2875896"/>
            <a:chOff x="4585608" y="2454910"/>
            <a:chExt cx="3022435" cy="3710940"/>
          </a:xfrm>
          <a:solidFill>
            <a:schemeClr val="bg1"/>
          </a:solidFill>
        </p:grpSpPr>
        <p:sp>
          <p:nvSpPr>
            <p:cNvPr id="37" name="Graphic 28">
              <a:extLst>
                <a:ext uri="{FF2B5EF4-FFF2-40B4-BE49-F238E27FC236}">
                  <a16:creationId xmlns:a16="http://schemas.microsoft.com/office/drawing/2014/main" id="{08124A45-D94A-4706-89B6-37944ADE07DD}"/>
                </a:ext>
              </a:extLst>
            </p:cNvPr>
            <p:cNvSpPr/>
            <p:nvPr/>
          </p:nvSpPr>
          <p:spPr>
            <a:xfrm>
              <a:off x="4585608" y="2454910"/>
              <a:ext cx="3022435" cy="3710940"/>
            </a:xfrm>
            <a:custGeom>
              <a:avLst/>
              <a:gdLst>
                <a:gd name="connsiteX0" fmla="*/ 0 w 4524375"/>
                <a:gd name="connsiteY0" fmla="*/ 932145 h 5555019"/>
                <a:gd name="connsiteX1" fmla="*/ 802038 w 4524375"/>
                <a:gd name="connsiteY1" fmla="*/ 58359 h 5555019"/>
                <a:gd name="connsiteX2" fmla="*/ 3722284 w 4524375"/>
                <a:gd name="connsiteY2" fmla="*/ 58380 h 5555019"/>
                <a:gd name="connsiteX3" fmla="*/ 4524375 w 4524375"/>
                <a:gd name="connsiteY3" fmla="*/ 932190 h 5555019"/>
                <a:gd name="connsiteX4" fmla="*/ 4524375 w 4524375"/>
                <a:gd name="connsiteY4" fmla="*/ 4625115 h 5555019"/>
                <a:gd name="connsiteX5" fmla="*/ 3719255 w 4524375"/>
                <a:gd name="connsiteY5" fmla="*/ 5499348 h 5555019"/>
                <a:gd name="connsiteX6" fmla="*/ 805521 w 4524375"/>
                <a:gd name="connsiteY6" fmla="*/ 5499148 h 5555019"/>
                <a:gd name="connsiteX7" fmla="*/ 0 w 4524375"/>
                <a:gd name="connsiteY7" fmla="*/ 4624744 h 5555019"/>
                <a:gd name="connsiteX8" fmla="*/ 0 w 4524375"/>
                <a:gd name="connsiteY8" fmla="*/ 932145 h 55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4375" h="5555019">
                  <a:moveTo>
                    <a:pt x="0" y="932145"/>
                  </a:moveTo>
                  <a:cubicBezTo>
                    <a:pt x="0" y="475731"/>
                    <a:pt x="346864" y="91970"/>
                    <a:pt x="802038" y="58359"/>
                  </a:cubicBezTo>
                  <a:cubicBezTo>
                    <a:pt x="1856270" y="-19488"/>
                    <a:pt x="2668476" y="-19426"/>
                    <a:pt x="3722284" y="58380"/>
                  </a:cubicBezTo>
                  <a:cubicBezTo>
                    <a:pt x="4177484" y="91988"/>
                    <a:pt x="4524375" y="475757"/>
                    <a:pt x="4524375" y="932190"/>
                  </a:cubicBezTo>
                  <a:lnTo>
                    <a:pt x="4524375" y="4625115"/>
                  </a:lnTo>
                  <a:cubicBezTo>
                    <a:pt x="4524375" y="5082725"/>
                    <a:pt x="4175712" y="5467020"/>
                    <a:pt x="3719255" y="5499348"/>
                  </a:cubicBezTo>
                  <a:cubicBezTo>
                    <a:pt x="2668486" y="5573767"/>
                    <a:pt x="1856280" y="5573453"/>
                    <a:pt x="805521" y="5499148"/>
                  </a:cubicBezTo>
                  <a:cubicBezTo>
                    <a:pt x="348895" y="5466858"/>
                    <a:pt x="0" y="5082506"/>
                    <a:pt x="0" y="4624744"/>
                  </a:cubicBezTo>
                  <a:lnTo>
                    <a:pt x="0" y="93214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8" name="Graphic 28">
              <a:extLst>
                <a:ext uri="{FF2B5EF4-FFF2-40B4-BE49-F238E27FC236}">
                  <a16:creationId xmlns:a16="http://schemas.microsoft.com/office/drawing/2014/main" id="{69900F84-A86F-4C7D-A54D-CA695C9A1514}"/>
                </a:ext>
              </a:extLst>
            </p:cNvPr>
            <p:cNvSpPr/>
            <p:nvPr/>
          </p:nvSpPr>
          <p:spPr>
            <a:xfrm>
              <a:off x="4585608" y="2454910"/>
              <a:ext cx="3022435" cy="3710940"/>
            </a:xfrm>
            <a:custGeom>
              <a:avLst/>
              <a:gdLst>
                <a:gd name="connsiteX0" fmla="*/ 0 w 4524375"/>
                <a:gd name="connsiteY0" fmla="*/ 932145 h 5555019"/>
                <a:gd name="connsiteX1" fmla="*/ 802038 w 4524375"/>
                <a:gd name="connsiteY1" fmla="*/ 58359 h 5555019"/>
                <a:gd name="connsiteX2" fmla="*/ 3722284 w 4524375"/>
                <a:gd name="connsiteY2" fmla="*/ 58380 h 5555019"/>
                <a:gd name="connsiteX3" fmla="*/ 4524375 w 4524375"/>
                <a:gd name="connsiteY3" fmla="*/ 932190 h 5555019"/>
                <a:gd name="connsiteX4" fmla="*/ 4524375 w 4524375"/>
                <a:gd name="connsiteY4" fmla="*/ 4625115 h 5555019"/>
                <a:gd name="connsiteX5" fmla="*/ 3719255 w 4524375"/>
                <a:gd name="connsiteY5" fmla="*/ 5499348 h 5555019"/>
                <a:gd name="connsiteX6" fmla="*/ 805521 w 4524375"/>
                <a:gd name="connsiteY6" fmla="*/ 5499148 h 5555019"/>
                <a:gd name="connsiteX7" fmla="*/ 0 w 4524375"/>
                <a:gd name="connsiteY7" fmla="*/ 4624744 h 5555019"/>
                <a:gd name="connsiteX8" fmla="*/ 0 w 4524375"/>
                <a:gd name="connsiteY8" fmla="*/ 932145 h 55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4375" h="5555019">
                  <a:moveTo>
                    <a:pt x="0" y="932145"/>
                  </a:moveTo>
                  <a:cubicBezTo>
                    <a:pt x="0" y="475731"/>
                    <a:pt x="346864" y="91970"/>
                    <a:pt x="802038" y="58359"/>
                  </a:cubicBezTo>
                  <a:cubicBezTo>
                    <a:pt x="1856270" y="-19488"/>
                    <a:pt x="2668476" y="-19426"/>
                    <a:pt x="3722284" y="58380"/>
                  </a:cubicBezTo>
                  <a:cubicBezTo>
                    <a:pt x="4177484" y="91988"/>
                    <a:pt x="4524375" y="475757"/>
                    <a:pt x="4524375" y="932190"/>
                  </a:cubicBezTo>
                  <a:lnTo>
                    <a:pt x="4524375" y="4625115"/>
                  </a:lnTo>
                  <a:cubicBezTo>
                    <a:pt x="4524375" y="5082725"/>
                    <a:pt x="4175712" y="5467020"/>
                    <a:pt x="3719255" y="5499348"/>
                  </a:cubicBezTo>
                  <a:cubicBezTo>
                    <a:pt x="2668486" y="5573767"/>
                    <a:pt x="1856280" y="5573453"/>
                    <a:pt x="805521" y="5499148"/>
                  </a:cubicBezTo>
                  <a:cubicBezTo>
                    <a:pt x="348895" y="5466858"/>
                    <a:pt x="0" y="5082506"/>
                    <a:pt x="0" y="4624744"/>
                  </a:cubicBezTo>
                  <a:lnTo>
                    <a:pt x="0" y="932145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A6AA6E5-DAD0-4DE4-AF4F-DABF68824FA4}"/>
              </a:ext>
            </a:extLst>
          </p:cNvPr>
          <p:cNvGrpSpPr/>
          <p:nvPr/>
        </p:nvGrpSpPr>
        <p:grpSpPr>
          <a:xfrm>
            <a:off x="5413685" y="3289954"/>
            <a:ext cx="1906468" cy="2875896"/>
            <a:chOff x="672446" y="1138288"/>
            <a:chExt cx="3037082" cy="4581421"/>
          </a:xfrm>
          <a:solidFill>
            <a:schemeClr val="bg1"/>
          </a:solidFill>
        </p:grpSpPr>
        <p:sp>
          <p:nvSpPr>
            <p:cNvPr id="43" name="Graphic 34">
              <a:extLst>
                <a:ext uri="{FF2B5EF4-FFF2-40B4-BE49-F238E27FC236}">
                  <a16:creationId xmlns:a16="http://schemas.microsoft.com/office/drawing/2014/main" id="{04D08154-CC23-42C4-B199-9DFC0484B2CF}"/>
                </a:ext>
              </a:extLst>
            </p:cNvPr>
            <p:cNvSpPr/>
            <p:nvPr/>
          </p:nvSpPr>
          <p:spPr>
            <a:xfrm>
              <a:off x="672446" y="1138288"/>
              <a:ext cx="3037082" cy="4581421"/>
            </a:xfrm>
            <a:custGeom>
              <a:avLst/>
              <a:gdLst>
                <a:gd name="connsiteX0" fmla="*/ 0 w 4543425"/>
                <a:gd name="connsiteY0" fmla="*/ 903433 h 6853730"/>
                <a:gd name="connsiteX1" fmla="*/ 739138 w 4543425"/>
                <a:gd name="connsiteY1" fmla="*/ 79573 h 6853730"/>
                <a:gd name="connsiteX2" fmla="*/ 3804095 w 4543425"/>
                <a:gd name="connsiteY2" fmla="*/ 79672 h 6853730"/>
                <a:gd name="connsiteX3" fmla="*/ 4543425 w 4543425"/>
                <a:gd name="connsiteY3" fmla="*/ 903618 h 6853730"/>
                <a:gd name="connsiteX4" fmla="*/ 4543425 w 4543425"/>
                <a:gd name="connsiteY4" fmla="*/ 5950801 h 6853730"/>
                <a:gd name="connsiteX5" fmla="*/ 3803885 w 4543425"/>
                <a:gd name="connsiteY5" fmla="*/ 6774704 h 6853730"/>
                <a:gd name="connsiteX6" fmla="*/ 740031 w 4543425"/>
                <a:gd name="connsiteY6" fmla="*/ 6774466 h 6853730"/>
                <a:gd name="connsiteX7" fmla="*/ 0 w 4543425"/>
                <a:gd name="connsiteY7" fmla="*/ 5950344 h 6853730"/>
                <a:gd name="connsiteX8" fmla="*/ 0 w 4543425"/>
                <a:gd name="connsiteY8" fmla="*/ 903433 h 68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6853730">
                  <a:moveTo>
                    <a:pt x="0" y="903433"/>
                  </a:moveTo>
                  <a:cubicBezTo>
                    <a:pt x="0" y="479316"/>
                    <a:pt x="316942" y="119881"/>
                    <a:pt x="739138" y="79573"/>
                  </a:cubicBezTo>
                  <a:cubicBezTo>
                    <a:pt x="1851622" y="-26637"/>
                    <a:pt x="2691689" y="-26445"/>
                    <a:pt x="3804095" y="79672"/>
                  </a:cubicBezTo>
                  <a:cubicBezTo>
                    <a:pt x="4226367" y="119955"/>
                    <a:pt x="4543425" y="479422"/>
                    <a:pt x="4543425" y="903618"/>
                  </a:cubicBezTo>
                  <a:lnTo>
                    <a:pt x="4543425" y="5950801"/>
                  </a:lnTo>
                  <a:cubicBezTo>
                    <a:pt x="4543425" y="6375073"/>
                    <a:pt x="4226252" y="6734594"/>
                    <a:pt x="3803885" y="6774704"/>
                  </a:cubicBezTo>
                  <a:cubicBezTo>
                    <a:pt x="2691708" y="6880346"/>
                    <a:pt x="1852165" y="6879879"/>
                    <a:pt x="740031" y="6774466"/>
                  </a:cubicBezTo>
                  <a:cubicBezTo>
                    <a:pt x="317455" y="6734404"/>
                    <a:pt x="0" y="6374816"/>
                    <a:pt x="0" y="5950344"/>
                  </a:cubicBezTo>
                  <a:lnTo>
                    <a:pt x="0" y="90343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4" name="Graphic 34">
              <a:extLst>
                <a:ext uri="{FF2B5EF4-FFF2-40B4-BE49-F238E27FC236}">
                  <a16:creationId xmlns:a16="http://schemas.microsoft.com/office/drawing/2014/main" id="{57FE42AF-2238-45A4-A09C-66CD623E3E2E}"/>
                </a:ext>
              </a:extLst>
            </p:cNvPr>
            <p:cNvSpPr/>
            <p:nvPr/>
          </p:nvSpPr>
          <p:spPr>
            <a:xfrm>
              <a:off x="672446" y="1138288"/>
              <a:ext cx="3037082" cy="4581421"/>
            </a:xfrm>
            <a:custGeom>
              <a:avLst/>
              <a:gdLst>
                <a:gd name="connsiteX0" fmla="*/ 0 w 4543425"/>
                <a:gd name="connsiteY0" fmla="*/ 903433 h 6853730"/>
                <a:gd name="connsiteX1" fmla="*/ 739138 w 4543425"/>
                <a:gd name="connsiteY1" fmla="*/ 79573 h 6853730"/>
                <a:gd name="connsiteX2" fmla="*/ 3804095 w 4543425"/>
                <a:gd name="connsiteY2" fmla="*/ 79672 h 6853730"/>
                <a:gd name="connsiteX3" fmla="*/ 4543425 w 4543425"/>
                <a:gd name="connsiteY3" fmla="*/ 903618 h 6853730"/>
                <a:gd name="connsiteX4" fmla="*/ 4543425 w 4543425"/>
                <a:gd name="connsiteY4" fmla="*/ 5950801 h 6853730"/>
                <a:gd name="connsiteX5" fmla="*/ 3803885 w 4543425"/>
                <a:gd name="connsiteY5" fmla="*/ 6774704 h 6853730"/>
                <a:gd name="connsiteX6" fmla="*/ 740031 w 4543425"/>
                <a:gd name="connsiteY6" fmla="*/ 6774466 h 6853730"/>
                <a:gd name="connsiteX7" fmla="*/ 0 w 4543425"/>
                <a:gd name="connsiteY7" fmla="*/ 5950344 h 6853730"/>
                <a:gd name="connsiteX8" fmla="*/ 0 w 4543425"/>
                <a:gd name="connsiteY8" fmla="*/ 903433 h 68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6853730">
                  <a:moveTo>
                    <a:pt x="0" y="903433"/>
                  </a:moveTo>
                  <a:cubicBezTo>
                    <a:pt x="0" y="479316"/>
                    <a:pt x="316942" y="119881"/>
                    <a:pt x="739138" y="79573"/>
                  </a:cubicBezTo>
                  <a:cubicBezTo>
                    <a:pt x="1851622" y="-26637"/>
                    <a:pt x="2691689" y="-26445"/>
                    <a:pt x="3804095" y="79672"/>
                  </a:cubicBezTo>
                  <a:cubicBezTo>
                    <a:pt x="4226367" y="119955"/>
                    <a:pt x="4543425" y="479422"/>
                    <a:pt x="4543425" y="903618"/>
                  </a:cubicBezTo>
                  <a:lnTo>
                    <a:pt x="4543425" y="5950801"/>
                  </a:lnTo>
                  <a:cubicBezTo>
                    <a:pt x="4543425" y="6375073"/>
                    <a:pt x="4226252" y="6734594"/>
                    <a:pt x="3803885" y="6774704"/>
                  </a:cubicBezTo>
                  <a:cubicBezTo>
                    <a:pt x="2691708" y="6880346"/>
                    <a:pt x="1852165" y="6879879"/>
                    <a:pt x="740031" y="6774466"/>
                  </a:cubicBezTo>
                  <a:cubicBezTo>
                    <a:pt x="317455" y="6734404"/>
                    <a:pt x="0" y="6374816"/>
                    <a:pt x="0" y="5950344"/>
                  </a:cubicBezTo>
                  <a:lnTo>
                    <a:pt x="0" y="903433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DC10A4B-9D5D-4192-BC3D-AC5B35CC0B5E}"/>
              </a:ext>
            </a:extLst>
          </p:cNvPr>
          <p:cNvGrpSpPr/>
          <p:nvPr/>
        </p:nvGrpSpPr>
        <p:grpSpPr>
          <a:xfrm>
            <a:off x="7474729" y="3289954"/>
            <a:ext cx="3664073" cy="2875896"/>
            <a:chOff x="1055689" y="2371883"/>
            <a:chExt cx="4833754" cy="3793967"/>
          </a:xfrm>
          <a:solidFill>
            <a:schemeClr val="bg1"/>
          </a:solidFill>
        </p:grpSpPr>
        <p:sp>
          <p:nvSpPr>
            <p:cNvPr id="49" name="Graphic 9">
              <a:extLst>
                <a:ext uri="{FF2B5EF4-FFF2-40B4-BE49-F238E27FC236}">
                  <a16:creationId xmlns:a16="http://schemas.microsoft.com/office/drawing/2014/main" id="{1D923096-9A43-478D-94E1-6CB6CD7A6E66}"/>
                </a:ext>
              </a:extLst>
            </p:cNvPr>
            <p:cNvSpPr/>
            <p:nvPr/>
          </p:nvSpPr>
          <p:spPr>
            <a:xfrm>
              <a:off x="1055689" y="2371883"/>
              <a:ext cx="4833754" cy="3793967"/>
            </a:xfrm>
            <a:custGeom>
              <a:avLst/>
              <a:gdLst>
                <a:gd name="connsiteX0" fmla="*/ 0 w 7229475"/>
                <a:gd name="connsiteY0" fmla="*/ 1220920 h 5674346"/>
                <a:gd name="connsiteX1" fmla="*/ 1055113 w 7229475"/>
                <a:gd name="connsiteY1" fmla="*/ 88287 h 5674346"/>
                <a:gd name="connsiteX2" fmla="*/ 6172839 w 7229475"/>
                <a:gd name="connsiteY2" fmla="*/ 89308 h 5674346"/>
                <a:gd name="connsiteX3" fmla="*/ 7229475 w 7229475"/>
                <a:gd name="connsiteY3" fmla="*/ 1222434 h 5674346"/>
                <a:gd name="connsiteX4" fmla="*/ 7229475 w 7229475"/>
                <a:gd name="connsiteY4" fmla="*/ 4450657 h 5674346"/>
                <a:gd name="connsiteX5" fmla="*/ 6175344 w 7229475"/>
                <a:gd name="connsiteY5" fmla="*/ 5583332 h 5674346"/>
                <a:gd name="connsiteX6" fmla="*/ 1053789 w 7229475"/>
                <a:gd name="connsiteY6" fmla="*/ 5583532 h 5674346"/>
                <a:gd name="connsiteX7" fmla="*/ 0 w 7229475"/>
                <a:gd name="connsiteY7" fmla="*/ 4450981 h 5674346"/>
                <a:gd name="connsiteX8" fmla="*/ 0 w 7229475"/>
                <a:gd name="connsiteY8" fmla="*/ 1220920 h 567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9475" h="5674346">
                  <a:moveTo>
                    <a:pt x="0" y="1220920"/>
                  </a:moveTo>
                  <a:cubicBezTo>
                    <a:pt x="0" y="624123"/>
                    <a:pt x="459521" y="126171"/>
                    <a:pt x="1055113" y="88287"/>
                  </a:cubicBezTo>
                  <a:cubicBezTo>
                    <a:pt x="2913326" y="-29911"/>
                    <a:pt x="4288813" y="-29284"/>
                    <a:pt x="6172839" y="89308"/>
                  </a:cubicBezTo>
                  <a:cubicBezTo>
                    <a:pt x="6769075" y="126839"/>
                    <a:pt x="7229475" y="625011"/>
                    <a:pt x="7229475" y="1222434"/>
                  </a:cubicBezTo>
                  <a:lnTo>
                    <a:pt x="7229475" y="4450657"/>
                  </a:lnTo>
                  <a:cubicBezTo>
                    <a:pt x="7229475" y="5047084"/>
                    <a:pt x="6770532" y="5544851"/>
                    <a:pt x="6175344" y="5583332"/>
                  </a:cubicBezTo>
                  <a:cubicBezTo>
                    <a:pt x="4302300" y="5704442"/>
                    <a:pt x="2926823" y="5704861"/>
                    <a:pt x="1053789" y="5583532"/>
                  </a:cubicBezTo>
                  <a:cubicBezTo>
                    <a:pt x="458738" y="5544985"/>
                    <a:pt x="0" y="5047275"/>
                    <a:pt x="0" y="4450981"/>
                  </a:cubicBezTo>
                  <a:lnTo>
                    <a:pt x="0" y="122092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0" name="Graphic 9">
              <a:extLst>
                <a:ext uri="{FF2B5EF4-FFF2-40B4-BE49-F238E27FC236}">
                  <a16:creationId xmlns:a16="http://schemas.microsoft.com/office/drawing/2014/main" id="{C60CA682-F664-4DA2-B246-7E6D2B0388CE}"/>
                </a:ext>
              </a:extLst>
            </p:cNvPr>
            <p:cNvSpPr/>
            <p:nvPr/>
          </p:nvSpPr>
          <p:spPr>
            <a:xfrm>
              <a:off x="1055689" y="2371883"/>
              <a:ext cx="4833754" cy="3793967"/>
            </a:xfrm>
            <a:custGeom>
              <a:avLst/>
              <a:gdLst>
                <a:gd name="connsiteX0" fmla="*/ 0 w 7229475"/>
                <a:gd name="connsiteY0" fmla="*/ 1220920 h 5674346"/>
                <a:gd name="connsiteX1" fmla="*/ 1055113 w 7229475"/>
                <a:gd name="connsiteY1" fmla="*/ 88287 h 5674346"/>
                <a:gd name="connsiteX2" fmla="*/ 6172839 w 7229475"/>
                <a:gd name="connsiteY2" fmla="*/ 89308 h 5674346"/>
                <a:gd name="connsiteX3" fmla="*/ 7229475 w 7229475"/>
                <a:gd name="connsiteY3" fmla="*/ 1222434 h 5674346"/>
                <a:gd name="connsiteX4" fmla="*/ 7229475 w 7229475"/>
                <a:gd name="connsiteY4" fmla="*/ 4450657 h 5674346"/>
                <a:gd name="connsiteX5" fmla="*/ 6175344 w 7229475"/>
                <a:gd name="connsiteY5" fmla="*/ 5583332 h 5674346"/>
                <a:gd name="connsiteX6" fmla="*/ 1053789 w 7229475"/>
                <a:gd name="connsiteY6" fmla="*/ 5583532 h 5674346"/>
                <a:gd name="connsiteX7" fmla="*/ 0 w 7229475"/>
                <a:gd name="connsiteY7" fmla="*/ 4450981 h 5674346"/>
                <a:gd name="connsiteX8" fmla="*/ 0 w 7229475"/>
                <a:gd name="connsiteY8" fmla="*/ 1220920 h 567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9475" h="5674346">
                  <a:moveTo>
                    <a:pt x="0" y="1220920"/>
                  </a:moveTo>
                  <a:cubicBezTo>
                    <a:pt x="0" y="624123"/>
                    <a:pt x="459521" y="126171"/>
                    <a:pt x="1055113" y="88287"/>
                  </a:cubicBezTo>
                  <a:cubicBezTo>
                    <a:pt x="2913326" y="-29911"/>
                    <a:pt x="4288813" y="-29284"/>
                    <a:pt x="6172839" y="89308"/>
                  </a:cubicBezTo>
                  <a:cubicBezTo>
                    <a:pt x="6769075" y="126839"/>
                    <a:pt x="7229475" y="625011"/>
                    <a:pt x="7229475" y="1222434"/>
                  </a:cubicBezTo>
                  <a:lnTo>
                    <a:pt x="7229475" y="4450657"/>
                  </a:lnTo>
                  <a:cubicBezTo>
                    <a:pt x="7229475" y="5047084"/>
                    <a:pt x="6770532" y="5544851"/>
                    <a:pt x="6175344" y="5583332"/>
                  </a:cubicBezTo>
                  <a:cubicBezTo>
                    <a:pt x="4302300" y="5704442"/>
                    <a:pt x="2926823" y="5704861"/>
                    <a:pt x="1053789" y="5583532"/>
                  </a:cubicBezTo>
                  <a:cubicBezTo>
                    <a:pt x="458738" y="5544985"/>
                    <a:pt x="0" y="5047275"/>
                    <a:pt x="0" y="4450981"/>
                  </a:cubicBezTo>
                  <a:lnTo>
                    <a:pt x="0" y="1220920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461947"/>
      </p:ext>
    </p:extLst>
  </p:cSld>
  <p:clrMapOvr>
    <a:masterClrMapping/>
  </p:clrMapOvr>
  <p:transition>
    <p:strips dir="r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ACFADBE0-6F86-44BC-AB78-BE0C4D7D4031}"/>
              </a:ext>
            </a:extLst>
          </p:cNvPr>
          <p:cNvGrpSpPr/>
          <p:nvPr/>
        </p:nvGrpSpPr>
        <p:grpSpPr>
          <a:xfrm>
            <a:off x="1343025" y="857128"/>
            <a:ext cx="9505950" cy="5143744"/>
            <a:chOff x="1055688" y="701648"/>
            <a:chExt cx="10080624" cy="5454704"/>
          </a:xfrm>
          <a:solidFill>
            <a:schemeClr val="bg1"/>
          </a:solidFill>
        </p:grpSpPr>
        <p:sp>
          <p:nvSpPr>
            <p:cNvPr id="27" name="Graphic 4">
              <a:extLst>
                <a:ext uri="{FF2B5EF4-FFF2-40B4-BE49-F238E27FC236}">
                  <a16:creationId xmlns:a16="http://schemas.microsoft.com/office/drawing/2014/main" id="{30C0D4D2-1171-4A6A-A254-11AE5DB0A7BA}"/>
                </a:ext>
              </a:extLst>
            </p:cNvPr>
            <p:cNvSpPr/>
            <p:nvPr/>
          </p:nvSpPr>
          <p:spPr>
            <a:xfrm>
              <a:off x="1055688" y="701648"/>
              <a:ext cx="10080624" cy="5454704"/>
            </a:xfrm>
            <a:custGeom>
              <a:avLst/>
              <a:gdLst>
                <a:gd name="connsiteX0" fmla="*/ 0 w 12192000"/>
                <a:gd name="connsiteY0" fmla="*/ 1566083 h 6597187"/>
                <a:gd name="connsiteX1" fmla="*/ 1416018 w 12192000"/>
                <a:gd name="connsiteY1" fmla="*/ 94269 h 6597187"/>
                <a:gd name="connsiteX2" fmla="*/ 10775805 w 12192000"/>
                <a:gd name="connsiteY2" fmla="*/ 94368 h 6597187"/>
                <a:gd name="connsiteX3" fmla="*/ 12192000 w 12192000"/>
                <a:gd name="connsiteY3" fmla="*/ 1566222 h 6597187"/>
                <a:gd name="connsiteX4" fmla="*/ 12192000 w 12192000"/>
                <a:gd name="connsiteY4" fmla="*/ 5027642 h 6597187"/>
                <a:gd name="connsiteX5" fmla="*/ 10777651 w 12192000"/>
                <a:gd name="connsiteY5" fmla="*/ 6499382 h 6597187"/>
                <a:gd name="connsiteX6" fmla="*/ 1413764 w 12192000"/>
                <a:gd name="connsiteY6" fmla="*/ 6499805 h 6597187"/>
                <a:gd name="connsiteX7" fmla="*/ 0 w 12192000"/>
                <a:gd name="connsiteY7" fmla="*/ 5028242 h 6597187"/>
                <a:gd name="connsiteX8" fmla="*/ 0 w 12192000"/>
                <a:gd name="connsiteY8" fmla="*/ 1566083 h 659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6597187">
                  <a:moveTo>
                    <a:pt x="0" y="1566083"/>
                  </a:moveTo>
                  <a:cubicBezTo>
                    <a:pt x="0" y="774557"/>
                    <a:pt x="625017" y="122976"/>
                    <a:pt x="1416018" y="94269"/>
                  </a:cubicBezTo>
                  <a:cubicBezTo>
                    <a:pt x="4883523" y="-31569"/>
                    <a:pt x="7308162" y="-31310"/>
                    <a:pt x="10775805" y="94368"/>
                  </a:cubicBezTo>
                  <a:cubicBezTo>
                    <a:pt x="11566862" y="123038"/>
                    <a:pt x="12192000" y="774641"/>
                    <a:pt x="12192000" y="1566222"/>
                  </a:cubicBezTo>
                  <a:lnTo>
                    <a:pt x="12192000" y="5027642"/>
                  </a:lnTo>
                  <a:cubicBezTo>
                    <a:pt x="12192000" y="5818530"/>
                    <a:pt x="11567939" y="6469844"/>
                    <a:pt x="10777651" y="6499382"/>
                  </a:cubicBezTo>
                  <a:cubicBezTo>
                    <a:pt x="7306954" y="6629118"/>
                    <a:pt x="4886354" y="6630317"/>
                    <a:pt x="1413764" y="6499805"/>
                  </a:cubicBezTo>
                  <a:cubicBezTo>
                    <a:pt x="623674" y="6470106"/>
                    <a:pt x="0" y="5818892"/>
                    <a:pt x="0" y="5028242"/>
                  </a:cubicBezTo>
                  <a:lnTo>
                    <a:pt x="0" y="156608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Graphic 4">
              <a:extLst>
                <a:ext uri="{FF2B5EF4-FFF2-40B4-BE49-F238E27FC236}">
                  <a16:creationId xmlns:a16="http://schemas.microsoft.com/office/drawing/2014/main" id="{1ADF6332-B4DA-47C4-B0F7-F83F98B65D97}"/>
                </a:ext>
              </a:extLst>
            </p:cNvPr>
            <p:cNvSpPr/>
            <p:nvPr/>
          </p:nvSpPr>
          <p:spPr>
            <a:xfrm>
              <a:off x="1055688" y="701648"/>
              <a:ext cx="10080624" cy="5454704"/>
            </a:xfrm>
            <a:custGeom>
              <a:avLst/>
              <a:gdLst>
                <a:gd name="connsiteX0" fmla="*/ 0 w 12192000"/>
                <a:gd name="connsiteY0" fmla="*/ 1566083 h 6597187"/>
                <a:gd name="connsiteX1" fmla="*/ 1416018 w 12192000"/>
                <a:gd name="connsiteY1" fmla="*/ 94269 h 6597187"/>
                <a:gd name="connsiteX2" fmla="*/ 10775805 w 12192000"/>
                <a:gd name="connsiteY2" fmla="*/ 94368 h 6597187"/>
                <a:gd name="connsiteX3" fmla="*/ 12192000 w 12192000"/>
                <a:gd name="connsiteY3" fmla="*/ 1566222 h 6597187"/>
                <a:gd name="connsiteX4" fmla="*/ 12192000 w 12192000"/>
                <a:gd name="connsiteY4" fmla="*/ 5027642 h 6597187"/>
                <a:gd name="connsiteX5" fmla="*/ 10777651 w 12192000"/>
                <a:gd name="connsiteY5" fmla="*/ 6499382 h 6597187"/>
                <a:gd name="connsiteX6" fmla="*/ 1413764 w 12192000"/>
                <a:gd name="connsiteY6" fmla="*/ 6499805 h 6597187"/>
                <a:gd name="connsiteX7" fmla="*/ 0 w 12192000"/>
                <a:gd name="connsiteY7" fmla="*/ 5028242 h 6597187"/>
                <a:gd name="connsiteX8" fmla="*/ 0 w 12192000"/>
                <a:gd name="connsiteY8" fmla="*/ 1566083 h 659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6597187">
                  <a:moveTo>
                    <a:pt x="0" y="1566083"/>
                  </a:moveTo>
                  <a:cubicBezTo>
                    <a:pt x="0" y="774557"/>
                    <a:pt x="625017" y="122976"/>
                    <a:pt x="1416018" y="94269"/>
                  </a:cubicBezTo>
                  <a:cubicBezTo>
                    <a:pt x="4883523" y="-31569"/>
                    <a:pt x="7308162" y="-31310"/>
                    <a:pt x="10775805" y="94368"/>
                  </a:cubicBezTo>
                  <a:cubicBezTo>
                    <a:pt x="11566862" y="123038"/>
                    <a:pt x="12192000" y="774641"/>
                    <a:pt x="12192000" y="1566222"/>
                  </a:cubicBezTo>
                  <a:lnTo>
                    <a:pt x="12192000" y="5027642"/>
                  </a:lnTo>
                  <a:cubicBezTo>
                    <a:pt x="12192000" y="5818530"/>
                    <a:pt x="11567939" y="6469844"/>
                    <a:pt x="10777651" y="6499382"/>
                  </a:cubicBezTo>
                  <a:cubicBezTo>
                    <a:pt x="7306954" y="6629118"/>
                    <a:pt x="4886354" y="6630317"/>
                    <a:pt x="1413764" y="6499805"/>
                  </a:cubicBezTo>
                  <a:cubicBezTo>
                    <a:pt x="623674" y="6470106"/>
                    <a:pt x="0" y="5818892"/>
                    <a:pt x="0" y="5028242"/>
                  </a:cubicBezTo>
                  <a:lnTo>
                    <a:pt x="0" y="1566083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5334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1292021"/>
      </p:ext>
    </p:extLst>
  </p:cSld>
  <p:clrMapOvr>
    <a:masterClrMapping/>
  </p:clrMapOvr>
  <p:transition>
    <p:strips dir="r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653339C8-8EE5-4680-87D3-8FB66EBBA518}"/>
              </a:ext>
            </a:extLst>
          </p:cNvPr>
          <p:cNvSpPr txBox="1"/>
          <p:nvPr/>
        </p:nvSpPr>
        <p:spPr>
          <a:xfrm>
            <a:off x="8704379" y="2855602"/>
            <a:ext cx="1841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E4ECFB"/>
                </a:solidFill>
                <a:latin typeface="+mj-lt"/>
                <a:cs typeface="Plus Jakarta Sans" pitchFamily="2" charset="0"/>
              </a:rPr>
              <a:t>03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8E4908-DF61-4FCD-BA38-775EBAA17E88}"/>
              </a:ext>
            </a:extLst>
          </p:cNvPr>
          <p:cNvSpPr txBox="1"/>
          <p:nvPr/>
        </p:nvSpPr>
        <p:spPr>
          <a:xfrm>
            <a:off x="1646188" y="2855602"/>
            <a:ext cx="1841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E4ECFB"/>
                </a:solidFill>
                <a:latin typeface="+mj-lt"/>
                <a:cs typeface="Plus Jakarta Sans" pitchFamily="2" charset="0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ACE9F-1675-4004-937B-66E76FD6575B}"/>
              </a:ext>
            </a:extLst>
          </p:cNvPr>
          <p:cNvSpPr txBox="1"/>
          <p:nvPr/>
        </p:nvSpPr>
        <p:spPr>
          <a:xfrm>
            <a:off x="1055687" y="692150"/>
            <a:ext cx="7843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The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8FF453-ED0B-49CF-9245-0D5F6309CC2A}"/>
              </a:ext>
            </a:extLst>
          </p:cNvPr>
          <p:cNvSpPr txBox="1"/>
          <p:nvPr/>
        </p:nvSpPr>
        <p:spPr>
          <a:xfrm>
            <a:off x="1055687" y="1707813"/>
            <a:ext cx="325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273C"/>
                </a:solidFill>
                <a:latin typeface="+mj-lt"/>
                <a:cs typeface="Plus Jakarta Sans" pitchFamily="2" charset="0"/>
              </a:rPr>
              <a:t>Section title goes in </a:t>
            </a:r>
            <a:r>
              <a:rPr lang="en-US" sz="1200" i="1" dirty="0">
                <a:solidFill>
                  <a:schemeClr val="accent5"/>
                </a:solidFill>
                <a:latin typeface="+mj-lt"/>
                <a:cs typeface="Plus Jakarta Sans" pitchFamily="2" charset="0"/>
              </a:rPr>
              <a:t>Business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A17226-B509-4E33-BA96-F19255F247A7}"/>
              </a:ext>
            </a:extLst>
          </p:cNvPr>
          <p:cNvGrpSpPr/>
          <p:nvPr/>
        </p:nvGrpSpPr>
        <p:grpSpPr>
          <a:xfrm>
            <a:off x="4585608" y="2454910"/>
            <a:ext cx="3022435" cy="3710940"/>
            <a:chOff x="4585608" y="2454910"/>
            <a:chExt cx="3022435" cy="3710940"/>
          </a:xfrm>
          <a:solidFill>
            <a:schemeClr val="bg1"/>
          </a:solidFill>
        </p:grpSpPr>
        <p:sp>
          <p:nvSpPr>
            <p:cNvPr id="15" name="Graphic 28">
              <a:extLst>
                <a:ext uri="{FF2B5EF4-FFF2-40B4-BE49-F238E27FC236}">
                  <a16:creationId xmlns:a16="http://schemas.microsoft.com/office/drawing/2014/main" id="{1431EC56-36F9-4226-A9B1-3996E3A70BBC}"/>
                </a:ext>
              </a:extLst>
            </p:cNvPr>
            <p:cNvSpPr/>
            <p:nvPr/>
          </p:nvSpPr>
          <p:spPr>
            <a:xfrm>
              <a:off x="4585608" y="2454910"/>
              <a:ext cx="3022435" cy="3710940"/>
            </a:xfrm>
            <a:custGeom>
              <a:avLst/>
              <a:gdLst>
                <a:gd name="connsiteX0" fmla="*/ 0 w 4524375"/>
                <a:gd name="connsiteY0" fmla="*/ 932145 h 5555019"/>
                <a:gd name="connsiteX1" fmla="*/ 802038 w 4524375"/>
                <a:gd name="connsiteY1" fmla="*/ 58359 h 5555019"/>
                <a:gd name="connsiteX2" fmla="*/ 3722284 w 4524375"/>
                <a:gd name="connsiteY2" fmla="*/ 58380 h 5555019"/>
                <a:gd name="connsiteX3" fmla="*/ 4524375 w 4524375"/>
                <a:gd name="connsiteY3" fmla="*/ 932190 h 5555019"/>
                <a:gd name="connsiteX4" fmla="*/ 4524375 w 4524375"/>
                <a:gd name="connsiteY4" fmla="*/ 4625115 h 5555019"/>
                <a:gd name="connsiteX5" fmla="*/ 3719255 w 4524375"/>
                <a:gd name="connsiteY5" fmla="*/ 5499348 h 5555019"/>
                <a:gd name="connsiteX6" fmla="*/ 805521 w 4524375"/>
                <a:gd name="connsiteY6" fmla="*/ 5499148 h 5555019"/>
                <a:gd name="connsiteX7" fmla="*/ 0 w 4524375"/>
                <a:gd name="connsiteY7" fmla="*/ 4624744 h 5555019"/>
                <a:gd name="connsiteX8" fmla="*/ 0 w 4524375"/>
                <a:gd name="connsiteY8" fmla="*/ 932145 h 55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4375" h="5555019">
                  <a:moveTo>
                    <a:pt x="0" y="932145"/>
                  </a:moveTo>
                  <a:cubicBezTo>
                    <a:pt x="0" y="475731"/>
                    <a:pt x="346864" y="91970"/>
                    <a:pt x="802038" y="58359"/>
                  </a:cubicBezTo>
                  <a:cubicBezTo>
                    <a:pt x="1856270" y="-19488"/>
                    <a:pt x="2668476" y="-19426"/>
                    <a:pt x="3722284" y="58380"/>
                  </a:cubicBezTo>
                  <a:cubicBezTo>
                    <a:pt x="4177484" y="91988"/>
                    <a:pt x="4524375" y="475757"/>
                    <a:pt x="4524375" y="932190"/>
                  </a:cubicBezTo>
                  <a:lnTo>
                    <a:pt x="4524375" y="4625115"/>
                  </a:lnTo>
                  <a:cubicBezTo>
                    <a:pt x="4524375" y="5082725"/>
                    <a:pt x="4175712" y="5467020"/>
                    <a:pt x="3719255" y="5499348"/>
                  </a:cubicBezTo>
                  <a:cubicBezTo>
                    <a:pt x="2668486" y="5573767"/>
                    <a:pt x="1856280" y="5573453"/>
                    <a:pt x="805521" y="5499148"/>
                  </a:cubicBezTo>
                  <a:cubicBezTo>
                    <a:pt x="348895" y="5466858"/>
                    <a:pt x="0" y="5082506"/>
                    <a:pt x="0" y="4624744"/>
                  </a:cubicBezTo>
                  <a:lnTo>
                    <a:pt x="0" y="93214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622300" dir="5400000" sx="90000" sy="90000" algn="ctr" rotWithShape="0">
                <a:srgbClr val="93A4CB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6" name="Graphic 28">
              <a:extLst>
                <a:ext uri="{FF2B5EF4-FFF2-40B4-BE49-F238E27FC236}">
                  <a16:creationId xmlns:a16="http://schemas.microsoft.com/office/drawing/2014/main" id="{DA336B19-80B8-4140-AD4E-D4FA7A148255}"/>
                </a:ext>
              </a:extLst>
            </p:cNvPr>
            <p:cNvSpPr/>
            <p:nvPr/>
          </p:nvSpPr>
          <p:spPr>
            <a:xfrm>
              <a:off x="4585608" y="2454910"/>
              <a:ext cx="3022435" cy="3710940"/>
            </a:xfrm>
            <a:custGeom>
              <a:avLst/>
              <a:gdLst>
                <a:gd name="connsiteX0" fmla="*/ 0 w 4524375"/>
                <a:gd name="connsiteY0" fmla="*/ 932145 h 5555019"/>
                <a:gd name="connsiteX1" fmla="*/ 802038 w 4524375"/>
                <a:gd name="connsiteY1" fmla="*/ 58359 h 5555019"/>
                <a:gd name="connsiteX2" fmla="*/ 3722284 w 4524375"/>
                <a:gd name="connsiteY2" fmla="*/ 58380 h 5555019"/>
                <a:gd name="connsiteX3" fmla="*/ 4524375 w 4524375"/>
                <a:gd name="connsiteY3" fmla="*/ 932190 h 5555019"/>
                <a:gd name="connsiteX4" fmla="*/ 4524375 w 4524375"/>
                <a:gd name="connsiteY4" fmla="*/ 4625115 h 5555019"/>
                <a:gd name="connsiteX5" fmla="*/ 3719255 w 4524375"/>
                <a:gd name="connsiteY5" fmla="*/ 5499348 h 5555019"/>
                <a:gd name="connsiteX6" fmla="*/ 805521 w 4524375"/>
                <a:gd name="connsiteY6" fmla="*/ 5499148 h 5555019"/>
                <a:gd name="connsiteX7" fmla="*/ 0 w 4524375"/>
                <a:gd name="connsiteY7" fmla="*/ 4624744 h 5555019"/>
                <a:gd name="connsiteX8" fmla="*/ 0 w 4524375"/>
                <a:gd name="connsiteY8" fmla="*/ 932145 h 55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4375" h="5555019">
                  <a:moveTo>
                    <a:pt x="0" y="932145"/>
                  </a:moveTo>
                  <a:cubicBezTo>
                    <a:pt x="0" y="475731"/>
                    <a:pt x="346864" y="91970"/>
                    <a:pt x="802038" y="58359"/>
                  </a:cubicBezTo>
                  <a:cubicBezTo>
                    <a:pt x="1856270" y="-19488"/>
                    <a:pt x="2668476" y="-19426"/>
                    <a:pt x="3722284" y="58380"/>
                  </a:cubicBezTo>
                  <a:cubicBezTo>
                    <a:pt x="4177484" y="91988"/>
                    <a:pt x="4524375" y="475757"/>
                    <a:pt x="4524375" y="932190"/>
                  </a:cubicBezTo>
                  <a:lnTo>
                    <a:pt x="4524375" y="4625115"/>
                  </a:lnTo>
                  <a:cubicBezTo>
                    <a:pt x="4524375" y="5082725"/>
                    <a:pt x="4175712" y="5467020"/>
                    <a:pt x="3719255" y="5499348"/>
                  </a:cubicBezTo>
                  <a:cubicBezTo>
                    <a:pt x="2668486" y="5573767"/>
                    <a:pt x="1856280" y="5573453"/>
                    <a:pt x="805521" y="5499148"/>
                  </a:cubicBezTo>
                  <a:cubicBezTo>
                    <a:pt x="348895" y="5466858"/>
                    <a:pt x="0" y="5082506"/>
                    <a:pt x="0" y="4624744"/>
                  </a:cubicBezTo>
                  <a:lnTo>
                    <a:pt x="0" y="932145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419100" dist="76200" dir="2700000">
                <a:srgbClr val="B3C5EA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16CA313-91D7-4AAF-83B4-F464D9529D59}"/>
              </a:ext>
            </a:extLst>
          </p:cNvPr>
          <p:cNvSpPr txBox="1"/>
          <p:nvPr/>
        </p:nvSpPr>
        <p:spPr>
          <a:xfrm>
            <a:off x="5176108" y="2855602"/>
            <a:ext cx="1841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E4ECFB"/>
                </a:solidFill>
                <a:latin typeface="+mj-lt"/>
                <a:cs typeface="Plus Jakarta Sans" pitchFamily="2" charset="0"/>
              </a:rPr>
              <a:t>02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296CE47-EBC3-4C7F-BBB5-ECB06CC355A7}"/>
              </a:ext>
            </a:extLst>
          </p:cNvPr>
          <p:cNvGrpSpPr/>
          <p:nvPr/>
        </p:nvGrpSpPr>
        <p:grpSpPr>
          <a:xfrm>
            <a:off x="4838699" y="3939343"/>
            <a:ext cx="2476502" cy="1746376"/>
            <a:chOff x="4838699" y="3939343"/>
            <a:chExt cx="2476502" cy="17463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36D1BF7-EE55-487A-90AA-276353B27E41}"/>
                </a:ext>
              </a:extLst>
            </p:cNvPr>
            <p:cNvSpPr/>
            <p:nvPr/>
          </p:nvSpPr>
          <p:spPr>
            <a:xfrm>
              <a:off x="4838699" y="4585674"/>
              <a:ext cx="2476502" cy="110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 mornings of spring.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3073DF-20F5-4F1F-9F2B-6704E88A0D40}"/>
                </a:ext>
              </a:extLst>
            </p:cNvPr>
            <p:cNvSpPr txBox="1"/>
            <p:nvPr/>
          </p:nvSpPr>
          <p:spPr>
            <a:xfrm>
              <a:off x="4838699" y="3939343"/>
              <a:ext cx="24765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Your statement goes here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CA7DD0-8678-414D-94F1-3DB6C0DAECD9}"/>
              </a:ext>
            </a:extLst>
          </p:cNvPr>
          <p:cNvCxnSpPr>
            <a:cxnSpLocks/>
          </p:cNvCxnSpPr>
          <p:nvPr/>
        </p:nvCxnSpPr>
        <p:spPr>
          <a:xfrm>
            <a:off x="1203489" y="3363434"/>
            <a:ext cx="9785023" cy="0"/>
          </a:xfrm>
          <a:prstGeom prst="line">
            <a:avLst/>
          </a:prstGeom>
          <a:solidFill>
            <a:srgbClr val="E4ECFB"/>
          </a:solidFill>
          <a:ln>
            <a:solidFill>
              <a:srgbClr val="B3C5EA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2361D66B-6BAA-4E9A-8CF1-1C077AD44910}"/>
              </a:ext>
            </a:extLst>
          </p:cNvPr>
          <p:cNvSpPr/>
          <p:nvPr/>
        </p:nvSpPr>
        <p:spPr>
          <a:xfrm rot="10800000">
            <a:off x="6043869" y="3319463"/>
            <a:ext cx="104260" cy="103188"/>
          </a:xfrm>
          <a:prstGeom prst="triangle">
            <a:avLst/>
          </a:prstGeo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C4DB47-361E-453E-98DE-2FE568B3E64D}"/>
              </a:ext>
            </a:extLst>
          </p:cNvPr>
          <p:cNvGrpSpPr/>
          <p:nvPr/>
        </p:nvGrpSpPr>
        <p:grpSpPr>
          <a:xfrm>
            <a:off x="8366970" y="3939343"/>
            <a:ext cx="2476502" cy="1746376"/>
            <a:chOff x="4838699" y="3939343"/>
            <a:chExt cx="2476502" cy="174637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082B381-8856-4848-A9AA-E7FEB93A070C}"/>
                </a:ext>
              </a:extLst>
            </p:cNvPr>
            <p:cNvSpPr/>
            <p:nvPr/>
          </p:nvSpPr>
          <p:spPr>
            <a:xfrm>
              <a:off x="4838699" y="4585674"/>
              <a:ext cx="2476502" cy="110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 mornings of spring.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7E7044-79DA-4F82-B973-21FB3CB7A7E1}"/>
                </a:ext>
              </a:extLst>
            </p:cNvPr>
            <p:cNvSpPr txBox="1"/>
            <p:nvPr/>
          </p:nvSpPr>
          <p:spPr>
            <a:xfrm>
              <a:off x="4838699" y="3939343"/>
              <a:ext cx="24765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Your statement goes here</a:t>
              </a:r>
            </a:p>
          </p:txBody>
        </p:sp>
      </p:grp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04E4A206-1FD6-4A0E-A37C-146CB8BBA793}"/>
              </a:ext>
            </a:extLst>
          </p:cNvPr>
          <p:cNvSpPr/>
          <p:nvPr/>
        </p:nvSpPr>
        <p:spPr>
          <a:xfrm rot="10800000">
            <a:off x="9572140" y="3319463"/>
            <a:ext cx="104260" cy="103188"/>
          </a:xfrm>
          <a:prstGeom prst="triangle">
            <a:avLst/>
          </a:prstGeo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DBBB24-D3B2-42F9-A4E0-4469B6B79157}"/>
              </a:ext>
            </a:extLst>
          </p:cNvPr>
          <p:cNvGrpSpPr/>
          <p:nvPr/>
        </p:nvGrpSpPr>
        <p:grpSpPr>
          <a:xfrm>
            <a:off x="1308779" y="3939343"/>
            <a:ext cx="2476502" cy="1746376"/>
            <a:chOff x="4838699" y="3939343"/>
            <a:chExt cx="2476502" cy="174637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1E4F3C0-45D1-4175-B4C7-0A81C1E28E14}"/>
                </a:ext>
              </a:extLst>
            </p:cNvPr>
            <p:cNvSpPr/>
            <p:nvPr/>
          </p:nvSpPr>
          <p:spPr>
            <a:xfrm>
              <a:off x="4838699" y="4585674"/>
              <a:ext cx="2476502" cy="110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rgbClr val="535C79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wonderful serenity has taken possession of my entire soul, like these sweet mornings of spring.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71DAC6-219F-4136-ADC2-46EDF3F1DCE0}"/>
                </a:ext>
              </a:extLst>
            </p:cNvPr>
            <p:cNvSpPr txBox="1"/>
            <p:nvPr/>
          </p:nvSpPr>
          <p:spPr>
            <a:xfrm>
              <a:off x="4838699" y="3939343"/>
              <a:ext cx="24765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6273C"/>
                  </a:solidFill>
                  <a:latin typeface="+mj-lt"/>
                  <a:cs typeface="Plus Jakarta Sans" pitchFamily="2" charset="0"/>
                </a:rPr>
                <a:t>Your statement goes here</a:t>
              </a:r>
            </a:p>
          </p:txBody>
        </p:sp>
      </p:grp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1A538353-ED1B-44AB-8CB0-C0CA35661DC5}"/>
              </a:ext>
            </a:extLst>
          </p:cNvPr>
          <p:cNvSpPr/>
          <p:nvPr/>
        </p:nvSpPr>
        <p:spPr>
          <a:xfrm rot="10800000">
            <a:off x="2513949" y="3319463"/>
            <a:ext cx="104260" cy="103188"/>
          </a:xfrm>
          <a:prstGeom prst="triangle">
            <a:avLst/>
          </a:prstGeom>
          <a:gradFill>
            <a:gsLst>
              <a:gs pos="95000">
                <a:schemeClr val="accent6"/>
              </a:gs>
              <a:gs pos="5000">
                <a:schemeClr val="accent5"/>
              </a:gs>
            </a:gsLst>
            <a:path path="circle">
              <a:fillToRect r="100000" b="100000"/>
            </a:path>
          </a:gradFill>
          <a:ln>
            <a:solidFill>
              <a:srgbClr val="B3C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18372"/>
      </p:ext>
    </p:extLst>
  </p:cSld>
  <p:clrMapOvr>
    <a:masterClrMapping/>
  </p:clrMapOvr>
  <p:transition>
    <p:strips dir="r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35" grpId="0"/>
          <p:bldP spid="2" grpId="0"/>
          <p:bldP spid="3" grpId="0"/>
          <p:bldP spid="18" grpId="0"/>
          <p:bldP spid="23" grpId="0" animBg="1"/>
          <p:bldP spid="31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35" grpId="0"/>
          <p:bldP spid="2" grpId="0"/>
          <p:bldP spid="3" grpId="0"/>
          <p:bldP spid="18" grpId="0"/>
          <p:bldP spid="23" grpId="0" animBg="1"/>
          <p:bldP spid="31" grpId="0" animBg="1"/>
          <p:bldP spid="39" grpId="0" animBg="1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Claydeck 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6CFA"/>
      </a:accent1>
      <a:accent2>
        <a:srgbClr val="5B38D8"/>
      </a:accent2>
      <a:accent3>
        <a:srgbClr val="21DAD7"/>
      </a:accent3>
      <a:accent4>
        <a:srgbClr val="18BAF0"/>
      </a:accent4>
      <a:accent5>
        <a:srgbClr val="FF7979"/>
      </a:accent5>
      <a:accent6>
        <a:srgbClr val="E45B44"/>
      </a:accent6>
      <a:hlink>
        <a:srgbClr val="0563C1"/>
      </a:hlink>
      <a:folHlink>
        <a:srgbClr val="954F72"/>
      </a:folHlink>
    </a:clrScheme>
    <a:fontScheme name="Claydeck">
      <a:majorFont>
        <a:latin typeface="Plus Jakarta Sans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2205</TotalTime>
  <Words>3224</Words>
  <Application>Microsoft Office PowerPoint</Application>
  <PresentationFormat>Widescreen</PresentationFormat>
  <Paragraphs>694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Arial</vt:lpstr>
      <vt:lpstr>Calibri</vt:lpstr>
      <vt:lpstr>HelveticaNeue medium</vt:lpstr>
      <vt:lpstr>Lato</vt:lpstr>
      <vt:lpstr>Montserrat</vt:lpstr>
      <vt:lpstr>Plus Jakarta Sans</vt:lpstr>
      <vt:lpstr>Raleway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WATER MELON</dc:creator>
  <cp:lastModifiedBy>WATER MELON</cp:lastModifiedBy>
  <cp:revision>230</cp:revision>
  <dcterms:created xsi:type="dcterms:W3CDTF">2022-01-31T06:26:00Z</dcterms:created>
  <dcterms:modified xsi:type="dcterms:W3CDTF">2022-02-09T06:10:21Z</dcterms:modified>
</cp:coreProperties>
</file>